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1" r:id="rId5"/>
    <p:sldId id="264" r:id="rId6"/>
    <p:sldId id="260" r:id="rId7"/>
    <p:sldId id="259" r:id="rId8"/>
    <p:sldId id="263" r:id="rId9"/>
    <p:sldId id="265" r:id="rId10"/>
    <p:sldId id="258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24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E265E-379A-4D11-9E9E-F3FBF16BA2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9FEC8-9B35-4F51-BD7A-7EE66958E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F4A3-FFBF-40DA-9637-0C87E681BFA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8AAA-7791-4062-AC44-F2C422C9B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222963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9D195-926F-4C80-B5CE-4AFEA698D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222963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64AE-8AA7-49C5-9DA6-FD68F5AA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8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B61C-072E-473B-A503-5DE42DC9EE7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1412E-2748-4C44-B041-9E106F5B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1412E-2748-4C44-B041-9E106F5B4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1412E-2748-4C44-B041-9E106F5B4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52DA-A744-4711-8DA7-89B6836D7BC8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4D60-3CE6-4AC0-9380-0AE71CB77A0F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0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DDD3-A515-4251-B751-D3A0F7B25F6C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3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08F7-B435-4ADE-BE88-1A2A453EB703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5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A3A1-35DC-4172-B3DC-9AA2A6F079B0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7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C7FC-2B84-4D8D-B53D-CA5FABC6C066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4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51C-C2AC-42B0-A803-049AE3E4C9B5}" type="datetime1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8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D6BF-89B6-4731-8EE0-E6EEB1AB36C9}" type="datetime1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2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F3D6-8299-46B0-99EB-CAE07EE7B41C}" type="datetime1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778-CA2F-4BDB-A135-AF820EE9FD89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FC46BFD-1E7E-4A76-AA6D-B44A28492616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0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" name="camera.wav"/>
          </p:stSnd>
        </p:sndAc>
      </p:transition>
    </mc:Choice>
    <mc:Fallback>
      <p:transition spd="slow">
        <p:pull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A538-37EC-4F33-BF4B-A7A99B58A178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4239C50-2018-4A80-92C6-CB631005B0D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13" name="camera.wav"/>
          </p:stSnd>
        </p:sndAc>
      </p:transition>
    </mc:Choice>
    <mc:Fallback>
      <p:transition spd="slow">
        <p:pull/>
        <p:sndAc>
          <p:stSnd>
            <p:snd r:embed="rId13" name="camera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file:///E:\00VideoClassStorage\216\2016-216\Content\03PowerPoint\02StartFiles\SalesTable.xlsx!Sales!R1C1:R6C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GFPF12Qwc?rel=0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CB98-AEE4-45A3-B91B-21171A401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Busn</a:t>
            </a:r>
            <a:r>
              <a:rPr lang="en-US" dirty="0"/>
              <a:t> 216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23959-86BD-4B5A-8EA0-6A03F7FF1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Your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E9A3-E594-4E10-B8ED-C14AA0FE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3" name="camera.wav"/>
          </p:stSnd>
        </p:sndAc>
      </p:transition>
    </mc:Choice>
    <mc:Fallback>
      <p:transition spd="slow">
        <p:pull/>
        <p:sndAc>
          <p:stSnd>
            <p:snd r:embed="rId3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CDDB-5007-431B-AC4F-5D1F0E85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2488-D744-4C8A-A4F5-B4F8669D0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is a Database</a:t>
            </a:r>
          </a:p>
          <a:p>
            <a:r>
              <a:rPr lang="en-US" dirty="0"/>
              <a:t>All databases do two things:</a:t>
            </a:r>
          </a:p>
          <a:p>
            <a:pPr lvl="1"/>
            <a:r>
              <a:rPr lang="en-US" dirty="0"/>
              <a:t>Store Raw Data</a:t>
            </a:r>
          </a:p>
          <a:p>
            <a:pPr lvl="1"/>
            <a:r>
              <a:rPr lang="en-US" dirty="0"/>
              <a:t>Create Useful Information From Raw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7398A-F02D-462E-8D3E-74AF46E0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3" name="camera.wav"/>
          </p:stSnd>
        </p:sndAc>
      </p:transition>
    </mc:Choice>
    <mc:Fallback>
      <p:transition spd="slow">
        <p:pull/>
        <p:sndAc>
          <p:stSnd>
            <p:snd r:embed="rId3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7211-AC0A-4616-82D6-9C12DD2F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016EF-5FDD-4DC0-94E9-27360902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Windows Explorer</a:t>
            </a:r>
          </a:p>
          <a:p>
            <a:r>
              <a:rPr lang="en-US" dirty="0"/>
              <a:t>Word</a:t>
            </a:r>
          </a:p>
          <a:p>
            <a:r>
              <a:rPr lang="en-US" dirty="0"/>
              <a:t>PowerPoint</a:t>
            </a:r>
          </a:p>
          <a:p>
            <a:r>
              <a:rPr lang="en-US" dirty="0"/>
              <a:t>Excel</a:t>
            </a:r>
          </a:p>
          <a:p>
            <a:r>
              <a:rPr lang="en-US" dirty="0"/>
              <a:t>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3567-FC3B-41EB-BCB0-F36DC38C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6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2" name="camera.wav"/>
          </p:stSnd>
        </p:sndAc>
      </p:transition>
    </mc:Choice>
    <mc:Fallback>
      <p:transition spd="slow">
        <p:pull/>
        <p:sndAc>
          <p:stSnd>
            <p:snd r:embed="rId2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6FC4-C94A-4720-9427-50C146EE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 Explorer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A066-19D7-40BE-8DBD-59A7165C1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C43CA-780D-439D-9B17-3C997D60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2" name="camera.wav"/>
          </p:stSnd>
        </p:sndAc>
      </p:transition>
    </mc:Choice>
    <mc:Fallback>
      <p:transition spd="slow">
        <p:pull/>
        <p:sndAc>
          <p:stSnd>
            <p:snd r:embed="rId2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C196-170E-4C86-A966-2503D578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17B4-0D9C-4210-BA21-7C7ACCB6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Documents like:</a:t>
            </a:r>
          </a:p>
          <a:p>
            <a:pPr lvl="1"/>
            <a:r>
              <a:rPr lang="en-US" dirty="0"/>
              <a:t>Resumes</a:t>
            </a:r>
          </a:p>
          <a:p>
            <a:pPr lvl="1"/>
            <a:r>
              <a:rPr lang="en-US" dirty="0"/>
              <a:t>Business Letters</a:t>
            </a:r>
          </a:p>
          <a:p>
            <a:pPr lvl="1"/>
            <a:r>
              <a:rPr lang="en-US" dirty="0"/>
              <a:t>Research</a:t>
            </a:r>
            <a:r>
              <a:rPr lang="en-US" baseline="0" dirty="0"/>
              <a:t> Papers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0E75B-4190-4506-A89F-892002D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2" name="camera.wav"/>
          </p:stSnd>
        </p:sndAc>
      </p:transition>
    </mc:Choice>
    <mc:Fallback>
      <p:transition spd="slow">
        <p:pull/>
        <p:sndAc>
          <p:stSnd>
            <p:snd r:embed="rId2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A20A-15C1-4F4B-8D09-44C060AB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1CDA9-8D20-4EAC-A137-4610556F1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580647"/>
          </a:xfrm>
        </p:spPr>
        <p:txBody>
          <a:bodyPr/>
          <a:lstStyle/>
          <a:p>
            <a:r>
              <a:rPr lang="en-US" dirty="0"/>
              <a:t>Research Paper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3483EE-5E58-43B5-AB79-5009108E35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30" y="2824163"/>
            <a:ext cx="2029964" cy="26447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3C46DC-5D15-4A3A-89D5-5AB2B1D6E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2023004"/>
            <a:ext cx="4645152" cy="580860"/>
          </a:xfrm>
        </p:spPr>
        <p:txBody>
          <a:bodyPr/>
          <a:lstStyle/>
          <a:p>
            <a:r>
              <a:rPr lang="en-US" dirty="0"/>
              <a:t>Business Letter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8B5482-5B49-43C8-BFD9-5186C9302B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51" y="2820988"/>
            <a:ext cx="2035148" cy="2638425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765867-541C-48BD-B45B-905960CF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2" name="camera.wav"/>
          </p:stSnd>
        </p:sndAc>
      </p:transition>
    </mc:Choice>
    <mc:Fallback>
      <p:transition spd="slow">
        <p:pull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D7AB-27E8-4F86-95F0-2112689B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EBBE-B773-4A8D-B135-35D4A136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BCD1-927E-4364-BE69-66EA21E9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2" name="camera.wav"/>
          </p:stSnd>
        </p:sndAc>
      </p:transition>
    </mc:Choice>
    <mc:Fallback>
      <p:transition spd="slow">
        <p:pull/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C28C-2356-4BAD-86FB-6035B6B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A67E-50F7-4AF0-BAF0-185F5CE0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5983" cy="4351338"/>
          </a:xfrm>
        </p:spPr>
        <p:txBody>
          <a:bodyPr/>
          <a:lstStyle/>
          <a:p>
            <a:r>
              <a:rPr lang="en-US" dirty="0"/>
              <a:t>Two Main Tasks in Excel:</a:t>
            </a:r>
          </a:p>
          <a:p>
            <a:pPr lvl="1"/>
            <a:r>
              <a:rPr lang="en-US" dirty="0"/>
              <a:t>Calculations</a:t>
            </a:r>
          </a:p>
          <a:p>
            <a:pPr lvl="1"/>
            <a:r>
              <a:rPr lang="en-US" dirty="0"/>
              <a:t>Data Analysis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092706-3EC7-4B2C-8C42-4D1792B9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120E15-2FBB-45BF-9E71-127C76C14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76447"/>
              </p:ext>
            </p:extLst>
          </p:nvPr>
        </p:nvGraphicFramePr>
        <p:xfrm>
          <a:off x="6139543" y="2304596"/>
          <a:ext cx="4620305" cy="224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2447945" imgH="1190700" progId="Excel.Sheet.12">
                  <p:link updateAutomatic="1"/>
                </p:oleObj>
              </mc:Choice>
              <mc:Fallback>
                <p:oleObj name="Worksheet" r:id="rId4" imgW="2447945" imgH="11907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9543" y="2304596"/>
                        <a:ext cx="4620305" cy="224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32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3" name="camera.wav"/>
          </p:stSnd>
        </p:sndAc>
      </p:transition>
    </mc:Choice>
    <mc:Fallback>
      <p:transition spd="slow">
        <p:pull/>
        <p:sndAc>
          <p:stSnd>
            <p:snd r:embed="rId3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81FF-1733-481A-932C-8C92683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About Excel SUM Function</a:t>
            </a:r>
          </a:p>
        </p:txBody>
      </p:sp>
      <p:pic>
        <p:nvPicPr>
          <p:cNvPr id="4" name="VideoFileAboutExcel">
            <a:hlinkClick r:id="" action="ppaction://media"/>
            <a:extLst>
              <a:ext uri="{FF2B5EF4-FFF2-40B4-BE49-F238E27FC236}">
                <a16:creationId xmlns:a16="http://schemas.microsoft.com/office/drawing/2014/main" id="{B5F2C37F-684A-45B2-BA2F-2BE729DC026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6113" y="2016125"/>
            <a:ext cx="6132512" cy="34496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988B5-3091-4F66-B9E9-4A024DF5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4" name="camera.wav"/>
          </p:stSnd>
        </p:sndAc>
      </p:transition>
    </mc:Choice>
    <mc:Fallback>
      <p:transition spd="slow">
        <p:pull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AC03-FFB0-43CE-BDBE-1FFEB627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about Power Query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F0E5041-6356-41A5-97D2-F96A4D256E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7163" y="2455863"/>
            <a:ext cx="4572000" cy="25717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1857A-BE21-407B-9557-4482B76A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9C50-2018-4A80-92C6-CB631005B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  <p:sndAc>
          <p:stSnd>
            <p:snd r:embed="rId3" name="camera.wav"/>
          </p:stSnd>
        </p:sndAc>
      </p:transition>
    </mc:Choice>
    <mc:Fallback>
      <p:transition spd="slow">
        <p:pull/>
        <p:sndAc>
          <p:stSnd>
            <p:snd r:embed="rId3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</TotalTime>
  <Words>87</Words>
  <Application>Microsoft Office PowerPoint</Application>
  <PresentationFormat>Widescreen</PresentationFormat>
  <Paragraphs>43</Paragraphs>
  <Slides>10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E:\00VideoClassStorage\216\2016-216\Content\03PowerPoint\02StartFiles\SalesTable.xlsx!Sales!R1C1:R6C4</vt:lpstr>
      <vt:lpstr>Busn 216</vt:lpstr>
      <vt:lpstr>Topics</vt:lpstr>
      <vt:lpstr>Windows Explorer</vt:lpstr>
      <vt:lpstr>Word</vt:lpstr>
      <vt:lpstr>Examples in Word</vt:lpstr>
      <vt:lpstr>PowerPoint</vt:lpstr>
      <vt:lpstr>Excel</vt:lpstr>
      <vt:lpstr>Video About Excel SUM Function</vt:lpstr>
      <vt:lpstr>Video about Power Query</vt:lpstr>
      <vt:lpstr>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Girvin, Michael</dc:creator>
  <cp:lastModifiedBy>Girvin, Michael</cp:lastModifiedBy>
  <cp:revision>6</cp:revision>
  <dcterms:created xsi:type="dcterms:W3CDTF">2017-10-11T22:40:29Z</dcterms:created>
  <dcterms:modified xsi:type="dcterms:W3CDTF">2017-10-11T23:22:46Z</dcterms:modified>
</cp:coreProperties>
</file>