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193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59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32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260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41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415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74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56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3E7C-C4BE-4EF7-A5AD-3849ADAE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870A2-80E4-4F50-9C65-EFE9A28D5B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82CDB-399A-49FA-B4E9-AAFA9B3F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80D3E-ED68-4BA1-BD40-D56FFD7E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51DC5-1A9D-4D3E-A374-D8D98A870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38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40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4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2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00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20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31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36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96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1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6804490-89FB-4C8B-B16F-8C929369256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103BBD8-E82D-46AB-8FE7-519DE0AF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2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0" name="breeze.wav"/>
          </p:stSnd>
        </p:sndAc>
      </p:transition>
    </mc:Choice>
    <mc:Fallback xmlns="">
      <p:transition spd="slow">
        <p:fade/>
        <p:sndAc>
          <p:stSnd>
            <p:snd r:embed="rId21" name="breez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92E52-FF3B-491A-88C1-45996F7535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Boomerangs Are Easy To Throw!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96A99-EEF6-447E-A6F7-B1CECDBC55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Type Your Name</a:t>
            </a:r>
          </a:p>
        </p:txBody>
      </p:sp>
    </p:spTree>
    <p:extLst>
      <p:ext uri="{BB962C8B-B14F-4D97-AF65-F5344CB8AC3E}">
        <p14:creationId xmlns:p14="http://schemas.microsoft.com/office/powerpoint/2010/main" val="422934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67D3E-F992-48E3-B56F-118DE071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Select A Good Sports Boomerang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93213-3D8F-4D79-A140-ECF1884FD9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Make sure it comes with complete instructions</a:t>
            </a:r>
          </a:p>
        </p:txBody>
      </p:sp>
    </p:spTree>
    <p:extLst>
      <p:ext uri="{BB962C8B-B14F-4D97-AF65-F5344CB8AC3E}">
        <p14:creationId xmlns:p14="http://schemas.microsoft.com/office/powerpoint/2010/main" val="3688940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4ABC7-699C-440D-B22B-2FF5A8B3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Select Left or Right Boomerang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24AE8-2E33-4AD5-B7EB-D006CFC3AC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The Airfoils are built-in opposite directions</a:t>
            </a:r>
          </a:p>
        </p:txBody>
      </p:sp>
    </p:spTree>
    <p:extLst>
      <p:ext uri="{BB962C8B-B14F-4D97-AF65-F5344CB8AC3E}">
        <p14:creationId xmlns:p14="http://schemas.microsoft.com/office/powerpoint/2010/main" val="615447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6CC5-CDC3-48EC-97F8-366B687D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Go To A Large Park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B349E-7275-4E93-8484-DC8A4FC3D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Stand in the middle of the empty park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Throw away from trees and buildings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Do not throw toward people</a:t>
            </a:r>
          </a:p>
        </p:txBody>
      </p:sp>
    </p:spTree>
    <p:extLst>
      <p:ext uri="{BB962C8B-B14F-4D97-AF65-F5344CB8AC3E}">
        <p14:creationId xmlns:p14="http://schemas.microsoft.com/office/powerpoint/2010/main" val="2613344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B69C8-405F-4C2C-ABAE-27E89D45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Wind Direction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83358-D912-4E4B-A99C-1764C9CA22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Drop blades of grass to see wind direction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Throw to the right of the wind if you are right-handed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Throw to the left of the wind if you are left-handed</a:t>
            </a:r>
          </a:p>
        </p:txBody>
      </p:sp>
    </p:spTree>
    <p:extLst>
      <p:ext uri="{BB962C8B-B14F-4D97-AF65-F5344CB8AC3E}">
        <p14:creationId xmlns:p14="http://schemas.microsoft.com/office/powerpoint/2010/main" val="2689546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F652-4653-4D1E-A4F0-0C90F5D9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Flat Side Against Your Palm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1AA57-0F56-40A3-A147-FCA9BF6E58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Hold the boomerang with the flat side against your palm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The painted side should be facing you</a:t>
            </a:r>
          </a:p>
        </p:txBody>
      </p:sp>
    </p:spTree>
    <p:extLst>
      <p:ext uri="{BB962C8B-B14F-4D97-AF65-F5344CB8AC3E}">
        <p14:creationId xmlns:p14="http://schemas.microsoft.com/office/powerpoint/2010/main" val="1345204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DABE9-525A-4F5A-90FD-3705C0A0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Keep Boomerang Vertical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3ACC4-2A44-46FF-8B8B-ADD254F8E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Do not throw the boom flat, as you would a Frisbee</a:t>
            </a:r>
          </a:p>
        </p:txBody>
      </p:sp>
    </p:spTree>
    <p:extLst>
      <p:ext uri="{BB962C8B-B14F-4D97-AF65-F5344CB8AC3E}">
        <p14:creationId xmlns:p14="http://schemas.microsoft.com/office/powerpoint/2010/main" val="2494307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9857-CD6B-4613-B351-25206464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Overhand Baseball Throw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8232-33AC-4C2F-8157-BE55B0389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Aim at the horizon and throw like an overhand baseball throw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Snap your wrist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Spin, not power, is what gets it to return fully</a:t>
            </a:r>
          </a:p>
        </p:txBody>
      </p:sp>
    </p:spTree>
    <p:extLst>
      <p:ext uri="{BB962C8B-B14F-4D97-AF65-F5344CB8AC3E}">
        <p14:creationId xmlns:p14="http://schemas.microsoft.com/office/powerpoint/2010/main" val="611776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7BD3C-D62B-4C04-ABD8-71FB300E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>
                <a:latin typeface="Arial" panose="020B0604020202020204" pitchFamily="34" charset="0"/>
              </a:rPr>
              <a:t>Catching!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D9AFC-2768-45AA-90F3-A9AD277617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When it floats down, hold your hands apart and sandwich the boomerang between your hands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Try catching in different ways!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Try Catching with your feet!</a:t>
            </a:r>
          </a:p>
          <a:p>
            <a:pPr marR="0" lvl="0" rtl="0"/>
            <a:r>
              <a:rPr lang="en-US" b="1" i="1" u="none" strike="noStrike" baseline="0">
                <a:latin typeface="Arial" panose="020B0604020202020204" pitchFamily="34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1837694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187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Slice</vt:lpstr>
      <vt:lpstr>Boomerangs Are Easy To Throw!</vt:lpstr>
      <vt:lpstr>Select A Good Sports Boomerang</vt:lpstr>
      <vt:lpstr>Select Left or Right Boomerang</vt:lpstr>
      <vt:lpstr>Go To A Large Park</vt:lpstr>
      <vt:lpstr>Wind Direction</vt:lpstr>
      <vt:lpstr>Flat Side Against Your Palm</vt:lpstr>
      <vt:lpstr>Keep Boomerang Vertical</vt:lpstr>
      <vt:lpstr>Overhand Baseball Throw</vt:lpstr>
      <vt:lpstr>Catching!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Boomerangs Are Easy To Throw!</dc:title>
  <dc:creator>Girvin, Michael</dc:creator>
  <cp:lastModifiedBy>Girvin, Michael</cp:lastModifiedBy>
  <cp:revision>2</cp:revision>
  <dcterms:created xsi:type="dcterms:W3CDTF">2017-10-11T02:17:08Z</dcterms:created>
  <dcterms:modified xsi:type="dcterms:W3CDTF">2017-10-11T03:24:59Z</dcterms:modified>
</cp:coreProperties>
</file>