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49" r:id="rId2"/>
  </p:sldMasterIdLst>
  <p:notesMasterIdLst>
    <p:notesMasterId r:id="rId10"/>
  </p:notesMasterIdLst>
  <p:sldIdLst>
    <p:sldId id="256" r:id="rId3"/>
    <p:sldId id="261" r:id="rId4"/>
    <p:sldId id="260" r:id="rId5"/>
    <p:sldId id="263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609" autoAdjust="0"/>
  </p:normalViewPr>
  <p:slideViewPr>
    <p:cSldViewPr snapToGrid="0">
      <p:cViewPr varScale="1">
        <p:scale>
          <a:sx n="87" d="100"/>
          <a:sy n="87" d="100"/>
        </p:scale>
        <p:origin x="15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lyplanet.com/tanzania" TargetMode="External"/><Relationship Id="rId2" Type="http://schemas.openxmlformats.org/officeDocument/2006/relationships/hyperlink" Target="https://www.serengeti.com/" TargetMode="External"/><Relationship Id="rId1" Type="http://schemas.openxmlformats.org/officeDocument/2006/relationships/hyperlink" Target="https://www.climbing-kilimanjaro.com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elyplanet.com/tanzania" TargetMode="External"/><Relationship Id="rId2" Type="http://schemas.openxmlformats.org/officeDocument/2006/relationships/hyperlink" Target="https://www.serengeti.com/" TargetMode="External"/><Relationship Id="rId1" Type="http://schemas.openxmlformats.org/officeDocument/2006/relationships/hyperlink" Target="https://www.climbing-kilimanjaro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8CD38-7236-4D21-A1DD-F4848B3AC4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2DE1C-104F-4A77-BE4C-2F6E72996E0E}" type="pres">
      <dgm:prSet presAssocID="{63E8CD38-7236-4D21-A1DD-F4848B3AC4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0746C65-10CA-4D67-91AC-AEFA78C47835}" type="presOf" srcId="{63E8CD38-7236-4D21-A1DD-F4848B3AC46E}" destId="{A4E2DE1C-104F-4A77-BE4C-2F6E72996E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F362C4-96BF-4F6E-B9FF-23F0774AC75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866E9-33F1-4726-8911-D9598D12DC2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Famous for its classic savanna safaris, Kenya is a country of dramatic extremes and classic contrasts.</a:t>
          </a:r>
        </a:p>
      </dgm:t>
    </dgm:pt>
    <dgm:pt modelId="{3502EF0C-7277-4BA2-961A-3C7E8E56143B}" type="parTrans" cxnId="{DA934D06-E338-44D7-8BBB-FED8DA0C20E3}">
      <dgm:prSet/>
      <dgm:spPr/>
      <dgm:t>
        <a:bodyPr/>
        <a:lstStyle/>
        <a:p>
          <a:endParaRPr lang="en-US"/>
        </a:p>
      </dgm:t>
    </dgm:pt>
    <dgm:pt modelId="{11EFE706-6758-453C-BE53-9BD816AA7CEB}" type="sibTrans" cxnId="{DA934D06-E338-44D7-8BBB-FED8DA0C20E3}">
      <dgm:prSet/>
      <dgm:spPr/>
      <dgm:t>
        <a:bodyPr/>
        <a:lstStyle/>
        <a:p>
          <a:endParaRPr lang="en-US"/>
        </a:p>
      </dgm:t>
    </dgm:pt>
    <dgm:pt modelId="{9B8659C0-4E2B-4540-B55C-57DC91242FB2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/>
            <a:t>The wildlife safaris have been the top tourist attractions in Kenya for decades. </a:t>
          </a:r>
        </a:p>
      </dgm:t>
    </dgm:pt>
    <dgm:pt modelId="{FD9556A2-D019-4A0C-BF89-4084ADB55F8C}" type="parTrans" cxnId="{71938DBF-CFF7-49F6-92F4-469EE6AED958}">
      <dgm:prSet/>
      <dgm:spPr/>
      <dgm:t>
        <a:bodyPr/>
        <a:lstStyle/>
        <a:p>
          <a:endParaRPr lang="en-US"/>
        </a:p>
      </dgm:t>
    </dgm:pt>
    <dgm:pt modelId="{28E7EE13-9909-4E1B-ADAB-B15F966E1809}" type="sibTrans" cxnId="{71938DBF-CFF7-49F6-92F4-469EE6AED958}">
      <dgm:prSet/>
      <dgm:spPr/>
      <dgm:t>
        <a:bodyPr/>
        <a:lstStyle/>
        <a:p>
          <a:endParaRPr lang="en-US"/>
        </a:p>
      </dgm:t>
    </dgm:pt>
    <dgm:pt modelId="{260B829D-EE98-4C36-99C5-D786ACAF3FE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/>
            <a:t>While in Kenya you can also visit the </a:t>
          </a:r>
          <a:r>
            <a:rPr lang="en-US">
              <a:hlinkClick xmlns:r="http://schemas.openxmlformats.org/officeDocument/2006/relationships" r:id="rId1"/>
            </a:rPr>
            <a:t>Mount Kilimanjaro</a:t>
          </a:r>
          <a:r>
            <a:rPr lang="en-US"/>
            <a:t>, and </a:t>
          </a:r>
          <a:r>
            <a:rPr lang="en-US">
              <a:hlinkClick xmlns:r="http://schemas.openxmlformats.org/officeDocument/2006/relationships" r:id="rId2"/>
            </a:rPr>
            <a:t>Serengeti National park </a:t>
          </a:r>
          <a:r>
            <a:rPr lang="en-US"/>
            <a:t>in </a:t>
          </a:r>
          <a:r>
            <a:rPr lang="en-US">
              <a:hlinkClick xmlns:r="http://schemas.openxmlformats.org/officeDocument/2006/relationships" r:id="rId3"/>
            </a:rPr>
            <a:t>Tanzania</a:t>
          </a:r>
          <a:r>
            <a:rPr lang="en-US"/>
            <a:t>.</a:t>
          </a:r>
        </a:p>
      </dgm:t>
    </dgm:pt>
    <dgm:pt modelId="{02F88309-97BA-4EBD-9685-1E499E715A5E}" type="parTrans" cxnId="{70DAF3DA-82FA-4403-A5D5-41B5F9EEA770}">
      <dgm:prSet/>
      <dgm:spPr/>
      <dgm:t>
        <a:bodyPr/>
        <a:lstStyle/>
        <a:p>
          <a:endParaRPr lang="en-US"/>
        </a:p>
      </dgm:t>
    </dgm:pt>
    <dgm:pt modelId="{6120905D-FC9F-425C-9561-1F472C420955}" type="sibTrans" cxnId="{70DAF3DA-82FA-4403-A5D5-41B5F9EEA770}">
      <dgm:prSet/>
      <dgm:spPr/>
      <dgm:t>
        <a:bodyPr/>
        <a:lstStyle/>
        <a:p>
          <a:endParaRPr lang="en-US"/>
        </a:p>
      </dgm:t>
    </dgm:pt>
    <dgm:pt modelId="{5F7EE651-E519-40D9-A69D-67073AFE0AB5}" type="pres">
      <dgm:prSet presAssocID="{21F362C4-96BF-4F6E-B9FF-23F0774AC752}" presName="linear" presStyleCnt="0">
        <dgm:presLayoutVars>
          <dgm:animLvl val="lvl"/>
          <dgm:resizeHandles val="exact"/>
        </dgm:presLayoutVars>
      </dgm:prSet>
      <dgm:spPr/>
    </dgm:pt>
    <dgm:pt modelId="{0DC0DDBB-BB1A-4755-9B2D-FCB41F4E339D}" type="pres">
      <dgm:prSet presAssocID="{980866E9-33F1-4726-8911-D9598D12DC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0882A9-26E5-46D1-B483-60BF28A9F042}" type="pres">
      <dgm:prSet presAssocID="{11EFE706-6758-453C-BE53-9BD816AA7CEB}" presName="spacer" presStyleCnt="0"/>
      <dgm:spPr/>
    </dgm:pt>
    <dgm:pt modelId="{7EE73FBA-5182-4236-B151-610F3A3C9604}" type="pres">
      <dgm:prSet presAssocID="{9B8659C0-4E2B-4540-B55C-57DC91242F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9768DE-457D-4AB0-9AFF-AA8CE40277FA}" type="pres">
      <dgm:prSet presAssocID="{28E7EE13-9909-4E1B-ADAB-B15F966E1809}" presName="spacer" presStyleCnt="0"/>
      <dgm:spPr/>
    </dgm:pt>
    <dgm:pt modelId="{58B25D0C-477A-4923-902C-8C0DE607FA51}" type="pres">
      <dgm:prSet presAssocID="{260B829D-EE98-4C36-99C5-D786ACAF3F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934D06-E338-44D7-8BBB-FED8DA0C20E3}" srcId="{21F362C4-96BF-4F6E-B9FF-23F0774AC752}" destId="{980866E9-33F1-4726-8911-D9598D12DC28}" srcOrd="0" destOrd="0" parTransId="{3502EF0C-7277-4BA2-961A-3C7E8E56143B}" sibTransId="{11EFE706-6758-453C-BE53-9BD816AA7CEB}"/>
    <dgm:cxn modelId="{12A22413-BA9F-414C-A31C-74815612DA10}" type="presOf" srcId="{260B829D-EE98-4C36-99C5-D786ACAF3FE6}" destId="{58B25D0C-477A-4923-902C-8C0DE607FA51}" srcOrd="0" destOrd="0" presId="urn:microsoft.com/office/officeart/2005/8/layout/vList2"/>
    <dgm:cxn modelId="{34EF791D-63F3-4630-A3AA-8B9E53752EE7}" type="presOf" srcId="{21F362C4-96BF-4F6E-B9FF-23F0774AC752}" destId="{5F7EE651-E519-40D9-A69D-67073AFE0AB5}" srcOrd="0" destOrd="0" presId="urn:microsoft.com/office/officeart/2005/8/layout/vList2"/>
    <dgm:cxn modelId="{2197959E-AACC-4C16-B48F-FBC9C4BED852}" type="presOf" srcId="{9B8659C0-4E2B-4540-B55C-57DC91242FB2}" destId="{7EE73FBA-5182-4236-B151-610F3A3C9604}" srcOrd="0" destOrd="0" presId="urn:microsoft.com/office/officeart/2005/8/layout/vList2"/>
    <dgm:cxn modelId="{7F3147A3-BE36-48CC-9592-AB49D3CAEB5A}" type="presOf" srcId="{980866E9-33F1-4726-8911-D9598D12DC28}" destId="{0DC0DDBB-BB1A-4755-9B2D-FCB41F4E339D}" srcOrd="0" destOrd="0" presId="urn:microsoft.com/office/officeart/2005/8/layout/vList2"/>
    <dgm:cxn modelId="{71938DBF-CFF7-49F6-92F4-469EE6AED958}" srcId="{21F362C4-96BF-4F6E-B9FF-23F0774AC752}" destId="{9B8659C0-4E2B-4540-B55C-57DC91242FB2}" srcOrd="1" destOrd="0" parTransId="{FD9556A2-D019-4A0C-BF89-4084ADB55F8C}" sibTransId="{28E7EE13-9909-4E1B-ADAB-B15F966E1809}"/>
    <dgm:cxn modelId="{70DAF3DA-82FA-4403-A5D5-41B5F9EEA770}" srcId="{21F362C4-96BF-4F6E-B9FF-23F0774AC752}" destId="{260B829D-EE98-4C36-99C5-D786ACAF3FE6}" srcOrd="2" destOrd="0" parTransId="{02F88309-97BA-4EBD-9685-1E499E715A5E}" sibTransId="{6120905D-FC9F-425C-9561-1F472C420955}"/>
    <dgm:cxn modelId="{05563F4C-B2E0-4E34-831C-91AF17BDD65D}" type="presParOf" srcId="{5F7EE651-E519-40D9-A69D-67073AFE0AB5}" destId="{0DC0DDBB-BB1A-4755-9B2D-FCB41F4E339D}" srcOrd="0" destOrd="0" presId="urn:microsoft.com/office/officeart/2005/8/layout/vList2"/>
    <dgm:cxn modelId="{5D478C0F-2A3D-4D11-80C2-1A04F9FB0962}" type="presParOf" srcId="{5F7EE651-E519-40D9-A69D-67073AFE0AB5}" destId="{D10882A9-26E5-46D1-B483-60BF28A9F042}" srcOrd="1" destOrd="0" presId="urn:microsoft.com/office/officeart/2005/8/layout/vList2"/>
    <dgm:cxn modelId="{773CFCE0-83CA-4EFD-912A-09F2ED295505}" type="presParOf" srcId="{5F7EE651-E519-40D9-A69D-67073AFE0AB5}" destId="{7EE73FBA-5182-4236-B151-610F3A3C9604}" srcOrd="2" destOrd="0" presId="urn:microsoft.com/office/officeart/2005/8/layout/vList2"/>
    <dgm:cxn modelId="{E109676E-1B16-4D8B-8107-3F9AACA0E59E}" type="presParOf" srcId="{5F7EE651-E519-40D9-A69D-67073AFE0AB5}" destId="{A19768DE-457D-4AB0-9AFF-AA8CE40277FA}" srcOrd="3" destOrd="0" presId="urn:microsoft.com/office/officeart/2005/8/layout/vList2"/>
    <dgm:cxn modelId="{EB497FCC-F685-47C1-8E49-EE07835F7B2B}" type="presParOf" srcId="{5F7EE651-E519-40D9-A69D-67073AFE0AB5}" destId="{58B25D0C-477A-4923-902C-8C0DE607FA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0DDBB-BB1A-4755-9B2D-FCB41F4E339D}">
      <dsp:nvSpPr>
        <dsp:cNvPr id="0" name=""/>
        <dsp:cNvSpPr/>
      </dsp:nvSpPr>
      <dsp:spPr>
        <a:xfrm>
          <a:off x="0" y="347590"/>
          <a:ext cx="8742837" cy="104247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Famous for its classic savanna safaris, Kenya is a country of dramatic extremes and classic contrasts.</a:t>
          </a:r>
        </a:p>
      </dsp:txBody>
      <dsp:txXfrm>
        <a:off x="50889" y="398479"/>
        <a:ext cx="8641059" cy="940692"/>
      </dsp:txXfrm>
    </dsp:sp>
    <dsp:sp modelId="{7EE73FBA-5182-4236-B151-610F3A3C9604}">
      <dsp:nvSpPr>
        <dsp:cNvPr id="0" name=""/>
        <dsp:cNvSpPr/>
      </dsp:nvSpPr>
      <dsp:spPr>
        <a:xfrm>
          <a:off x="0" y="1467820"/>
          <a:ext cx="8742837" cy="104247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wildlife safaris have been the top tourist attractions in Kenya for decades. </a:t>
          </a:r>
        </a:p>
      </dsp:txBody>
      <dsp:txXfrm>
        <a:off x="50889" y="1518709"/>
        <a:ext cx="8641059" cy="940692"/>
      </dsp:txXfrm>
    </dsp:sp>
    <dsp:sp modelId="{58B25D0C-477A-4923-902C-8C0DE607FA51}">
      <dsp:nvSpPr>
        <dsp:cNvPr id="0" name=""/>
        <dsp:cNvSpPr/>
      </dsp:nvSpPr>
      <dsp:spPr>
        <a:xfrm>
          <a:off x="0" y="2588050"/>
          <a:ext cx="8742837" cy="1042470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While in Kenya you can also visit the </a:t>
          </a:r>
          <a:r>
            <a:rPr lang="en-US" sz="2700" kern="1200">
              <a:hlinkClick xmlns:r="http://schemas.openxmlformats.org/officeDocument/2006/relationships" r:id="rId1"/>
            </a:rPr>
            <a:t>Mount Kilimanjaro</a:t>
          </a:r>
          <a:r>
            <a:rPr lang="en-US" sz="2700" kern="1200"/>
            <a:t>, and </a:t>
          </a:r>
          <a:r>
            <a:rPr lang="en-US" sz="2700" kern="1200">
              <a:hlinkClick xmlns:r="http://schemas.openxmlformats.org/officeDocument/2006/relationships" r:id="rId2"/>
            </a:rPr>
            <a:t>Serengeti National park </a:t>
          </a:r>
          <a:r>
            <a:rPr lang="en-US" sz="2700" kern="1200"/>
            <a:t>in </a:t>
          </a:r>
          <a:r>
            <a:rPr lang="en-US" sz="2700" kern="1200">
              <a:hlinkClick xmlns:r="http://schemas.openxmlformats.org/officeDocument/2006/relationships" r:id="rId3"/>
            </a:rPr>
            <a:t>Tanzania</a:t>
          </a:r>
          <a:r>
            <a:rPr lang="en-US" sz="2700" kern="1200"/>
            <a:t>.</a:t>
          </a:r>
        </a:p>
      </dsp:txBody>
      <dsp:txXfrm>
        <a:off x="50889" y="2638939"/>
        <a:ext cx="8641059" cy="94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9892-FE7C-4D69-A01E-909719146AB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2D262-7B6A-4A25-855F-3927B7713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5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D262-7B6A-4A25-855F-3927B77139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2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D262-7B6A-4A25-855F-3927B77139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“Great Migration” takes place every year from July to October when millions of wildebeest and zebra migrate from the Serengeti in Tanzania to Masai Mara in Kenya.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D262-7B6A-4A25-855F-3927B77139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D262-7B6A-4A25-855F-3927B77139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D262-7B6A-4A25-855F-3927B77139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2D262-7B6A-4A25-855F-3927B77139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5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4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8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45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86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1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7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4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6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4E2A-5DAA-45D9-A2D2-08BB52F6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FD1B-0BD0-45EF-930A-35CBC0FB3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55901-4EB3-4256-A186-B237602F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AF55-D2B9-45CD-9D45-1AC69A9C1F9C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22A6-3F80-49E1-BC29-B0A825DE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3D648-DAEA-4A55-81D7-438EC718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9223-65BC-4BB2-8955-1F7950D01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0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21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33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4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96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0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E8F8-6AFB-4384-A7D6-EED5117DC44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EA735-E72D-4706-84C4-5BE6350D4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75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11673-5222-4BB4-9C77-4F2247C21714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D6E3-C55E-44C1-87B4-EFF7364C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2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AVypP2aaL4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A3BD-19EB-4191-A2BA-44548FE17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Safari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22622-1C65-40D4-A048-085C2D7F69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Your Name</a:t>
            </a:r>
          </a:p>
        </p:txBody>
      </p:sp>
    </p:spTree>
    <p:extLst>
      <p:ext uri="{BB962C8B-B14F-4D97-AF65-F5344CB8AC3E}">
        <p14:creationId xmlns:p14="http://schemas.microsoft.com/office/powerpoint/2010/main" val="74012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3EB7E1-D05F-473A-9D0D-981B4BAC7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Safari Kenya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601E0224-984F-4E53-A03A-13A77D905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789717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7D9FB66-373B-4B7E-97EA-8F8FDB514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139654"/>
              </p:ext>
            </p:extLst>
          </p:nvPr>
        </p:nvGraphicFramePr>
        <p:xfrm>
          <a:off x="1447537" y="2336800"/>
          <a:ext cx="8742837" cy="397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6045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21F8-44A6-4943-B2A6-4450BE82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Top Tourist Attractions in 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6361-7E1B-4DBE-B8CA-3931C8A5DE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Top 5 Attractions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Masai</a:t>
            </a:r>
            <a:r>
              <a:rPr lang="en-US" baseline="0" dirty="0"/>
              <a:t> Mara National Reserve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Amboseli National Park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Lake Nakuru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Tsavo National park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 err="1"/>
              <a:t>Lamu</a:t>
            </a:r>
            <a:r>
              <a:rPr lang="en-US" baseline="0" dirty="0"/>
              <a:t> Island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7BB2D-087B-4C99-8B95-DE27F15BDD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Tourist Attractions</a:t>
            </a:r>
          </a:p>
          <a:p>
            <a:pPr lvl="1"/>
            <a:r>
              <a:rPr lang="en-US" dirty="0"/>
              <a:t>Hell’s Gate National park</a:t>
            </a:r>
          </a:p>
          <a:p>
            <a:pPr lvl="1"/>
            <a:r>
              <a:rPr lang="en-US" dirty="0"/>
              <a:t>Samburu</a:t>
            </a:r>
            <a:r>
              <a:rPr lang="en-US" baseline="0" dirty="0"/>
              <a:t> National Reserve</a:t>
            </a:r>
          </a:p>
          <a:p>
            <a:pPr lvl="1"/>
            <a:r>
              <a:rPr lang="en-US" baseline="0" dirty="0"/>
              <a:t>Mount Kenya</a:t>
            </a:r>
          </a:p>
          <a:p>
            <a:pPr lvl="1"/>
            <a:r>
              <a:rPr lang="en-US" baseline="0" dirty="0"/>
              <a:t>Malindi</a:t>
            </a:r>
          </a:p>
          <a:p>
            <a:pPr lvl="1"/>
            <a:r>
              <a:rPr lang="en-US" baseline="0" dirty="0"/>
              <a:t>Nairobi National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2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0">
            <a:extLst>
              <a:ext uri="{FF2B5EF4-FFF2-40B4-BE49-F238E27FC236}">
                <a16:creationId xmlns:a16="http://schemas.microsoft.com/office/drawing/2014/main" id="{01A3CA1B-1530-4046-A299-90F41FE7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Picture 22">
            <a:extLst>
              <a:ext uri="{FF2B5EF4-FFF2-40B4-BE49-F238E27FC236}">
                <a16:creationId xmlns:a16="http://schemas.microsoft.com/office/drawing/2014/main" id="{126A6064-3EEB-4D82-B8AB-85EC8287E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70EB3F8A-0655-4D47-B546-F7EC731E0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6" name="Rectangle 26">
            <a:extLst>
              <a:ext uri="{FF2B5EF4-FFF2-40B4-BE49-F238E27FC236}">
                <a16:creationId xmlns:a16="http://schemas.microsoft.com/office/drawing/2014/main" id="{FC563705-9678-4052-A909-B5114B9A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22FEEF27-DE57-43BD-AD75-1F367403B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E52B0-542C-4181-AA69-BEF48CA9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Map of Kenya and Tanzania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479148-EABD-42F0-9B89-770A639FE805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0321" y="2336873"/>
            <a:ext cx="5211977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Both countries are in East Africa with coastline on the Indian Ocean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/>
              <a:t>From Nairobi, the capital, visit Masai Mara Reserve, Amboseli National Park and Mt. Kilimanjaro, Tanzania.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A8E4C0-5A30-4755-B155-08BB36C8E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7104" y="2336872"/>
            <a:ext cx="2647788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Map&#10;&#10;Description automatically generated">
            <a:extLst>
              <a:ext uri="{FF2B5EF4-FFF2-40B4-BE49-F238E27FC236}">
                <a16:creationId xmlns:a16="http://schemas.microsoft.com/office/drawing/2014/main" id="{2CD1CB88-4888-4549-B290-A0E4FF5D410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5" r="8615"/>
          <a:stretch>
            <a:fillRect/>
          </a:stretch>
        </p:blipFill>
        <p:spPr>
          <a:xfrm>
            <a:off x="6499013" y="2810304"/>
            <a:ext cx="2256367" cy="26503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5042C6-6A6E-4F79-A746-797431EA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9664" y="2336872"/>
            <a:ext cx="2673942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Placeholder 15" descr="Map&#10;&#10;Description automatically generated">
            <a:extLst>
              <a:ext uri="{FF2B5EF4-FFF2-40B4-BE49-F238E27FC236}">
                <a16:creationId xmlns:a16="http://schemas.microsoft.com/office/drawing/2014/main" id="{BFCD8524-0557-406B-9173-B4D1362F9994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r="8685"/>
          <a:stretch>
            <a:fillRect/>
          </a:stretch>
        </p:blipFill>
        <p:spPr>
          <a:xfrm>
            <a:off x="9370532" y="2750805"/>
            <a:ext cx="2359530" cy="27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42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6966-1576-48EF-9AF5-CEEA44E4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Migration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CA758-44E8-4734-B624-974E8F121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Masai Mara National Reserve</a:t>
            </a:r>
          </a:p>
        </p:txBody>
      </p:sp>
      <p:pic>
        <p:nvPicPr>
          <p:cNvPr id="15" name="Content Placeholder 14" descr="Masai Mara National Reserve picture containing outdoor, water, herd, rock&#10;&#10;Description automatically generated">
            <a:extLst>
              <a:ext uri="{FF2B5EF4-FFF2-40B4-BE49-F238E27FC236}">
                <a16:creationId xmlns:a16="http://schemas.microsoft.com/office/drawing/2014/main" id="{BAFF3677-5685-4FC5-B139-833A8E026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74" y="3030538"/>
            <a:ext cx="4641825" cy="2905125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BDCA86-D330-43AA-9095-1B74CDD5A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Serengeti National Park</a:t>
            </a:r>
          </a:p>
        </p:txBody>
      </p:sp>
      <p:pic>
        <p:nvPicPr>
          <p:cNvPr id="17" name="Content Placeholder 16" descr="Serengeti National Park: A herd of zebras in a field&#10;&#10;Description automatically generated with medium confidence">
            <a:extLst>
              <a:ext uri="{FF2B5EF4-FFF2-40B4-BE49-F238E27FC236}">
                <a16:creationId xmlns:a16="http://schemas.microsoft.com/office/drawing/2014/main" id="{37ADDED3-8610-44A3-9E61-2FC296DED0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28949"/>
            <a:ext cx="4773105" cy="2905125"/>
          </a:xfrm>
        </p:spPr>
      </p:pic>
    </p:spTree>
    <p:extLst>
      <p:ext uri="{BB962C8B-B14F-4D97-AF65-F5344CB8AC3E}">
        <p14:creationId xmlns:p14="http://schemas.microsoft.com/office/powerpoint/2010/main" val="3610644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e Great Migration, through Tanzania and Kenya, video of The Great Migration with Africa Odyssey">
            <a:hlinkClick r:id="" action="ppaction://media"/>
            <a:extLst>
              <a:ext uri="{FF2B5EF4-FFF2-40B4-BE49-F238E27FC236}">
                <a16:creationId xmlns:a16="http://schemas.microsoft.com/office/drawing/2014/main" id="{FF215C37-0310-497A-A305-6AC1660033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94617" y="1"/>
            <a:ext cx="1228661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EA13DA-2D3E-4B67-9A91-03D56B63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17" y="5849103"/>
            <a:ext cx="12286617" cy="100889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2800" dirty="0"/>
              <a:t>Safari: Kenya and Tanzania Great Wildebeest Migration</a:t>
            </a:r>
          </a:p>
        </p:txBody>
      </p:sp>
    </p:spTree>
    <p:extLst>
      <p:ext uri="{BB962C8B-B14F-4D97-AF65-F5344CB8AC3E}">
        <p14:creationId xmlns:p14="http://schemas.microsoft.com/office/powerpoint/2010/main" val="2456273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140E0-5AD0-4676-B63E-EC5E5DC75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1" y="340963"/>
            <a:ext cx="10958906" cy="5595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Thinking of Safari?</a:t>
            </a:r>
          </a:p>
          <a:p>
            <a:pPr marL="0" indent="0">
              <a:buNone/>
            </a:pPr>
            <a:endParaRPr lang="en-US" sz="11500" dirty="0"/>
          </a:p>
          <a:p>
            <a:pPr marL="0" indent="0">
              <a:buNone/>
            </a:pPr>
            <a:r>
              <a:rPr lang="en-US" sz="11500" dirty="0"/>
              <a:t>Karibu Africa!</a:t>
            </a:r>
          </a:p>
        </p:txBody>
      </p:sp>
    </p:spTree>
    <p:extLst>
      <p:ext uri="{BB962C8B-B14F-4D97-AF65-F5344CB8AC3E}">
        <p14:creationId xmlns:p14="http://schemas.microsoft.com/office/powerpoint/2010/main" val="28940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732</TotalTime>
  <Words>195</Words>
  <Application>Microsoft Office PowerPoint</Application>
  <PresentationFormat>Widescreen</PresentationFormat>
  <Paragraphs>36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Berlin</vt:lpstr>
      <vt:lpstr>Berlin</vt:lpstr>
      <vt:lpstr>Safari</vt:lpstr>
      <vt:lpstr>Safari Kenya</vt:lpstr>
      <vt:lpstr>Top Tourist Attractions in Kenya</vt:lpstr>
      <vt:lpstr>Map of Kenya and Tanzania</vt:lpstr>
      <vt:lpstr>The Great Migration</vt:lpstr>
      <vt:lpstr>Safari: Kenya and Tanzania Great Wildebeest Migration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Safari</dc:title>
  <dc:subject>The Great Migration</dc:subject>
  <dc:creator>Mary Kajoka</dc:creator>
  <cp:lastModifiedBy>Mary Kiando</cp:lastModifiedBy>
  <cp:revision>12</cp:revision>
  <dcterms:created xsi:type="dcterms:W3CDTF">2022-01-25T01:32:53Z</dcterms:created>
  <dcterms:modified xsi:type="dcterms:W3CDTF">2022-01-27T08:47:32Z</dcterms:modified>
  <cp:category>Travelling Adventures</cp:category>
</cp:coreProperties>
</file>