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86852" autoAdjust="0"/>
  </p:normalViewPr>
  <p:slideViewPr>
    <p:cSldViewPr snapToGrid="0">
      <p:cViewPr varScale="1">
        <p:scale>
          <a:sx n="91" d="100"/>
          <a:sy n="91" d="100"/>
        </p:scale>
        <p:origin x="57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02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740AA5-E74B-4AF4-A9AE-5951848828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4C3AC7-226B-4822-BDF9-EA29BF303D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78BC0-6759-49FA-A66D-2B4953216449}" type="datetime1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AAC18F-74BF-4C12-B4CB-2134A36F8D9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F6151-2A4C-4ADF-852D-423157252F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DB6FC-C40C-47DC-80C8-80FC7EF1A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132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4FC6F-1260-4585-84E8-B46B051D3CF4}" type="datetime1">
              <a:rPr lang="en-US" smtClean="0"/>
              <a:t>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9E3FC-A516-4977-9A1E-4A14AFCED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581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62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89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52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44A8-2E93-4589-8970-58729A5180D2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1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5194-1178-4344-887F-D403A0A130C9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48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0AC3B-9C83-432F-A8AC-11C48496000A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58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151D-262B-4AE9-BFAA-FB7CD5034FC0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6493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339C-CEC2-4E51-B9EA-87E5F936D033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21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F1C8A-F149-484E-9DFE-AA3C71F04338}" type="datetime1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39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CB72-072A-4D35-A8A8-EEA9662E1D85}" type="datetime1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25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0858-FC19-403B-9BEB-63738DB093C0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6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2C9A6BD-A7B8-44C1-B1F7-4374F2A78A5F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350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4E2A-5DAA-45D9-A2D2-08BB52F6B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BFD1B-0BD0-45EF-930A-35CBC0FB39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55901-4EB3-4256-A186-B237602F3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8AF55-D2B9-45CD-9D45-1AC69A9C1F9C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F22A6-3F80-49E1-BC29-B0A825DE5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3D648-DAEA-4A55-81D7-438EC7189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9223-65BC-4BB2-8955-1F7950D0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62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3B4E6-3BF4-4D52-86CD-9353483D79EE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9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029D-1B63-4846-9B3C-579E9627CFA9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5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DD772E0-F2AF-4078-AD38-BB60390EB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F97344EA-6206-4C07-896E-97C76E94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C301-6290-45E6-8D2B-8698407E3892}" type="datetime1">
              <a:rPr lang="en-US" smtClean="0"/>
              <a:t>1/27/2022</a:t>
            </a:fld>
            <a:endParaRPr lang="en-US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BD46FBBE-6486-4186-85C6-094692E54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AD56AB3B-17AF-4ED3-8FD0-CA8EEC8B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1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2AA7-DAA7-49F3-B29B-3F4E8285D6A4}" type="datetime1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63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9C67-6096-4C79-9224-CD97137011B3}" type="datetime1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8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AF5E-6DDB-490C-A716-E2D80D332D6B}" type="datetime1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6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E94F-969D-4B07-8BDC-0923CC58A9A4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8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612-8681-4124-B4CE-0D1368A50065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2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11673-5222-4BB4-9C77-4F2247C21714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2D6E3-C55E-44C1-87B4-EFF7364C9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221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  <p:sldLayoutId id="2147483866" r:id="rId17"/>
    <p:sldLayoutId id="2147483867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3757A-AAAF-4672-8F8C-7CD33BAFA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Safari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0984EF-F8EE-4D83-8B0D-04D9CE663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</a:t>
            </a:r>
          </a:p>
        </p:txBody>
      </p:sp>
    </p:spTree>
    <p:extLst>
      <p:ext uri="{BB962C8B-B14F-4D97-AF65-F5344CB8AC3E}">
        <p14:creationId xmlns:p14="http://schemas.microsoft.com/office/powerpoint/2010/main" val="119736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0E93D5FC-63A0-47A4-A8C7-365881F64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5C2F18C-671F-4ECE-96A3-EBAFC5796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9728584-DEE7-4174-9BB7-DAEBB71F9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64C1E679-9F46-4A3D-8724-12767F0EB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DB7D69C-15F2-4834-A591-AF4B6F90B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D0669C1-CDCE-41C7-A9AB-65D9119F8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44" name="Rectangle 43">
              <a:extLst>
                <a:ext uri="{FF2B5EF4-FFF2-40B4-BE49-F238E27FC236}">
                  <a16:creationId xmlns:a16="http://schemas.microsoft.com/office/drawing/2014/main" id="{1F80B4EE-271C-45C6-9338-555D3B0C4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6FCF3DCC-E585-4F88-8F8B-4EABFEF062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F1AACF4D-AF22-463C-97CE-C34F0783C0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F88DF7-A818-412B-8006-FFA5F6FC9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632247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/>
            <a:r>
              <a:rPr lang="en-US" b="0" i="0" u="none" strike="noStrike" baseline="0"/>
              <a:t>Map of Kenya and Tanzania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6524329A-37E7-4025-B6E9-A97D40536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5791B98-1A2D-48BB-959D-11480DBEF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322" y="2336873"/>
            <a:ext cx="5632246" cy="3599316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000" dirty="0"/>
              <a:t>Both countries are in East Africa with coastline on the Indian Ocean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000" dirty="0"/>
              <a:t>From Nairobi, the capital, visit Masai Mara Reserve, Amboseli National Park and Mt. Kilimanjaro, Tanzania.</a:t>
            </a:r>
          </a:p>
        </p:txBody>
      </p:sp>
      <p:pic>
        <p:nvPicPr>
          <p:cNvPr id="28" name="Picture Placeholder 27" descr="Tanzania Map&#10;&#10;Description automatically generated">
            <a:extLst>
              <a:ext uri="{FF2B5EF4-FFF2-40B4-BE49-F238E27FC236}">
                <a16:creationId xmlns:a16="http://schemas.microsoft.com/office/drawing/2014/main" id="{A38E4C45-4AC8-4C87-8512-F4EEC40F7FDE}"/>
              </a:ext>
            </a:extLst>
          </p:cNvPr>
          <p:cNvPicPr>
            <a:picLocks noGrp="1" noChangeAspect="1"/>
          </p:cNvPicPr>
          <p:nvPr>
            <p:ph type="pic" idx="21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63" r="4" b="24992"/>
          <a:stretch/>
        </p:blipFill>
        <p:spPr>
          <a:xfrm>
            <a:off x="6984387" y="484632"/>
            <a:ext cx="4719805" cy="283608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pic>
        <p:nvPicPr>
          <p:cNvPr id="18" name="Picture Placeholder 17" descr="Kenya Map&#10;&#10;Description automatically generated">
            <a:extLst>
              <a:ext uri="{FF2B5EF4-FFF2-40B4-BE49-F238E27FC236}">
                <a16:creationId xmlns:a16="http://schemas.microsoft.com/office/drawing/2014/main" id="{D35DA85E-B2DA-4CB8-8009-C8BB30F1F43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idx="15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27" r="-4" b="21482"/>
          <a:stretch/>
        </p:blipFill>
        <p:spPr>
          <a:xfrm>
            <a:off x="6984386" y="3632401"/>
            <a:ext cx="4719805" cy="274353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0879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E140E0-5AD0-4676-B63E-EC5E5DC75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321" y="340963"/>
            <a:ext cx="10958906" cy="55952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Thinking of Safari?</a:t>
            </a:r>
          </a:p>
          <a:p>
            <a:pPr marL="0" indent="0">
              <a:buNone/>
            </a:pPr>
            <a:endParaRPr lang="en-US" sz="11500" dirty="0"/>
          </a:p>
          <a:p>
            <a:pPr marL="0" indent="0">
              <a:buNone/>
            </a:pPr>
            <a:r>
              <a:rPr lang="en-US" sz="11500" dirty="0" err="1"/>
              <a:t>Karibu</a:t>
            </a:r>
            <a:r>
              <a:rPr lang="en-US" sz="11500" dirty="0"/>
              <a:t> Africa!</a:t>
            </a:r>
          </a:p>
        </p:txBody>
      </p:sp>
    </p:spTree>
    <p:extLst>
      <p:ext uri="{BB962C8B-B14F-4D97-AF65-F5344CB8AC3E}">
        <p14:creationId xmlns:p14="http://schemas.microsoft.com/office/powerpoint/2010/main" val="289407669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881</TotalTime>
  <Words>48</Words>
  <Application>Microsoft Office PowerPoint</Application>
  <PresentationFormat>Widescreen</PresentationFormat>
  <Paragraphs>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Trebuchet MS</vt:lpstr>
      <vt:lpstr>Berlin</vt:lpstr>
      <vt:lpstr>Safari</vt:lpstr>
      <vt:lpstr>Map of Kenya and Tanzania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Safari</dc:title>
  <dc:creator>Mary</dc:creator>
  <cp:lastModifiedBy>Mary Kiando</cp:lastModifiedBy>
  <cp:revision>9</cp:revision>
  <dcterms:created xsi:type="dcterms:W3CDTF">2021-11-21T22:05:25Z</dcterms:created>
  <dcterms:modified xsi:type="dcterms:W3CDTF">2022-01-27T14:30:49Z</dcterms:modified>
</cp:coreProperties>
</file>