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6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4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07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7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6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8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0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0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5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2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2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3294E-2549-4E6A-8DB5-69EF55A9FB63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9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Boomerangs Are Easy To Throw!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Type Your Name</a:t>
            </a:r>
          </a:p>
        </p:txBody>
      </p:sp>
    </p:spTree>
    <p:extLst>
      <p:ext uri="{BB962C8B-B14F-4D97-AF65-F5344CB8AC3E}">
        <p14:creationId xmlns:p14="http://schemas.microsoft.com/office/powerpoint/2010/main" val="2801435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Select A Good Sports Boomerang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Make sure it comes with complete instructions</a:t>
            </a:r>
          </a:p>
        </p:txBody>
      </p:sp>
    </p:spTree>
    <p:extLst>
      <p:ext uri="{BB962C8B-B14F-4D97-AF65-F5344CB8AC3E}">
        <p14:creationId xmlns:p14="http://schemas.microsoft.com/office/powerpoint/2010/main" val="1994180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Select Left or Right Boomerang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The Airfoils are built-in opposite directions</a:t>
            </a:r>
          </a:p>
        </p:txBody>
      </p:sp>
    </p:spTree>
    <p:extLst>
      <p:ext uri="{BB962C8B-B14F-4D97-AF65-F5344CB8AC3E}">
        <p14:creationId xmlns:p14="http://schemas.microsoft.com/office/powerpoint/2010/main" val="222076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Go To A Large Park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Stand in the middle of the empty park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Throw away from trees and buildings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Do not throw toward people</a:t>
            </a:r>
          </a:p>
        </p:txBody>
      </p:sp>
    </p:spTree>
    <p:extLst>
      <p:ext uri="{BB962C8B-B14F-4D97-AF65-F5344CB8AC3E}">
        <p14:creationId xmlns:p14="http://schemas.microsoft.com/office/powerpoint/2010/main" val="417831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Wind Direction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Drop blades of grass to see wind direction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Throw to the right of the wind if you are right-handed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Throw to the left of the wind if you are left-handed</a:t>
            </a:r>
          </a:p>
        </p:txBody>
      </p:sp>
    </p:spTree>
    <p:extLst>
      <p:ext uri="{BB962C8B-B14F-4D97-AF65-F5344CB8AC3E}">
        <p14:creationId xmlns:p14="http://schemas.microsoft.com/office/powerpoint/2010/main" val="141994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Flat Side Against Your Palm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Hold the boomerang with the flat side against your palm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The painted side should be facing you</a:t>
            </a:r>
          </a:p>
        </p:txBody>
      </p:sp>
    </p:spTree>
    <p:extLst>
      <p:ext uri="{BB962C8B-B14F-4D97-AF65-F5344CB8AC3E}">
        <p14:creationId xmlns:p14="http://schemas.microsoft.com/office/powerpoint/2010/main" val="52451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Keep Boomerang Vertical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Do not throw the boom flat, as you would a Frisbee</a:t>
            </a:r>
          </a:p>
        </p:txBody>
      </p:sp>
    </p:spTree>
    <p:extLst>
      <p:ext uri="{BB962C8B-B14F-4D97-AF65-F5344CB8AC3E}">
        <p14:creationId xmlns:p14="http://schemas.microsoft.com/office/powerpoint/2010/main" val="366008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Overhand Baseball Throw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Aim at the horizon and throw like an overhand baseball throw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Snap your wrist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Spin, not power, is what gets it to return fully</a:t>
            </a:r>
          </a:p>
        </p:txBody>
      </p:sp>
    </p:spTree>
    <p:extLst>
      <p:ext uri="{BB962C8B-B14F-4D97-AF65-F5344CB8AC3E}">
        <p14:creationId xmlns:p14="http://schemas.microsoft.com/office/powerpoint/2010/main" val="3386144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Catching!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When it floats down, hold your hands apart and sandwich the boomerang between your hands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Try catching in different ways!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Try Catching with your feet!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1437692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HeadingStylesForPowerPoint</Template>
  <TotalTime>0</TotalTime>
  <Words>187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Boomerangs Are Easy To Throw!</vt:lpstr>
      <vt:lpstr>Select A Good Sports Boomerang</vt:lpstr>
      <vt:lpstr>Select Left or Right Boomerang</vt:lpstr>
      <vt:lpstr>Go To A Large Park</vt:lpstr>
      <vt:lpstr>Wind Direction</vt:lpstr>
      <vt:lpstr>Flat Side Against Your Palm</vt:lpstr>
      <vt:lpstr>Keep Boomerang Vertical</vt:lpstr>
      <vt:lpstr>Overhand Baseball Throw</vt:lpstr>
      <vt:lpstr>Catching!</vt:lpstr>
    </vt:vector>
  </TitlesOfParts>
  <Company>Highline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Boomerangs Are Easy To Throw!</dc:title>
  <dc:creator>excelisfun</dc:creator>
  <cp:lastModifiedBy>excelisfun</cp:lastModifiedBy>
  <cp:revision>1</cp:revision>
  <dcterms:created xsi:type="dcterms:W3CDTF">2013-10-13T22:55:57Z</dcterms:created>
  <dcterms:modified xsi:type="dcterms:W3CDTF">2013-10-13T22:56:24Z</dcterms:modified>
</cp:coreProperties>
</file>