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54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60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413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065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34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056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90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560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916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618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99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787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358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975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891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725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437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93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F83294E-2549-4E6A-8DB5-69EF55A9FB6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6E934-80DA-4365-AD2B-F6B602D2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23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Boomerangs Are Easy To Throw!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Type Your Name</a:t>
            </a:r>
          </a:p>
        </p:txBody>
      </p:sp>
    </p:spTree>
    <p:extLst>
      <p:ext uri="{BB962C8B-B14F-4D97-AF65-F5344CB8AC3E}">
        <p14:creationId xmlns:p14="http://schemas.microsoft.com/office/powerpoint/2010/main" val="2801435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Select A Good Sports Boomerang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Make sure it comes with complete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9941802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Select Left or Right Boomerang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The Airfoils are built-in opposite directions</a:t>
            </a:r>
          </a:p>
        </p:txBody>
      </p:sp>
    </p:spTree>
    <p:extLst>
      <p:ext uri="{BB962C8B-B14F-4D97-AF65-F5344CB8AC3E}">
        <p14:creationId xmlns:p14="http://schemas.microsoft.com/office/powerpoint/2010/main" val="2220766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Go To A Large Park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Stand in the middle of the empty park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Throw away from trees and buildings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Do not throw toward people</a:t>
            </a:r>
          </a:p>
        </p:txBody>
      </p:sp>
    </p:spTree>
    <p:extLst>
      <p:ext uri="{BB962C8B-B14F-4D97-AF65-F5344CB8AC3E}">
        <p14:creationId xmlns:p14="http://schemas.microsoft.com/office/powerpoint/2010/main" val="41783183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Wind Direction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Drop blades of grass to see wind direction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Throw to the right of the wind if you are right-handed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Throw to the left of the wind if you are left-handed</a:t>
            </a:r>
          </a:p>
        </p:txBody>
      </p:sp>
    </p:spTree>
    <p:extLst>
      <p:ext uri="{BB962C8B-B14F-4D97-AF65-F5344CB8AC3E}">
        <p14:creationId xmlns:p14="http://schemas.microsoft.com/office/powerpoint/2010/main" val="14199454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Flat Side Against Your Palm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Hold the boomerang with the flat side against your palm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The painted side should be facing you</a:t>
            </a:r>
          </a:p>
        </p:txBody>
      </p:sp>
    </p:spTree>
    <p:extLst>
      <p:ext uri="{BB962C8B-B14F-4D97-AF65-F5344CB8AC3E}">
        <p14:creationId xmlns:p14="http://schemas.microsoft.com/office/powerpoint/2010/main" val="5245163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dirty="0" smtClean="0">
                <a:latin typeface="Arial" panose="020B0604020202020204" pitchFamily="34" charset="0"/>
              </a:rPr>
              <a:t>Keep Boomerang Vertical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dirty="0" smtClean="0">
                <a:latin typeface="Arial" panose="020B0604020202020204" pitchFamily="34" charset="0"/>
              </a:rPr>
              <a:t>Do not throw the boom flat, as you would a Frisbee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188" y="2110718"/>
            <a:ext cx="3310126" cy="3515725"/>
          </a:xfrm>
        </p:spPr>
      </p:pic>
    </p:spTree>
    <p:extLst>
      <p:ext uri="{BB962C8B-B14F-4D97-AF65-F5344CB8AC3E}">
        <p14:creationId xmlns:p14="http://schemas.microsoft.com/office/powerpoint/2010/main" val="36600815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Overhand Baseball Throw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Aim at the horizon and throw like an overhand baseball throw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Snap your wrist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Spin, not power, is what gets it to return fully</a:t>
            </a:r>
          </a:p>
        </p:txBody>
      </p:sp>
    </p:spTree>
    <p:extLst>
      <p:ext uri="{BB962C8B-B14F-4D97-AF65-F5344CB8AC3E}">
        <p14:creationId xmlns:p14="http://schemas.microsoft.com/office/powerpoint/2010/main" val="33861448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600" baseline="0" smtClean="0">
                <a:latin typeface="Arial" panose="020B0604020202020204" pitchFamily="34" charset="0"/>
              </a:rPr>
              <a:t>Catching!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When it floats down, hold your hands apart and sandwich the boomerang between your hands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Try catching in different ways!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Try Catching with your feet!</a:t>
            </a:r>
          </a:p>
          <a:p>
            <a:pPr marR="0" lvl="0" rtl="0"/>
            <a:r>
              <a:rPr lang="en-US" b="1" i="1" u="none" strike="noStrike" baseline="0" smtClean="0">
                <a:latin typeface="Arial" panose="020B0604020202020204" pitchFamily="34" charset="0"/>
              </a:rPr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14376920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</TotalTime>
  <Words>187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Boomerangs Are Easy To Throw!</vt:lpstr>
      <vt:lpstr>Select A Good Sports Boomerang</vt:lpstr>
      <vt:lpstr>Select Left or Right Boomerang</vt:lpstr>
      <vt:lpstr>Go To A Large Park</vt:lpstr>
      <vt:lpstr>Wind Direction</vt:lpstr>
      <vt:lpstr>Flat Side Against Your Palm</vt:lpstr>
      <vt:lpstr>Keep Boomerang Vertical</vt:lpstr>
      <vt:lpstr>Overhand Baseball Throw</vt:lpstr>
      <vt:lpstr>Catching!</vt:lpstr>
    </vt:vector>
  </TitlesOfParts>
  <Company>Highline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Boomerangs Are Easy To Throw!</dc:title>
  <dc:creator>excelisfun</dc:creator>
  <cp:lastModifiedBy>excelisfun</cp:lastModifiedBy>
  <cp:revision>2</cp:revision>
  <dcterms:created xsi:type="dcterms:W3CDTF">2013-10-13T22:55:57Z</dcterms:created>
  <dcterms:modified xsi:type="dcterms:W3CDTF">2013-10-15T01:37:45Z</dcterms:modified>
</cp:coreProperties>
</file>