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3" r:id="rId5"/>
    <p:sldId id="262" r:id="rId6"/>
    <p:sldId id="261" r:id="rId7"/>
    <p:sldId id="260" r:id="rId8"/>
    <p:sldId id="264" r:id="rId9"/>
    <p:sldId id="265" r:id="rId10"/>
    <p:sldId id="259" r:id="rId11"/>
    <p:sldId id="258" r:id="rId1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6766" autoAdjust="0"/>
  </p:normalViewPr>
  <p:slideViewPr>
    <p:cSldViewPr snapToGrid="0">
      <p:cViewPr>
        <p:scale>
          <a:sx n="75" d="100"/>
          <a:sy n="75" d="100"/>
        </p:scale>
        <p:origin x="1236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405D-8DDD-4CDC-A133-92804190073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50231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350231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04E6-36FC-4E43-9498-53B6413FA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49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D99D-5D00-4CDB-8598-9A907E74DF30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8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EFCC-DE3C-4270-995B-76A22B08B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24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1) Note 1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Busn 216 is fun!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EFCC-DE3C-4270-995B-76A22B08B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4560C2D-011C-48BC-8BE9-211D4FEE4C41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9C05-B283-404B-9F54-291EB20C05F7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6A81-FC1B-4A39-8CEB-0BA91A62BAD9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A048-C19D-4CC1-BB4B-441AAD0C3ED0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4D84-4D93-4D07-878E-0A631A61A400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EB4D-2693-4034-A4B7-8EF62B04EC9B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811C-90C5-4D30-B8E4-2C255C3D82A7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32F-F906-4085-80F7-A6D2BBB71943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15D-39FF-4867-B2B2-16AC474B694B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3B8-032B-466F-93F8-4F2124A6DCB5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4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CA1F-10CB-4DF2-8D1B-4FEE270EB8C2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24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E4E-E661-44AC-8D0F-DFB4CAB17033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5C43-D507-43A2-9B95-5BDA1A53AD06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6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FFF8-7881-4DA7-AE1E-FA72A2C271DF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3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8A42-E55F-421C-B29D-4EF2E9996606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9C55-F186-4C41-AB03-BA902121C3F1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1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13B7-673D-40BC-BDF0-DB62B5BED9D7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50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B190-4686-4B0F-8BA1-EDD190006EBC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2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45DA-9684-4BDA-815A-A204E8A94BAE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74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31EC-6C0C-4EA8-94B0-A8D2EA845CDD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74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0FFA-C0B5-4772-8D12-EA4D94D65D25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49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236E-BAFD-4FC6-AB63-D13D7F4255A9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4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B9EC-1F7C-4C8A-9D28-0C48036F18AE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21A0-EF3D-4940-9B9B-8FDCB8BAEBED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0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3CA1-2287-42DA-8D82-3E790EB36C47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6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6BA0-3C94-459E-BFD8-93BDCDBDE677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9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C4B5-42F9-4712-8FB4-F7C811C1EF32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5283-D78F-4355-897E-B589AC722785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2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BDF7-9CAC-4EEC-B545-884B9E731CB5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3C04-C6DF-4530-BF87-EF70A4E74AA6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9559-F49A-43F4-81B8-D2C850822ECF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2A51-9D6D-432B-AB8F-3494346D1676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5909-9CDC-46A0-AE97-9FD200AC14A6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1A9F-0AC5-4C60-90FE-24E084E4759E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6D6-F79E-4316-9EE7-0D55160ACEFD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5A7BFF-75D4-4144-96B6-5894F4A93280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file:///E:\Highline\01Fall2013\Bsun216\01ClassNotes\03PowerPoint\ExcelForPowerPoint.xlsx!Sales!R1C1:R6C4" TargetMode="Externa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216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Your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38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a document to a database</a:t>
            </a:r>
          </a:p>
          <a:p>
            <a:pPr lvl="1"/>
            <a:r>
              <a:rPr lang="en-US" dirty="0" smtClean="0"/>
              <a:t>Databases:</a:t>
            </a:r>
          </a:p>
          <a:p>
            <a:pPr lvl="2"/>
            <a:r>
              <a:rPr lang="en-US" dirty="0" smtClean="0"/>
              <a:t>Excel</a:t>
            </a:r>
          </a:p>
          <a:p>
            <a:pPr lvl="2"/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2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Explorer</a:t>
            </a:r>
          </a:p>
          <a:p>
            <a:r>
              <a:rPr lang="en-US" dirty="0" smtClean="0"/>
              <a:t>Word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smtClean="0"/>
              <a:t>Excel</a:t>
            </a:r>
          </a:p>
          <a:p>
            <a:r>
              <a:rPr lang="en-US" dirty="0" smtClean="0"/>
              <a:t>Access</a:t>
            </a:r>
          </a:p>
          <a:p>
            <a:pPr lvl="0"/>
            <a:r>
              <a:rPr lang="en-US" dirty="0" smtClean="0"/>
              <a:t>Mail Merge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03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</a:p>
          <a:p>
            <a:pPr lvl="1"/>
            <a:r>
              <a:rPr lang="en-US" dirty="0" smtClean="0"/>
              <a:t>Copy,</a:t>
            </a:r>
            <a:r>
              <a:rPr lang="en-US" baseline="0" dirty="0" smtClean="0"/>
              <a:t> Move, Delete Files</a:t>
            </a:r>
          </a:p>
          <a:p>
            <a:pPr lvl="1"/>
            <a:r>
              <a:rPr lang="en-US" baseline="0" dirty="0" smtClean="0"/>
              <a:t>Backup</a:t>
            </a:r>
          </a:p>
          <a:p>
            <a:pPr lvl="1"/>
            <a:r>
              <a:rPr lang="en-US" baseline="0" dirty="0" smtClean="0"/>
              <a:t>Create Folders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45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Documents</a:t>
            </a:r>
          </a:p>
          <a:p>
            <a:pPr lvl="1"/>
            <a:r>
              <a:rPr lang="en-US" dirty="0" smtClean="0"/>
              <a:t>Flyer</a:t>
            </a:r>
          </a:p>
          <a:p>
            <a:pPr lvl="1"/>
            <a:r>
              <a:rPr lang="en-US" dirty="0" smtClean="0"/>
              <a:t>Research Papers</a:t>
            </a:r>
          </a:p>
          <a:p>
            <a:pPr lvl="1"/>
            <a:r>
              <a:rPr lang="en-US" dirty="0" smtClean="0"/>
              <a:t>Business Letters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Paste Special links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PivotTables</a:t>
            </a:r>
          </a:p>
          <a:p>
            <a:pPr lvl="1"/>
            <a:r>
              <a:rPr lang="en-US" dirty="0" smtClean="0"/>
              <a:t>Excel tables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Payroll</a:t>
            </a:r>
          </a:p>
          <a:p>
            <a:pPr lvl="2"/>
            <a:r>
              <a:rPr lang="en-US" dirty="0" smtClean="0"/>
              <a:t>Budgets</a:t>
            </a:r>
          </a:p>
          <a:p>
            <a:pPr lvl="2"/>
            <a:r>
              <a:rPr lang="en-US" dirty="0" smtClean="0"/>
              <a:t>Calculations with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PivotTables</a:t>
            </a:r>
          </a:p>
          <a:p>
            <a:pPr lvl="1"/>
            <a:r>
              <a:rPr lang="en-US" dirty="0" smtClean="0"/>
              <a:t>Sorting and Filtering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Adding by Region</a:t>
            </a:r>
          </a:p>
          <a:p>
            <a:pPr lvl="2"/>
            <a:r>
              <a:rPr lang="en-US" dirty="0" smtClean="0"/>
              <a:t>Monthly Reports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61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888277"/>
              </p:ext>
            </p:extLst>
          </p:nvPr>
        </p:nvGraphicFramePr>
        <p:xfrm>
          <a:off x="2362128" y="2052847"/>
          <a:ext cx="6555228" cy="311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5" imgW="2447945" imgH="1162080" progId="Excel.Sheet.12">
                  <p:link updateAutomatic="1"/>
                </p:oleObj>
              </mc:Choice>
              <mc:Fallback>
                <p:oleObj name="Worksheet" r:id="rId5" imgW="2447945" imgH="11620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128" y="2052847"/>
                        <a:ext cx="6555228" cy="311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2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xcelVideoForPowerPointPresent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724" end="0.12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Database:</a:t>
            </a:r>
          </a:p>
          <a:p>
            <a:pPr lvl="1"/>
            <a:r>
              <a:rPr lang="en-US" dirty="0" smtClean="0"/>
              <a:t>Stores Raw Data</a:t>
            </a:r>
          </a:p>
          <a:p>
            <a:pPr lvl="2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Convert Raw Data Into Useful information</a:t>
            </a:r>
          </a:p>
          <a:p>
            <a:pPr lvl="2"/>
            <a:r>
              <a:rPr lang="en-US" dirty="0" smtClean="0"/>
              <a:t>Queries</a:t>
            </a:r>
          </a:p>
          <a:p>
            <a:pPr lvl="2"/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5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385</TotalTime>
  <Words>175</Words>
  <Application>Microsoft Office PowerPoint</Application>
  <PresentationFormat>Widescreen</PresentationFormat>
  <Paragraphs>87</Paragraphs>
  <Slides>10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Trebuchet MS</vt:lpstr>
      <vt:lpstr>Tw Cen MT</vt:lpstr>
      <vt:lpstr>Circuit</vt:lpstr>
      <vt:lpstr>Parallax</vt:lpstr>
      <vt:lpstr>E:\Highline\01Fall2013\Bsun216\01ClassNotes\03PowerPoint\ExcelForPowerPoint.xlsx!Sales!R1C1:R6C4</vt:lpstr>
      <vt:lpstr>Busn 216</vt:lpstr>
      <vt:lpstr>Topics</vt:lpstr>
      <vt:lpstr>Windows Explorer</vt:lpstr>
      <vt:lpstr>Word</vt:lpstr>
      <vt:lpstr>PowerPoint</vt:lpstr>
      <vt:lpstr>Excel</vt:lpstr>
      <vt:lpstr>Example:</vt:lpstr>
      <vt:lpstr>PowerPoint Presentation</vt:lpstr>
      <vt:lpstr>Access</vt:lpstr>
      <vt:lpstr>Mail Merge</vt:lpstr>
    </vt:vector>
  </TitlesOfParts>
  <Company>Highline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Busn 216</dc:title>
  <dc:creator>excelisfun</dc:creator>
  <cp:lastModifiedBy>excelisfun</cp:lastModifiedBy>
  <cp:revision>24</cp:revision>
  <cp:lastPrinted>2013-10-16T23:49:38Z</cp:lastPrinted>
  <dcterms:created xsi:type="dcterms:W3CDTF">2013-10-15T16:54:23Z</dcterms:created>
  <dcterms:modified xsi:type="dcterms:W3CDTF">2013-10-17T00:24:52Z</dcterms:modified>
</cp:coreProperties>
</file>