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58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73963" autoAdjust="0"/>
  </p:normalViewPr>
  <p:slideViewPr>
    <p:cSldViewPr>
      <p:cViewPr varScale="1">
        <p:scale>
          <a:sx n="54" d="100"/>
          <a:sy n="54" d="100"/>
        </p:scale>
        <p:origin x="-8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9" y="-8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13E02-B5DB-431E-AAFC-97FC755FE1B7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E751D-CB8C-4EFF-82D0-D919FC5E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29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38F95B-BEB6-4931-B481-8D6D37524510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59809A-6D4C-4BBD-9168-87F33BF38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8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17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4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 Excel Is Fun!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6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09A-6D4C-4BBD-9168-87F33BF388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E6524A-E869-490F-92C6-DD62C292ACE1}" type="datetime1">
              <a:rPr lang="en-US" smtClean="0"/>
              <a:t>1/14/2011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7256-79F6-496A-BF3D-A296D4BE583D}" type="datetime1">
              <a:rPr lang="en-US" smtClean="0"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50A6-A695-4DEA-B33E-A51B1366F7EB}" type="datetime1">
              <a:rPr lang="en-US" smtClean="0"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ABDC-2E6E-4CD2-918A-8AFDD93AE7E2}" type="datetime1">
              <a:rPr lang="en-US" smtClean="0"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E2C-FAA4-4ADA-9DFF-2D9B302105A7}" type="datetime1">
              <a:rPr lang="en-US" smtClean="0"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BAF-ADD4-4C97-A221-31CB4D34C725}" type="datetime1">
              <a:rPr lang="en-US" smtClean="0"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07D7-0B35-45CB-98A5-CC49A25CB426}" type="datetime1">
              <a:rPr lang="en-US" smtClean="0"/>
              <a:t>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7346-AC9A-41E6-BF90-8BF73DFF5265}" type="datetime1">
              <a:rPr lang="en-US" smtClean="0"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E516-A026-4A14-B666-E57E1855C5E2}" type="datetime1">
              <a:rPr lang="en-US" smtClean="0"/>
              <a:t>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4353-4C77-4CF8-B238-09441A10B21B}" type="datetime1">
              <a:rPr lang="en-US" smtClean="0"/>
              <a:t>1/14/2011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2186-6820-4757-8E24-F59BFB6261F1}" type="datetime1">
              <a:rPr lang="en-US" smtClean="0"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27D800-D722-4291-884B-07AF9ADA3CF7}" type="datetime1">
              <a:rPr lang="en-US" smtClean="0"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B2368C-5E9C-4C0E-8AB3-39E9A23907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checker dir="vert"/>
    <p:sndAc>
      <p:stSnd>
        <p:snd r:embed="rId1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hyperlink" Target="http://www.youtube.com/watch?v=vhufngPejDk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L:\Highline\01Winter2011\Busn216\ClassNotes\02PowerPoint\PPExcelLink.xlsx!Sheet1!R1C1:R5C4" TargetMode="Externa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Busn</a:t>
            </a:r>
            <a:r>
              <a:rPr lang="en-US" dirty="0" smtClean="0"/>
              <a:t> 216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Your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94710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Windows Explorer</a:t>
            </a:r>
          </a:p>
          <a:p>
            <a:r>
              <a:rPr lang="en-US" dirty="0" smtClean="0"/>
              <a:t>Word</a:t>
            </a:r>
          </a:p>
          <a:p>
            <a:r>
              <a:rPr lang="en-US" dirty="0" smtClean="0"/>
              <a:t>PowerPoint</a:t>
            </a:r>
          </a:p>
          <a:p>
            <a:r>
              <a:rPr lang="en-US" dirty="0" smtClean="0"/>
              <a:t>Excel</a:t>
            </a:r>
          </a:p>
          <a:p>
            <a:r>
              <a:rPr lang="en-US" dirty="0" smtClean="0"/>
              <a:t>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69287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3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Windows Explorer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Management</a:t>
            </a:r>
          </a:p>
          <a:p>
            <a:pPr lvl="1"/>
            <a:r>
              <a:rPr lang="en-US" dirty="0" smtClean="0"/>
              <a:t>Delete, Copy, Move Files</a:t>
            </a:r>
          </a:p>
          <a:p>
            <a:pPr lvl="1"/>
            <a:r>
              <a:rPr lang="en-US" dirty="0" smtClean="0"/>
              <a:t>Create System of Folders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63578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3851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7551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</a:p>
          <a:p>
            <a:pPr lvl="1"/>
            <a:r>
              <a:rPr lang="en-US" dirty="0" smtClean="0"/>
              <a:t>Formulas</a:t>
            </a:r>
          </a:p>
          <a:p>
            <a:pPr lvl="1"/>
            <a:r>
              <a:rPr lang="en-US" dirty="0" smtClean="0"/>
              <a:t>Function</a:t>
            </a:r>
          </a:p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  <a:p>
            <a:pPr lvl="1"/>
            <a:r>
              <a:rPr lang="en-US" dirty="0"/>
              <a:t>Sort, Filter, </a:t>
            </a:r>
            <a:r>
              <a:rPr lang="en-US" dirty="0" smtClean="0"/>
              <a:t>PivotTables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6426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dirty="0" smtClean="0"/>
              <a:t>Excel Examples: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240161"/>
              </p:ext>
            </p:extLst>
          </p:nvPr>
        </p:nvGraphicFramePr>
        <p:xfrm>
          <a:off x="1828800" y="1981200"/>
          <a:ext cx="5486400" cy="20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5" imgW="2445953" imgH="922060" progId="Excel.Sheet.12">
                  <p:link updateAutomatic="1"/>
                </p:oleObj>
              </mc:Choice>
              <mc:Fallback>
                <p:oleObj name="Worksheet" r:id="rId5" imgW="2445953" imgH="9220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1981200"/>
                        <a:ext cx="5486400" cy="206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8800" y="4343400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hlinkClick r:id="rId7" tooltip="Watch Video"/>
              </a:rPr>
              <a:t>Excel Lookup Series #1: VLOOKUP Function 1st Example 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9334"/>
      </p:ext>
    </p:extLst>
  </p:cSld>
  <p:clrMapOvr>
    <a:masterClrMapping/>
  </p:clrMapOvr>
  <p:transition>
    <p:checker dir="vert"/>
    <p:sndAc>
      <p:stSnd>
        <p:snd r:embed="rId4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Raw Data</a:t>
            </a:r>
          </a:p>
          <a:p>
            <a:r>
              <a:rPr lang="en-US" dirty="0" smtClean="0"/>
              <a:t>Create Information from raw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68C-5E9C-4C0E-8AB3-39E9A23907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47281"/>
      </p:ext>
    </p:extLst>
  </p:cSld>
  <p:clrMapOvr>
    <a:masterClrMapping/>
  </p:clrMapOvr>
  <p:transition>
    <p:checker dir="vert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1400</TotalTime>
  <Words>87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Austin</vt:lpstr>
      <vt:lpstr>L:\Highline\01Winter2011\Busn216\ClassNotes\02PowerPoint\PPExcelLink.xlsx!Sheet1!R1C1:R5C4</vt:lpstr>
      <vt:lpstr>Busn 216</vt:lpstr>
      <vt:lpstr>Topics</vt:lpstr>
      <vt:lpstr>Windows Explorer</vt:lpstr>
      <vt:lpstr>Word</vt:lpstr>
      <vt:lpstr>PowerPoint</vt:lpstr>
      <vt:lpstr>Excel</vt:lpstr>
      <vt:lpstr>Excel Examples:</vt:lpstr>
      <vt:lpstr>Access</vt:lpstr>
    </vt:vector>
  </TitlesOfParts>
  <Company>Highline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Girvin</dc:creator>
  <cp:lastModifiedBy>Michael Girvin</cp:lastModifiedBy>
  <cp:revision>20</cp:revision>
  <dcterms:created xsi:type="dcterms:W3CDTF">2011-01-13T21:11:28Z</dcterms:created>
  <dcterms:modified xsi:type="dcterms:W3CDTF">2011-01-14T21:42:33Z</dcterms:modified>
</cp:coreProperties>
</file>