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2" r:id="rId5"/>
    <p:sldId id="261" r:id="rId6"/>
    <p:sldId id="260" r:id="rId7"/>
    <p:sldId id="259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00" autoAdjust="0"/>
  </p:normalViewPr>
  <p:slideViewPr>
    <p:cSldViewPr>
      <p:cViewPr varScale="1">
        <p:scale>
          <a:sx n="66" d="100"/>
          <a:sy n="66" d="100"/>
        </p:scale>
        <p:origin x="-63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796A-55FB-4E31-8638-5F1F5BFF5BCB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E10E-9689-4A83-B3D3-26DA6F478F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796A-55FB-4E31-8638-5F1F5BFF5BCB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E10E-9689-4A83-B3D3-26DA6F478F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796A-55FB-4E31-8638-5F1F5BFF5BCB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E10E-9689-4A83-B3D3-26DA6F478F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796A-55FB-4E31-8638-5F1F5BFF5BCB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E10E-9689-4A83-B3D3-26DA6F478F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796A-55FB-4E31-8638-5F1F5BFF5BCB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E10E-9689-4A83-B3D3-26DA6F478F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796A-55FB-4E31-8638-5F1F5BFF5BCB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E10E-9689-4A83-B3D3-26DA6F478F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796A-55FB-4E31-8638-5F1F5BFF5BCB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E10E-9689-4A83-B3D3-26DA6F478F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796A-55FB-4E31-8638-5F1F5BFF5BCB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E10E-9689-4A83-B3D3-26DA6F478F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796A-55FB-4E31-8638-5F1F5BFF5BCB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E10E-9689-4A83-B3D3-26DA6F478F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796A-55FB-4E31-8638-5F1F5BFF5BCB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E10E-9689-4A83-B3D3-26DA6F478F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796A-55FB-4E31-8638-5F1F5BFF5BCB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E10E-9689-4A83-B3D3-26DA6F478F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F796A-55FB-4E31-8638-5F1F5BFF5BCB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1E10E-9689-4A83-B3D3-26DA6F478F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Busn</a:t>
            </a:r>
            <a:r>
              <a:rPr lang="en-US" dirty="0" smtClean="0"/>
              <a:t> 216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Your Name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Windows Explorer</a:t>
            </a:r>
          </a:p>
          <a:p>
            <a:r>
              <a:rPr lang="en-US" dirty="0" smtClean="0"/>
              <a:t>Word</a:t>
            </a:r>
          </a:p>
          <a:p>
            <a:r>
              <a:rPr lang="en-US" dirty="0" smtClean="0"/>
              <a:t>Google</a:t>
            </a:r>
          </a:p>
          <a:p>
            <a:r>
              <a:rPr lang="en-US" dirty="0" smtClean="0"/>
              <a:t>PowerPoint</a:t>
            </a:r>
          </a:p>
          <a:p>
            <a:r>
              <a:rPr lang="en-US" dirty="0" smtClean="0"/>
              <a:t>Excel</a:t>
            </a:r>
          </a:p>
          <a:p>
            <a:r>
              <a:rPr lang="en-US" dirty="0" smtClean="0"/>
              <a:t>Access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/>
              <a:t>Windows Explorer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Management</a:t>
            </a:r>
          </a:p>
          <a:p>
            <a:pPr lvl="1"/>
            <a:r>
              <a:rPr lang="en-US" dirty="0" smtClean="0"/>
              <a:t>Search for file</a:t>
            </a:r>
          </a:p>
          <a:p>
            <a:pPr lvl="1"/>
            <a:r>
              <a:rPr lang="en-US" dirty="0" smtClean="0"/>
              <a:t>Create system of folders</a:t>
            </a:r>
          </a:p>
          <a:p>
            <a:pPr lvl="1"/>
            <a:r>
              <a:rPr lang="en-US" dirty="0" smtClean="0"/>
              <a:t>Move, copy, delete files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 files</a:t>
            </a:r>
          </a:p>
          <a:p>
            <a:pPr lvl="1"/>
            <a:r>
              <a:rPr lang="en-US" dirty="0" smtClean="0"/>
              <a:t>Business Letters</a:t>
            </a:r>
          </a:p>
          <a:p>
            <a:pPr lvl="1"/>
            <a:r>
              <a:rPr lang="en-US" dirty="0" smtClean="0"/>
              <a:t>Research papers</a:t>
            </a:r>
          </a:p>
          <a:p>
            <a:pPr lvl="1"/>
            <a:r>
              <a:rPr lang="en-US" dirty="0" smtClean="0"/>
              <a:t>Flyers</a:t>
            </a:r>
          </a:p>
          <a:p>
            <a:pPr lvl="2"/>
            <a:r>
              <a:rPr lang="en-US" dirty="0" smtClean="0"/>
              <a:t>Word</a:t>
            </a:r>
          </a:p>
          <a:p>
            <a:pPr lvl="2"/>
            <a:r>
              <a:rPr lang="en-US" dirty="0" smtClean="0"/>
              <a:t>Pictures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Google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</a:t>
            </a:r>
          </a:p>
          <a:p>
            <a:r>
              <a:rPr lang="en-US" dirty="0" smtClean="0"/>
              <a:t>Research</a:t>
            </a:r>
          </a:p>
          <a:p>
            <a:r>
              <a:rPr lang="en-US" dirty="0" smtClean="0"/>
              <a:t>Spell Check</a:t>
            </a:r>
          </a:p>
          <a:p>
            <a:r>
              <a:rPr lang="en-US" dirty="0" smtClean="0"/>
              <a:t>Math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PowerPoint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Presentations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Calculations</a:t>
            </a:r>
          </a:p>
          <a:p>
            <a:r>
              <a:rPr lang="en-US" dirty="0" smtClean="0"/>
              <a:t>Data Analysis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Store raw data</a:t>
            </a:r>
          </a:p>
          <a:p>
            <a:r>
              <a:rPr lang="en-US" dirty="0" smtClean="0"/>
              <a:t>Create information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58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Busn 216</vt:lpstr>
      <vt:lpstr>Objectives</vt:lpstr>
      <vt:lpstr>Windows Explorer</vt:lpstr>
      <vt:lpstr>Word</vt:lpstr>
      <vt:lpstr>Google</vt:lpstr>
      <vt:lpstr>PowerPoint</vt:lpstr>
      <vt:lpstr>Excel</vt:lpstr>
      <vt:lpstr>Access</vt:lpstr>
    </vt:vector>
  </TitlesOfParts>
  <Company>Highline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Busn 216</dc:title>
  <dc:creator>mgirvin</dc:creator>
  <cp:lastModifiedBy>mgirvin</cp:lastModifiedBy>
  <cp:revision>1</cp:revision>
  <dcterms:created xsi:type="dcterms:W3CDTF">2009-10-20T14:39:06Z</dcterms:created>
  <dcterms:modified xsi:type="dcterms:W3CDTF">2009-10-20T14:44:20Z</dcterms:modified>
</cp:coreProperties>
</file>