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960" units="cm"/>
        </inkml:traceFormat>
        <inkml:channelProperties>
          <inkml:channelProperty channel="X" name="resolution" value="28.31858" units="1/cm"/>
          <inkml:channelProperty channel="Y" name="resolution" value="28.31858" units="1/cm"/>
        </inkml:channelProperties>
      </inkml:inkSource>
      <inkml:timestamp xml:id="ts0" timeString="2011-10-20T21:04:16.1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1647 1290,'0'40,"0"59,0-20,0 20,0-19,0-1,0 0,0-19,0 0,0-21,0-19,0 20,0-1,0-98,0-1,0 1,0-40,0-1,0 1,0-20,0 20,0 0,0 19,0 1,0 19,0 21,0-1,0 0,60 40,-21 0,1 0,0 20,-1-20,-39 40,40-40,-40 40,40-40,-40 19,0 41,0-20,0-21,0 41,0-20,-20-20,20 19,-40-39,40 40,-40 0,1-40,-1 19,-19-19,39 0,-20 0,80 60,19-1,-19-19,-40 0,79 0,-39-1,-40 1,60 0,-41-1,-19 1,60-40,-60 20,40-20</inkml:trace>
  <inkml:trace contextRef="#ctx0" brushRef="#br0" timeOffset="512.0512">2699 1369,'0'-39,"-20"39,20-40,-40 40,20 0,-39 20,59 19,-40 21,40-20,0 39,0 0,0 21,0-21,40 0,-40-19,59-20,-19-40,-20 59,20-59,-1 0,41-20,-41-19,-39-21,40 0,-40 1,0 19,0-19,0-1,0-19,-20-1,-19 21,-1 19,40 1,-80 39,21-40,19 40,1 20,-1 39,40-19</inkml:trace>
  <inkml:trace contextRef="#ctx0" brushRef="#br0" timeOffset="1104.1104">3830 1210,'0'0,"-40"0,0 0,1 20,-1 20,-19 20,-21 19,80-39,-59 19,59-39,0 39,-40 1,40 0,0-21,0 1,0 19,0 1,0-20,20-1,19-39,1 60,-20-60,20 59,19-59,1 0,-1 0,-39 0,20 0,-40-39,40 39,-40-40,19 40,-19-20,60 20,-60-39</inkml:trace>
  <inkml:trace contextRef="#ctx0" brushRef="#br0" timeOffset="1682.1682">5159 1607,'-19'0,"58"0,1 0,19 0,21-20,-21 20,21-39,-41 39,21 0,-1-40,-19 40,-20 0,20 0</inkml:trace>
  <inkml:trace contextRef="#ctx0" brushRef="#br0" timeOffset="2024.2024">5318 1965,'-40'0,"60"0,40 0,-1 0,-39 0,20 0,19 0,-19 0,20-20,-1 20,21 0,-21-40,1 40,-1 0</inkml:trace>
  <inkml:trace contextRef="#ctx0" brushRef="#br0" timeOffset="3361.3361">8553 952,'0'0,"0"60,0 0,0 19,0-20,-20 21,20-1,0 1,0-41,0-19,0 20,0-1,20-39,-20 20,19-20,41 0,-20 0,-1-20,-19 20,40 0,-1-19,1 19,-1-40,-19 40,20 0,-21 0,-19 0,20 0,-40-60</inkml:trace>
  <inkml:trace contextRef="#ctx0" brushRef="#br0" timeOffset="3796.3796">8652 1012,'-40'0,"20"0,20 0,0-60,40 60,20-39,-21 39,1-60,39 60,-19-59,-1 59,1-40,-1 40,-19 0,0 0</inkml:trace>
  <inkml:trace contextRef="#ctx0" brushRef="#br0" timeOffset="4164.4164">8553 1369,'-20'0,"59"0,1-20,20 20,-1-59,1 59,-1-60,-39 60,20-39,0 39,-1 0,-19 0</inkml:trace>
  <inkml:trace contextRef="#ctx0" brushRef="#br0" timeOffset="4809.4809">9465 1191,'0'59,"0"21,0-21,0 20,0 1,0-41,40 1,-40 20,0-100,0 0,40 1,-40-21,40 1,-40-1,39 20,-39 21,60 19,-60-40,39 40,1 0,0 0,19 59,-59 1,0-1,40 1,-40-40,0 19,40 21,-20-60,39 0,-19 0,-20-20</inkml:trace>
  <inkml:trace contextRef="#ctx0" brushRef="#br0" timeOffset="5476.5476">10735 1389,'0'-40,"-39"40,-1 0,0 0,-19 20,19 20,40 0,-59-1,59 1,-40 19,40 1,0-40,0 20,0 19,20-59,20 0,-1 0,21 0,-21-40,-39 1,60-21,-60 20,59-59,-59 40,40-60,-40-20,0 0,0-20,0 40,0 79,0 1,0-1,0 80,-20 19,20-19,0-20,0 19,-39 21,39-1,0 1,0 59,19-20,-19 40,60-20,-60 20,40-20,-40-79,39 19,-39-19,40 20</inkml:trace>
  <inkml:trace contextRef="#ctx0" brushRef="#br0" timeOffset="6028.6028">11628 1449,'0'0,"40"0,0 0,-20 0,39 0,1 0,19 0,-39 0,19 0,1 0,-1 0,-39 0,40 0,-21-20,-19 20</inkml:trace>
  <inkml:trace contextRef="#ctx0" brushRef="#br0" timeOffset="6997.6997">12601 1171,'0'20,"0"39,0 1,0 19,39 40,-39-40,0-39,0 20,40-21,-40-19,0-20,0-39,0-21,0 20,-20-39,20-40,0 20,0-40,0 40,0-1,20 1,-20 59,40-19,-40 19,40 40,-40-59,59 59,-59-20,40 20,-1 0,1 0,-20-40,40 40,-21 40,-39-20,0 19,0 21,0-1,0-39,-20 40,20-1,-59 1,59-40,-80 19,41 21,-1-20,20-1,-19-39,39 40,19-40,21 0,20-20,-21 20,1 0,-20 0,39 0,-19 0,-40 20,0 20,20-1,-20 21,0-20,0-1,0 1,0-20,0-20,0 59,-40-59,40 40,-39-40,-1 0,0 20,0-20,40 0</inkml:trace>
  <inkml:trace contextRef="#ctx0" brushRef="#br0" timeOffset="7544.7544">13474 1349,'40'0,"19"0,-39 0,20 0,-1-39,1 39,-20-40,39 0,-19 40,-40-39,-20 19,-19 20,39-60,-40 60,-20 0,1 0,39 0,-20 40,1 0,-1-21,0 41,40 0,0-1,0 1,0-41,0 41,40-60,0 40,-1-40,41 0,19 0,20-40,-20 40,20-40,-20 40,21 0</inkml:trace>
  <inkml:trace contextRef="#ctx0" brushRef="#br0" timeOffset="8212.8212">14784 1230,'-40'-39,"-20"39,1 0,-1 19,1 41,19 0,0-21,40 1,0 0,20-40,40 39,-1-39,-39 0,20-20,0 20,-1-39,-39-1,40 40,-40-40,40 40,-40-59,0 19,0 60,0 40,0-41,0 21,39 39,-39-19,0-20,0 19,0 1,0-21,0-19,0 20,0-20,0 39,-20-59,20 40,-39-40,-21 40,21-40,-1 0,20 0,-20 0,20 0,-19-20</inkml:trace>
  <inkml:trace contextRef="#ctx0" brushRef="#br0" timeOffset="10193.0192">7957 2580,'20'0,"20"20,19-20,21 0,-41 0,1 0,20 0,19-40,0 40,1-40,-1 40,1 0,-21-40,-19 40,19 0,1 0,-20 0,-21 0,21 0,-20 0,20 0,19-39,-19 39,0 0,39 0,-20-40,21 40,-21 0,1 0,-1-40,1 40,-1 0,-19 0,20 0,-1 0,1 0,-40 0,39-39,20 39,1 0,-1 0,-19 0,19 0,1 0,-1 0,0 0,-19 0,-1 0,1 0,-1 0,1 0,-20 0,19 0,20 0,-19 0,-20 0,19 0,1 0,-1 0,-19 0,20 0,-1 0,-19 0,39 0,-19 0,19 0,0 0,1 0,-41 0,41 0,-1 0,-19-40,19 40,-19 0,19 0,0 0,1 0,-1 0,1 0,-21 0,20 0,-19 0,0-40,-1 40,-19 0,39 0,-19 0,-1 0,-19 0,19 0,1 0,-1 0,1 0,-1-39,1 39,-20 0,-1 0,1 0,20 0,39-40,-59 40,-21 0,21 0,0 0,-20 0,19 0,1 0,-20 0,20 0,19 0,-39 0,39 0,1 0,-20 0,-1 0,21 0,-40 0,39 0,-19 0,-20 0,19 0,1 0,-20 0,20 0,19 0,-19 0,19 0,1 0,-20 0,-21 0,-19 0</inkml:trace>
  <inkml:trace contextRef="#ctx0" brushRef="#br0" timeOffset="11583.1582">10735 3076,'-39'0,"39"20,0 39,0 21,0-1,0-20,0-19,0 20,0-21,-20-19,20 20,0-60,0-20,0-19,0-1,0-19,0 19,0-19,0 0,0-1,0 41,0 19,40-20,-40 0,39 40,-39-20,60 20,-20 0,-1 0,1 0,-20 0,19 0,-19 0,20 0,0 0,-1 40,-39 0,0 19,-39 21,-21-21,20-59,1 60,-1-60,40 40,-59-40,19 39,40-39,59 0,-19-39,0 39,-1 0,21-40,-20 40,19 0,-39 0,20 20,-1 19,1 21,-40-20,0-21,40-19,-40 40,-20 20,-40-1,21-59,-1 20,20-20,-20 0,1 40,-1-40,20 0,-19 0,19 0,-20 0,40 0,60-80</inkml:trace>
  <inkml:trace contextRef="#ctx0" brushRef="#br0" timeOffset="12149.2148">12005 3155,'40'0,"20"0,-60-20,59 20,-39 0,20-59,-1 59,-39-20,60 20,-60-40,0 1,0 19,0-20,-60 0,21 40,-41 0,41 0,19 0,-20 40,-39 20,79-21,-40 1,40 0,0-1,0 1,0 0,0-1,20 1,0-40,-20 60,79-60,-39 19,0-19,-21 0,21 0,20 0,-1 0,1 0,39-79,-20 39</inkml:trace>
  <inkml:trace contextRef="#ctx0" brushRef="#br0" timeOffset="12869.2868">13176 2917,'-39'0,"39"-40,-40 40,20 0,-39 0,-1 20,20-20,40 40,-39-40,-1 40,40-1,-40-39,40 60,0-40,0 19,20-39,59 0,-59 0,20 0,0-39,-1-1,-39 20,60-20,-60 1,40-1,-1-20,1 60,-40 20,0 20,40-20,-40 20,0 19,59 20,-19 1,-40-1,40-19,-40 19,59 0,-59-19,40 19,-40 1,0-41,0 21,0-20,0 19,-40-39,20-20,-19 60,-21-60,0 0,21 39,-1-39,0 0,-19 0,39 0,-20 0</inkml:trace>
  <inkml:trace contextRef="#ctx0" brushRef="#br0" timeOffset="23301.3299">1806 4981,'39'0,"-19"0,20-80,0 80,19-79,-19 79,0-60,-21 60,-19-39,60 39,-20 0,-40 20,0 59,0-59,-20-20,20 79,-40-39,0 19,21-19,-21-20,40-20,40 0,-1 0,-19 0,20 0,-1 0,-19 0,20 0,0 0,-40 0,0 79,0-39,0-20,0 20,0-1,0-19,-20 20,-20 19,-19 1,-1-20,40-40,-19 39,-1-39,-20 40,1-40,19 0,0 0,40-20,60 20,0 0</inkml:trace>
  <inkml:trace contextRef="#ctx0" brushRef="#br0" timeOffset="24298.4296">1429 5913,'0'0,"79"0,-39 0,0 0,19 0,20 0,1 0,-1 0,1-19,-21 19,20 0,-19 0,-1-40,1 40,-20 0,39 0,-19 0,-1 0,-39 0,20 0,39 0,-19 0,-21 0,21 0,-20 0,-21 0,-38 20</inkml:trace>
  <inkml:trace contextRef="#ctx0" brushRef="#br0" timeOffset="25278.5276">1925 6330,'-40'0,"100"-40,-21 40,21-59,-20 59,-21 0,21-60,20 60,-21 0,-19 0,20 0,-40 20,20-20,19 40,-39-20,40-20,-40 39,0 1,0-20,-40 20,1-1,39 1,-60-20,40 20,-19-1,-1-39,0 60,1-21,19-39,20 20,-80-20,80 60,-39-60,-1 40,60-40,20 0,-1 0,21 0,-1 0,1-20,19 20,-19 0,19 0,0 0,-19 0,-40 0,20 0,-1 0,1 20</inkml:trace>
  <inkml:trace contextRef="#ctx0" brushRef="#br0" timeOffset="26937.6935">3492 5814,'20'0,"20"0,0 0,-1 0,1 0,0 0,19 0,1 0,19 0,-39 0,39 0,-19 0,-1-20,1 20,-40 0,19 0,-39-19,40 19</inkml:trace>
  <inkml:trace contextRef="#ctx0" brushRef="#br0" timeOffset="28097.8095">4961 5080,'0'-20,"40"20,-1-59,41 19,-21 0,-19 40,-20 0,19-39,1 39,-20 0,20 0,-1 0,-19 0,-20 19,0 61,0-41,-20 1,20 0,-39 0,-1-1,40-19,-79 20,39-1,0-39,1 60,19-60,20 40,-60-40,20 19,60-19,20 0,39 0,-39 0,20 0,-21 0,61-19,-41 19,40 0,20 0,-39-40,-21 40,-39 0,20 0,-40 20,-20-20</inkml:trace>
  <inkml:trace contextRef="#ctx0" brushRef="#br0" timeOffset="28729.8727">4981 5755,'0'0,"39"0,1 0,-20 0,20 0,19 0,21 0,-21 0,60-20,-20 20,1 0,19 0,-40 0,-19 0,19 0,0 0,-19 0,-40 0,19 0</inkml:trace>
  <inkml:trace contextRef="#ctx0" brushRef="#br0" timeOffset="29777.9775">5318 6290,'20'0,"0"0,20 0,19 0,-19-19,39-21,-59 40,20 0,19-40,-19 40,-20 0,19 0,-19 0,20 0,19 20,-59 0,0 39,0-19,0-20,0 40,0-21,-19 1,19-20,-60 19,60 1,-40-40,40 40,-59-40,59 39,-80-39,80 40,-59-40,59 20,-20-20,-20 40,1-40,39 39,-20-39,-20 0,40 20,40-20,0 0,-1 0,1 0,19 0,21 0,19 0,20 0,-20 0,1 0,-21 0,-20 0,1 0,-40 0,20 0</inkml:trace>
  <inkml:trace contextRef="#ctx0" brushRef="#br0" timeOffset="37241.7238">7422 5814,'-20'0,"40"0,19 0,1 0,19 0,1-39,0 39,-21-60,21 60,-21-40,1 40,-20 0,40 0,-60-39,39 39</inkml:trace>
  <inkml:trace contextRef="#ctx0" brushRef="#br0" timeOffset="37893.789">7521 6092,'20'0,"19"0,1 0,0-20,19 20,-19-40,19 40,-19-39,20 39,-1-60,1 60,-21-39,-19 39,20 0,-40-20,40 20</inkml:trace>
  <inkml:trace contextRef="#ctx0" brushRef="#br0" timeOffset="41706.1702">9862 6310,'0'-20,"20"20,-20-19,20 19,20-40,-1 40,21-40,-40 40,39-39,1 39,-40 0,19 0,1 19,-40 1,40-20,-40 60,0-1,0 1,-20-20,-40-1,1 21,19-60,40 39,-79-39,59 40,-20-40,1 40,-1-40,40 20,-60-20,21 39,39 1,59-40,-19 0,39 0,20 0,40 0,20-40,-20 40,-40 0,0 0,1 0,-41-39,1 39,-21 0,-39 19</inkml:trace>
  <inkml:trace contextRef="#ctx0" brushRef="#br0" timeOffset="43062.3058">8592 5874,'-39'0,"-1"39,60-39,0 0,19 0,41 0,-60 0,19 0,21 0,-1 0,-19 0,20 0,-1 0,1 0,-21 0,1 0,0 0,-1 0,21 0,-20 0,-21 0,21 0,20 0,-41 0,61 0,-40 0,-21 0,21 0,0 0,-1 0,21 0,-1 0,1 0,-20 0,-1 0,41 0,-21 0,-19 0,20 0,-1 0,-19 0,-1 0,21 0,-20-19,-20 19,19 0,1 0,0 0,19 0,1 0,-1 0,-19 0,19 0,1 0,19-40,-19 40,-21 0,21 0,19 0,1 0,-21 0,21 0,-1 0,0 0,1 0,-21 0,21 20,-41-20,21 0,-1 0,21 0,-40 0,19 39,-19-39,19 0,-39 0,20 0,-1 0,-19 0,20 0,20 0</inkml:trace>
  <inkml:trace contextRef="#ctx0" brushRef="#br0" timeOffset="49498.9494">8930 5001,'39'-40,"1"-20,-20 60,-20-19,59 19,-19-40,20 0,-40 40,19 0,21 0,-21 0,1 0,0 40,-40 19,0-39,0 20,0 0,-20-21,20 21,-60-40,60 60,-19-60,19 20,-60-20,20 0,40 39,-19-39,19 0,39 0,1-20,-20 20,19 0,1 0,-20 0,20 0,19 20,1 20,-60 0,0-1,0 21,-40-60,40 39,-60-39,21 40,19-40,-40 40,21-40,19 0,-40 0,21 0,78 0</inkml:trace>
  <inkml:trace contextRef="#ctx0" brushRef="#br0" timeOffset="49902.9898">10120 5179,'-39'0,"39"0,59 0,21 0,-61 0,21-20,0 20,-1 0,-19 0,40 0,-20 0</inkml:trace>
  <inkml:trace contextRef="#ctx0" brushRef="#br0" timeOffset="50571.0566">10934 5001,'40'-40,"-21"40,21 0,0-40,-1 40,-19-20,20 20,0 0,-20 0,19 0,1 0,-20 0,39 0,-19 80,-40-41,60 1,-60 0,0-20,0 19,0 1,-40-20,-20 20,21-40,-21 59,1-59,-1 40,20-40,20 0,-19 0,39 39,39-39,21 0,-20 0,39 40,-19-40,-1 0,21 0,-1 0,20 0,-19 40,-1-40,0 0,-39 0</inkml:trace>
  <inkml:trace contextRef="#ctx0" brushRef="#br0" timeOffset="52306.2301">13732 5616,'40'0,"-21"0,21 0,0 0,19 0,-19 0,39 0,1 0,-1 0,1-20,-1 20,-39 0,19 0,-19 0</inkml:trace>
  <inkml:trace contextRef="#ctx0" brushRef="#br0" timeOffset="52803.2798">13831 5913,'0'40,"60"-40,-21 0,1 0,39 0,21 0,19 0,-20-20,-20 20,20 0,1-39,-41 39,1 0,-21 0,-39 0</inkml:trace>
  <inkml:trace contextRef="#ctx0" brushRef="#br0" timeOffset="71812.1805">2342 8315,'-20'0,"0"0,40 0,19 0,41-40,-21 40,-19 0,0 0,19 0,-19 0,0 0,-1 0,-39 20,0 0,0 59,-39-39,39-1,-60 1,60-20,-79 19,39 1,20-40,-20 60,1-60,-1 39,20-39,20 0,40-19,0 19,-21 0,41-40,-20 40,-1 0,1 0,0 0,-1 0,-19 0,20 20,0-20,-40 39,0-19,-40 60,0-41,-19 21,19-60,0 40,21-40,-21 0,0 39,20-39,-39 0,19 0,100 0</inkml:trace>
  <inkml:trace contextRef="#ctx0" brushRef="#br0" timeOffset="72115.2108">3096 8652,'-20'0,"59"0,1 0,-20 0,40 0,-21-40,1 40,-20 0,59 0,-39 0,-20 0,19 0</inkml:trace>
  <inkml:trace contextRef="#ctx0" brushRef="#br0" timeOffset="72732.2725">3810 8414,'0'-20,"0"-20,40 1,-20 39,-20-60,79 60,-39-20,-1 20,-19 0,20 0,-20 0,39 0,-19 40,-40 19,0-19,0 39,0-59,0 20,0 0,-40-1,1-19,19 20,-20 0,0-40,1 59,19-59,20 40,-40-40,60 0,39 0,21 0,-1 0,1 0,-1 0,0 0,21 0,-41 0,1 0,-1 0,-19 0,-20 0,-20 20</inkml:trace>
  <inkml:trace contextRef="#ctx0" brushRef="#br0" timeOffset="73467.346">1349 9446,'40'0,"-20"0,20 0,19 0,-39 0,20 0,19 0,1 0,39-20,40 20,59 0,1 0,59-60,39 60,1 0,0 0,-21-59,1 59,-40-40,1 40,-1-60,-20 60,-39-59,-21 59,-19 0,-20-40,-20 40,-19 0,-21 0,21 0,-41 0,1 0,0 0,-20 0,19 0,-59 0,-19 0</inkml:trace>
  <inkml:trace contextRef="#ctx0" brushRef="#br0" timeOffset="74315.4308">3492 9585,'-19'0,"19"19,-40-19,80 0,19 0,21-19,-1 19,-20 0,1 0,19 0,-19 0,-40 0,19 19,-39 41,0-40,-19 19,-21 21,-20-1,-19 41,-20-41,-20 40,39-39,-39 19,40-39,19-40,1 60,19-60,60 0,20 0,-20 0,39-20,1 20,39-60,20 1,20 59,-20-40,-20 40,-20 0,1 0,-40 0,19 0,-19 0,-20 0,19 0</inkml:trace>
  <inkml:trace contextRef="#ctx0" brushRef="#br0" timeOffset="87235.7227">7104 9009,'40'0,"-20"0,39-40,-19 40,-1-39,-19 39,40-40,-20 40,-1 0,21 0,-1 0,-19 0,-20 0,20 0,19 0,-39 0</inkml:trace>
  <inkml:trace contextRef="#ctx0" brushRef="#br0" timeOffset="87568.756">7203 9207,'-20'0,"20"0,40 0,20 0,-41-19,21 19,20 0,-1-60,-39 60,20 0,-1-20,1 20</inkml:trace>
  <inkml:trace contextRef="#ctx0" brushRef="#br0" timeOffset="88736.8728">9108 8235,'20'0,"-20"-20,60 20,-21-39,-19 39,20-60,0 60,-1-40,-19 40,20 0,-40 40,0 20,0-21,0 1,0 0,-40 19,-19-39,19-20,40 40,20-40,39 0,21 0,-61 0,21 0,-20 0,20 59,19 1,-59-21,0-19,-39-20,-1 0,0 0,-19 0,-1 0,20 0,21 0,19 40,-40-40,60 0</inkml:trace>
  <inkml:trace contextRef="#ctx0" brushRef="#br0" timeOffset="89224.9216">8632 9069,'20'0,"20"0,19 0,20 0,1 0,19 0,40-20,40-40,39 21,-40-21,-19 60,40-79,-100 79,-20 0,-39 0,0 0,-40 19,0 1</inkml:trace>
  <inkml:trace contextRef="#ctx0" brushRef="#br0" timeOffset="89885.9877">9307 9505,'20'0,"19"-20,1 20,0 0,-21 0,41-39,0 39,-1 0,-39 0,39 0,-59 19,40-19,-40 20,0 40,0-20,-79 19,59-19,-40-1,1 21,19-40,0 19,1-39,39 60,-20-60,20 40,40-40,-1 0,21 0,19 0,1 0,19 0,0 0,20-40,-20 40,1 0,-21 0</inkml:trace>
  <inkml:trace contextRef="#ctx0" brushRef="#br0" timeOffset="91001.0992">11986 7997,'0'0,"19"0,21-20,0 20,0 0,-21-40,21 40,20-19,-41 19,21 0,0 0,-20 0,-20 19,0 21,0 20,0-21,-40 21,20-1,-20 1,1 0,-21-21,21 21,-1-21,0-19,100-20,-1 0,21 0,-41 0,41 0,-1 0,-19 0,-1 0,-19 0,-1 0,21 0,-40 0</inkml:trace>
  <inkml:trace contextRef="#ctx0" brushRef="#br0" timeOffset="91368.1359">11549 9049,'40'0,"-20"0,-20 0,79 0,-39 0,39-40,-19 40,39 0,40 0,-40-59,40 59,0 0,39 0,1-40,-20 40,-20 0,-20 0,-80 0,1 0</inkml:trace>
  <inkml:trace contextRef="#ctx0" brushRef="#br0" timeOffset="92009.2">12045 9505,'60'0,"-21"0,21-20,-1 20,-19 0,20-39,-1 39,-19 0,-20 0,-20 0,0 79,0-39,-20-1,20 1,-80 0,21 19,19 1,20-21,-19 1,-21 0,60 0,-39-40,39 19,79-19,-20 0,21 0,-1 0,1 0,19-19,0 19,-20 0,-19 0,-40 0,19 0</inkml:trace>
  <inkml:trace contextRef="#ctx0" brushRef="#br0" timeOffset="94228.4219">10735 8989,'0'-39,"40"39,0 0,-20 0,19 0,21 0,-40 0,19 0,1 0,-20 0,20 0,-1 0,-19 0</inkml:trace>
  <inkml:trace contextRef="#ctx0" brushRef="#br0" timeOffset="97876.7867">15855 2024,'20'40,"40"-40,-21 0,-19 0,20 0,-1 0,-19 0,20 0,19 39,-39-39</inkml:trace>
  <inkml:trace contextRef="#ctx0" brushRef="#br0" timeOffset="98333.8324">15855 2421,'0'0,"60"0,-1 0,-19 0,-20 0,39 40,-19-40,-20 0,19 0,1 0,-20 0,-20 19,-20 21</inkml:trace>
  <inkml:trace contextRef="#ctx0" brushRef="#br0" timeOffset="116605.6594">5913 8136,'-39'0,"39"-40,-40 40,40-20,-40-19,40-1,-19 40,19-40,-40 40,40-20,-20 20,20-39,-60 39,60-20,-59 20,19-40,-19 1,19 39,0-40,1 40,19 0,20-40,-60 40,21-39,-21 39,20-20,21 20,-21 0,0-40,20 40,-39 0,19-40,-19 40,39 0,-40 0,1-39,-1 39,20 0,-19 0,-1-40,1 40,19 0,-19-40,19 40,-20 0,41 0,-41-39,1 39,-1 0,0 0,-19 0,0 0,19 0,-19 0,19 0,-19 0,-1 0,21 0,-20 19,-1-19,1 0,39 40,-39-40,19 0,1 40,-1-40,21 0,-21 39,-19-39,-1 40,1-40,19 40,1-40,19 40,-19-40,-21 59,1-59,-1 60,-19-21,20 21,-1-21,1 1,20 0,-1 0,20-40,1 79,-1-39,20-21,-20 41,1-20,-1 19,0 1,1-1,-1 1,0-21,1 21,-1 0,40-1,-40 1,40-1,-59-19,59 19,-40 21,40 39,0-60,0 60,0-19,0-1,0 0,0 20,0-59,0 19,20 0,-20-19,40 19,-40 1,59-1,-59 0,60 1,-21 19,1-20,0 1,-1-1,41 20,-21-19,1 19,-1-59,21 59,-21-40,1 1,19-1,-19 1,-1 0,1-1,-1-19,1-1,-1 1,21 0,-1-1,0-39,1 60,-1-60,-19 40,-1-40,1 39,-1-39,1 40,-1-40,21 0,-21 0,21 0,-1 0,20 0,0 0,21 0,-21 0,0 0,0 0,20-20,0 20,20-59,0 19,0 40,20-99,-20 39,19 21,-19-21,-20 20,1 1,-21-21,0 20,-40 1,-19-1,20 0,-1-19,1 19,-1 0,1-19,-1 19,-19 1,0-1,-20 0,19 1,1 19,0-40,-1 1,1 19,-40-20,60 1,-60 19,59-19,-59 19,20-20,-20 21,0-1,40 0,-40-19,0 39,0-20,0 1,39-1,-39 0,0 1,40-1,-40 20,40-40,-40 21,39-1,-39 20,0-19,0-1,0 20,0-20,0 1,0-1,0 0,0 1,0 19,0-20,0-19,0 19,0-20,-19 1,19-21,0 41,-40-21,40 1,-40 19,40-20,-40 41,40-21,-39 0,-1 40,-39 0</inkml:trace>
  <inkml:trace contextRef="#ctx0" brushRef="#br0" timeOffset="120446.0434">1429 8215,'-20'0,"-20"0,40-39,-59 39,59-40,-20 40,20-20,-40 20,40-40,-40 40,40-39,-39 39,-1-20,-19-20,19-19,-20-1,60 20,-59 1,59 19,-60-20,60 1,-39-1,39 20,-40-20,40 1,-40-1,40 0,-59-19,59-21,-40 1,40-40,-60 40,60-1,-39 1,39 19,-40 1,40 19,0 0,-40 1,40-21,0 40,0-19,0-21,0 40,0-39,0-1,0 20,0-19,0-1,0 41,20-81,-20 80,0-19,40-21,-40 21,40-21,-40 1,39-1,-39 0,0 21,40-21,-40 21,0-1,20 20,-20-20,40 1,-40 19,39-40,-39 1,60-1,-60 1,59 19,-19-20,0 41,-1-41,-39 20,40 1,-40 19,40 20,-1-80,1 21,20-1,19-19,-39 59,-1-19,41-21,-41 60,-39-60,60 60,-60-39,40 39,-1 0,21-40,-1 40,-19 0,20-59,-1 59,1-40,19 40,-19-20,-21-20,21 40,-1-39,1 39,-20-40,-1 40,1-40,19 40,1 0,-20 0,19-39,21 39,-21 0,40-40,20 40,-19-40,39 40,-20-59,-20 59,20-60,0 60,-40-40,21 40,-1 0,0-39,-39 39,19 0,-20-40,21 40,-1 0,-19-59,19 59,-39 0,19-40,1 40,-1 0,-19-40,20 40,19 0,-20-40,21 40,-40 0,59-39,-40 39,21 0,-21-40,21 40,-21 0,1-40,-1 40,1 0,19-39,-19 39,-1-40,1 40,-41 0,21-40,0 40,-40-19,40 19,-1-40,1 40,0-40,-1 40,-39-40,60 40,-1-39,21 39,-41-20,-19 20,20 0,-40-40,40 40,-20 0,-60 0,20 0,-20 0,-39 0,59 0,-20 0,1 0,19 0,-20-39,0 39,21 0,-41 0,1 0,59-20,-20 20,20 0,79 0,-39 0,-1 0,21 0,0 0,-1 0,-19-40,19 40,21 0,-21 0,1 0,-40 0,39 0,-59 0,-20 0,20 60,-20-60,20 39,-39 1,-1 19,40 1,-40-60,40 60,-39-21,39-19,-60 20,60-1,-20-39,20 60,-59-60,59 20,-40-20,119 39,-59-39</inkml:trace>
  <inkml:trace contextRef="#ctx0" brushRef="#br0" timeOffset="123473.3461">2500 12839,'0'-20,"0"-20,-20 60,-19 40,-21 39,21-20,-1 21,0-21,40 0,-59-19,59-40,0 19,0-19,0 20,59-40,-19 40,19-40,21 0,19 0,-20 39,1-39,-1 0,-19 0,-21 0,1 0,20 0,-60 0</inkml:trace>
  <inkml:trace contextRef="#ctx0" brushRef="#br0" timeOffset="123918.3906">2361 12839,'0'-20,"-19"20,19 0,39-40,1 40,19-39,1 39,39-40,40 40,-20-79,-20 79,-39-40,-1 40,-39 0,20 0,-40 20</inkml:trace>
  <inkml:trace contextRef="#ctx0" brushRef="#br0" timeOffset="124241.4229">2361 13156,'-39'0,"59"0,59 0,-39 0,19 0,21-19,-1 19,0 0,-19 0,-20 0</inkml:trace>
  <inkml:trace contextRef="#ctx0" brushRef="#br0" timeOffset="124845.4833">3492 13097,'0'-40,"-19"40,-21 0,40 20,-60 20,41 19,19-39,0 20,-40-1,40 1,0-60,40-19,-40-21,39 1,-39-1,20 20,-20-19,40 19,-40 0,0 60,0 60,0-21,39 21,-39-21,60 1,-20-21,-1-39,-19 0,20 0,0 0,-1-59,1-21,-40 1,60 0,-60-1,0-19,0 40,0 39,0 59,0 21,0-1,39 1</inkml:trace>
  <inkml:trace contextRef="#ctx0" brushRef="#br0" timeOffset="125376.5364">4524 12998,'0'-40,"-39"40,-21 0,40 0,-19 0,-21 40,1-1,19 21,0 19,40 1,0-21,0-39,0 20,60-40,-21 0,21 0,-20 0,19-40,21-59,-21 19,-19-39,-1 40,-39 0,40-21,-40 1,0 20,0-1,0 21,0 19,0 80,-20 19,20 1,-59 19,59 21,0 19,0-60,0 20,0-19,0 0,0-41,0 21,0 0,20-1,-20 21,0-20,39-40,-39 59</inkml:trace>
  <inkml:trace contextRef="#ctx0" brushRef="#br0" timeOffset="125641.5629">5298 13097,'0'-20,"40"20,-20 0,20 0,19 0,1-40,-41 40,21 0,0 0</inkml:trace>
  <inkml:trace contextRef="#ctx0" brushRef="#br0" timeOffset="126362.635">5993 12779,'0'20,"0"40,0-40,0 39,0 1,0-1,0-39,0 20,0-60,0 0,0-40,0 1,0-20,0-1,0-19,0 0,39 39,-39 40,60-19,0 39,-1-40,-19 40,-1 0,1 0,-20 0,-20 20,40 20,-40 39,0-79,-60 79,20-79,-39 60,20-60,-1 99,0-99,21 20,98-20,1 0,-20 0,-1 0,1 0,-20 40,-20 19,0-19,-20 19,-40-19,1 20,-1-21,1 21,-1-21,1 1,59 0,-60-40,60 20,20-20,59 0,21-60</inkml:trace>
  <inkml:trace contextRef="#ctx0" brushRef="#br0" timeOffset="126737.6725">6687 13057,'0'-40,"80"40,-21-39,-19 39,0-40,-21 20,-19-19,0-1,-19 0,-21 40,0 0,1 0,-1 0,-20 0,1 20,19 40,0-1,40 1,-19-1,19-39,0 20,0-1,19-39,41 40,0-40,39 0,-20 0,0-40,1 40</inkml:trace>
  <inkml:trace contextRef="#ctx0" brushRef="#br0" timeOffset="127201.7189">7541 12859,'0'-20,"0"-20,-20 40,-20 0,-19 0,19 0,-20 40,21 0,-1-1,40-19,0 20,59-40,1 0,-20 0,19-20,-19-20,0 1,-1-1,21 20,-60 40,0 39,0 21,0 19,-60 20,60-20,-39 20,39-39,-80-1,80-19,-79-1,39 1,20-21,-39 1,19-40,0 40,1-40,-1 0,0 0,1 0,39-60</inkml:trace>
  <inkml:trace contextRef="#ctx0" brushRef="#br0" timeOffset="127887.7875">8473 14168,'-20'0,"-39"0,19 40,1-40,-1 0,0 0,-19 0,19 0,-20 0,1 40,-1-40,-19 0,19 0,-78 0,-21 0,-20 0,-19 0,-21 0,-19 0,0 0,40 0,-40 0,0 0,-1 0,1 0,40 0,-1 0,1 0,19 0,40 0,40 0,0 0,-20 0,20 0,0 0,-21 0,21 0,0 0,0 0,-40 0,-40 0,1 0,39 0,20 0,-20 0,-20 39,60-39,0 0,-60 60,60-60,19 0,1 40,0-40,-1 0,1 39,19-39,1 0,-21 0,41 0,39 20,-20-20,20 0,59 0,21 40,-21-40</inkml:trace>
  <inkml:trace contextRef="#ctx0" brushRef="#br0" timeOffset="128837.8825">3572 14962,'0'60,"0"-1,0-19,0 19,0 21,0-1,0 40,0-20,0 21,0-41,40-39,-40-1,0 1,0-80,0-19,0-40,0-1,0-39,0-39,0 39,59 20,-59 59,99-39,-59 20,20 19,-1 1,20 19,-19 40,0-60,-41 60,41 0,-60 20,40 60,-40-60,0 39,0-19,-20-40,-20 79,20-79,-39 79,-1-79,1 60,19-60,-20 40,41-40,-21 0,60 0,0 0,39 0,20 0,1 0,19 0,0 0,0 59,-59-19,20 0,-60 19,59 1,-59-21,0 21,0-20,-20-1,1 21,-21-40,0 19,-19 1,-1-40,1 40,19-40,-20 0,1 39,19-39,20 0,60-19,39 19,1-40</inkml:trace>
  <inkml:trace contextRef="#ctx0" brushRef="#br0" timeOffset="129241.9229">5020 15458,'20'0,"20"0,0 0,39 0,-59 0,20-59,-1 59,-39-60,60 21,-60-21,0 20,-40 1,0 39,-19 0,19 19,-59 21,20 20,-1-1,21 1,19-1,40 1,0-40,0 19,0 1,79-40,21 0,39 0,-1 0,-18 0</inkml:trace>
  <inkml:trace contextRef="#ctx0" brushRef="#br0" timeOffset="129773.9761">6211 15319,'0'-19,"0"-21,-40 40,-19 0,-21 0,1 40,20-1,39 1,20-20,-40 19,40 1,0-40,60 0,-1 0,20 0,21 0,-21-59,0 19,-19 0,0 1,-60 19,39 20,-59 59,20 21,0-1,0-20,0 80,0 20,0 20,0-1,-59 21,59-21,-80 1,1-20,39-80,-19-19,-1-21,21-39,-21 60,-19-60,19 0,1-20,19 20,0-60,1 21,39-1,-40 0,40-19</inkml:trace>
  <inkml:trace contextRef="#ctx0" brushRef="#br0" timeOffset="131090.1077">9287 13950,'40'0,"19"0,1 0,19 0,0 0,1-40,-41 40,21 0,-20 0,-21 0,21 0</inkml:trace>
  <inkml:trace contextRef="#ctx0" brushRef="#br0" timeOffset="131434.1421">9446 14327,'-20'0,"20"0,59 0,21 0,19 0,-20 0,1-20,-1 20,-39 0,-1 0</inkml:trace>
  <inkml:trace contextRef="#ctx0" brushRef="#br0" timeOffset="136714.6701">11232 14704,'19'0,"-19"-20,0-19,0-1,-19 40,-41 40,60-1,0 21,-40-40,40 39,0 1,0-1,0-19,0 20,0-1,0-39,0 20,-20-40,20 39,0-59,0-19,-39 19,39-40,0 1,0-21,0 1,0 39,0-19,0-1,0 21,39-21,1 1,20-1,-40 20,19 1,21 39,-21-40,-19 40,20 0,0 0,-40 40,20-1,-20 1,0-20,0 20,0-21,0 41,-20-20,20 19,-80-19,41 0,-1-40,0 59,20-59,-39 20,19-20,40 0,20 0,40-40,-21 40,41 0,-21-39,1 39,-21 0,1 0,0 19,-1-19,-39 20,20-20,-20 60,0-21,0-19,0 20,0 0,-39-1,-1-19,20 20,-39-40,19 59,-20-59,21 40,19-40,-20 0,-19 0,78 0,21 0,0 0</inkml:trace>
  <inkml:trace contextRef="#ctx0" brushRef="#br0" timeOffset="137283.727">11926 15042,'40'-20,"-1"20,-19 0,40-40,-20 40,19-60,-39 60,20-39,-1 39,1 0,-40-60,20 60,-20-20,0-19,-40 39,20-40,-39 40,19 0,0 0,1 0,-21 0,20 20,21-20,-21 59,40-39,-60 20,60 39,0-39,0-20,20 39,20-19,-20-40,19 0,21 0,0 0,59 0,-20-20,20 20,-20 0,20-59</inkml:trace>
  <inkml:trace contextRef="#ctx0" brushRef="#br0" timeOffset="137870.7857">13117 14823,'0'-39,"-40"39,0 0,21 0,-41 0,20 0,1 0,-21 0,20 39,-19 21,59-1,0-19,40-40,19 0,-39 0,39 0,-19 0,-20 0,20-20,-1 20,-39-59,20 59,-20-40,40 40,-40 79,0 1,0 19,0 40,0 0,0 39,0-39,0 0,0-40,0-19,0-21,0-39,-20 20,0-40,-19 0,-21 0,0 0,21 0,-21-40,21 40,-1-40,20 40,20-19,-40 19,40-40,60 40,-1-40</inkml:trace>
  <inkml:trace contextRef="#ctx0" brushRef="#br0" timeOffset="139210.9197">15597 14446,'-39'0,"39"20,-20 20,20 39,-60-19,60 39,-40-20,40 1,-39-1,39-39,0-1,0-19,-40-20,40 0,0-39,0-21,0 20,-40-19,40-40,0-20,40 39,-40 1,60-1,-21 21,1-1,0 21,19-1,-19 40,-20-20,39 20,1 0,-1 20,-59 20,60-1,-60 1,40-20,-40 20,0-1,0-19,-80 79,40-99,-19 60,-1-60,1 40,-1-40,21 0,-1 19,0-19,80 0,-20 0,59-19,-19 19,-1 0,-19 0,-20 0,39 19,-59 61,0-41,0-19,0 20,0 0,-59-1,19-39,-19 60,19-60,-20 59,1-59,19 0,20 20,-19-20,78-20</inkml:trace>
  <inkml:trace contextRef="#ctx0" brushRef="#br0" timeOffset="139802.9789">15835 14922,'40'0,"39"0,-59 0,-20-19,80 19,-41 0,1-20,-20 20,19-40,21 40,-60-40,40 40,-40-39,0 19,0-20,-20 40,-40 0,1 0,19 0,0 20,-39 40,39-60,40 59,-59-19,59-20,0 19,0 1,0-20,20 39,39-59,1 40,-21-40,21 0,19 0,-19 0,19 0,-19 0,-1 0</inkml:trace>
  <inkml:trace contextRef="#ctx0" brushRef="#br0" timeOffset="140154.014">16728 14982,'-20'0,"20"-20,-59 20,-1 0,1 0,39 0,20 20,0 20,20 19,0-59,19 0,1 40,-20-40,20 0</inkml:trace>
  <inkml:trace contextRef="#ctx0" brushRef="#br0" timeOffset="140495.0481">16689 15141,'-20'39,"-40"21,40-60,-19 0,-1 0,20 0,-39 0,19-20,-20-20,41 21,19-21,-60-20,60 21,-40 19,40-60</inkml:trace>
  <inkml:trace contextRef="#ctx0" brushRef="#br0" timeOffset="141743.1729">9188 16966,'357'-158,"20"-1,59 0,61-19,18-1</inkml:trace>
  <inkml:trace contextRef="#ctx0" brushRef="#br0" timeOffset="146930.6916">16808 14942,'0'-39,"0"19,0-20,0 40,-40 0,0 0,40-40,-20 40,-19 0,-1 0,20 0,-39 0,59 20,-40-20,0 60,20-21,20-19,0 20,0 20,0-41,0 21,20-40,-20 40,60-40,-20 0,-21 0,21 39,0-39,-20 0,19 0,1 0,-40-19,20 19,39-40,-19 40,-40-40,20 40,-20-20,0-19,40-21,-40 1,39 19,-39 0,40 40,-40 20,0 20,0-1,40 1,-40-20,0 40,0-21,39 41,-39-41,0 1,0 0,0-1,20-39,-20 20,0 20,0-20,0 19,0-39,0 40,-40 0,40-20,-39-20,39 39,-20 1,-40 0,21-20,-1-20,40 39,-20-39,-19 0,-1 40,0-40,20 0,-19 0,19 0,-40 0,21 0,19 0,-20 0,-20 0,1 0,39 0,20 20,-40-20,21 0,-21 0</inkml:trace>
  <inkml:trace contextRef="#ctx0" brushRef="#br0" timeOffset="148606.8592">15260 13970,'0'0,"20"0,0 0,19 0,-39-40,40 40,-20 0,59-39,-39 39,0 0,-21 0,21 0,0-40,-20 40,19 0,21 0,-40 0,59 0,-39 0,-20 0,19 0,1 0,-20-40,19 40,21 0,-1 0,-39 0,40 0,-20 0,-21 0,21 0,20 0,-41 0,21 0,0 0,-20 0,19 0,-19 0,20 0,0-39,-1 39,-19 0,20 0,-20 0,19 0,1 0,-20 0,20 0,-1 0,1 0,19 0,-19 0,0 0,19 0,-19 0,0 0,-1 0,1 0,20 0,-41 0,21 0</inkml:trace>
  <inkml:trace contextRef="#ctx0" brushRef="#br0" timeOffset="150683.0668">11073 13851,'0'0,"59"0,-39 0,20-40,0 40,-1 0,-19-39,20 39,-1 0,-19 0,20 0,20 0,-21 0,21 0,-1 0,-39 0,40 0,-21-40,1 40,-20 0,20 0,19 0,-39 0,39 0,1 0,0 0,-41 0,21 0,-20 0,-20-20,59 20,1 0,-20 0,-21 0,21 0,-20 0,20 0,19 0,-39 0,20 0,-1 0,-19 0,20 0,20 0,-21 0,1 0,19 0,-39 0,20 0,-80 0,-19 79</inkml:trace>
  <inkml:trace contextRef="#ctx0" brushRef="#br0" timeOffset="153827.3812">13712 13950,'-40'0,"100"0,-1 0,21-40,19 40,20-59,-20 59,20-79,0 79,-79-60,20 60,-21 0,1-40,-20 40,-20 20,0 20</inkml:trace>
  <inkml:trace contextRef="#ctx0" brushRef="#br0" timeOffset="155718.5703">10934 12363,'0'-40,"0"60,0 19,0-19,0 20,0 20,0-21,0 21,-20-1,20 1,0-1,0-39,0 40,0-21,40-39,19 0,-39-39,40 39,19-60,0 60,1-79,-21 79,-19 0,0-20,-20 20</inkml:trace>
  <inkml:trace contextRef="#ctx0" brushRef="#br0" timeOffset="156080.6065">10755 12343,'40'-40,"-20"40,39-40,-19 1,20 39,-1-60,-39 60,20 0,-1-20,-19 20,20 0,0 0,-21 0</inkml:trace>
  <inkml:trace contextRef="#ctx0" brushRef="#br0" timeOffset="156395.638">10855 12640,'19'0,"-19"-19,40 19,0-40,19 0,1 40,-60-20,39 20,21 0,-60 0</inkml:trace>
  <inkml:trace contextRef="#ctx0" brushRef="#br0" timeOffset="157074.7059">11589 12601,'-20'39,"20"-19,0 20,0 0,0-20,-20 39,20-19,0-20,0-20,20-80,-20-39,0 99,20-19,-20-1,0 20,39 20,1 0,-40 40,60-1,-21 1,-19-40,20 60,0-60,-21 0,41 0,-1 0,-59-40,0 0,40 1,-40 19,0-20,0 20,0-19,0 58</inkml:trace>
  <inkml:trace contextRef="#ctx0" brushRef="#br0" timeOffset="157736.7721">12541 12621,'0'-20,"0"20,0-20,-39 20,-1 0,20 0,-20 20,-19 59,59-39,-40 0,40-1,0 21,0-40,40 19,-1-39,1 0,0 0,-40-20,40 20,-40-59,39 19,-39 1,60-21,-60 20,39-19,-39-1,40 1,-40-21,0 21,0-21,0 1,0 20,0-1,0 40,-20 20,20 60,0-1,-39 40,39-39,0 19,0 1,0-1,0 0,19-19,-19-20,0-1,0 1,0-20,0 20,0 19,0-19,-19-1,-1-39,-20 40</inkml:trace>
  <inkml:trace contextRef="#ctx0" brushRef="#br0" timeOffset="162567.2551">15577 12482,'0'20,"0"19,0 21,0-21,0 1,0 0,0-20,0 19,-19 21,19-40,0 39,0-19,0-20,0-20,0-40,0 20,0-19,0-21,0 1,0-1,0-19,0-1,0 21,0 39,19-40,-19 21,0-1,40 20,-40-20,40 1,-40-1,59 40,-59-40,40 40,-40-39,20 39,39-40,-19 40,0 0,-20 0,19 0,-39 20,40 39,-40-19,0 0,0-1,0 21,-40-1,-19 1,19-20,0-40,20 39,-19-39,-1 0,-19 0,19 0,0 0,40 40,20-40,20 0,-20 0,-20-20,59 20,-19 0,-1 0,21 20,-20 20,19 19,-59-39,40 20,-40 19,0-19,0 0,0-1,-20-39,20 40,-59-20,39-20,-20 40,-39-40,39 0,20 0,-39 0,19 0,60 0</inkml:trace>
  <inkml:trace contextRef="#ctx0" brushRef="#br0" timeOffset="163128.3112">16391 12819,'59'0,"-39"0,40 0,-20 0,-21 0,21-20,20 20,-60-20,39 20,-39-39,0 19,0-20,0 40,0-40,-59 40,19 0,20 0,-19 0,-21 0,40 40,-39 0,19 0,0-1,40-19,-39-20,39 60,0-1,0-39,19-20,21 0,0 40,39-40,-19 0,-1 0,1 0,-21-20,21 20,19-40,-19 40</inkml:trace>
  <inkml:trace contextRef="#ctx0" brushRef="#br0" timeOffset="163751.3735">17304 12700,'-20'0,"0"0,-59 0,39 0,20 0,-20 0,40 20,-59 0,19 39,40 1,0-1,20-19,40-40,-41 0,21 0,0 0,-20 0,19-40,1 40,0-59,-40 19,20 40,-20-40,39-19,-39 79,0 19,0 21,0-20,0 19,0 1,0-1,0-19,0 39,0-19,0-21,0-19,-20 20,-79 0,79-40,-19 0,-1 39,20-39,-20 0,1 0,19 0</inkml:trace>
  <inkml:trace contextRef="#ctx0" brushRef="#br0" timeOffset="167459.7443">9426 16550,'0'-20,"-20"20,20 0,0 59,0 1,0-20,0-21,0 21,20 0,19-40,-19 0,-20-40,60-19,-60-1,40 1,-40 19,0-20,0 21,39 39,-39 59,40 40,-40 20,40-39,-1-1,-39-39,60-40,-60 20,59-20,-59-80,40 1,-40 19,0-19,0 20,0-1,0-19,40 19,-40 20,0 21,0 19,0 59,39 20,-39 1,40-21,-40-39,20-20,20 0,-21 0,-19 0,40-59,-40-1,40 1,-40-1,0 1,59-1,-59 20,40 40,-40 40,40 20,-40 19,39-39,1 19,-20-19,20-40,-40 40,59-40,-39 0,-20-40,40 0,-40 20,0-19,39-1,-39-20,0 41,0-21,0 0,40 80,-40 19,0 21,0-1,40-19,-40-40,39-20,-39 39,20-39,20-59,-40-1,0 20,40-19,-40 19,0-19,39 19,1 100,-40-1,0-19,0-20,40 19,-40 1,0-20,0 20,0-1</inkml:trace>
  <inkml:trace contextRef="#ctx0" brushRef="#br0" timeOffset="185732.5714">18336 13692,'19'0,"41"-20,-20 20,19-39,-19 39,-20 0,39 0,1 0,-1 0,-39 0,20 0,0 0,-21 0</inkml:trace>
  <inkml:trace contextRef="#ctx0" brushRef="#br0" timeOffset="186188.617">18197 14149,'20'0,"19"-20,-19 20,20 0,-1 0,21-40,-20 40,19 0,-19-40,19 40,-19 0,20 0,-21 0,-19 0,20 0</inkml:trace>
  <inkml:trace contextRef="#ctx0" brushRef="#br0" timeOffset="187072.7054">19625 12700,'0'-40,"0"60,0 20,0-40,0 59,0-19,-59-40,59 79,-40-39,40-20,-39 20,39-1,-60 1,60 0,-59-1,59 1,0 0,19-20,61-20,-21 0,-39 0,40 0,-1 0,1 0,-21 0,21 0,-1 0,1 0,-1-40,-19 40,0 0</inkml:trace>
  <inkml:trace contextRef="#ctx0" brushRef="#br0" timeOffset="187544.7526">19506 12700,'40'0,"0"0,-20 0,19 0,21 0,-60-20,40 20,-1 0,1 0,19-40,-39 40,20 0,0 0,-21 0,41 0</inkml:trace>
  <inkml:trace contextRef="#ctx0" brushRef="#br0" timeOffset="187989.7971">19348 13037,'0'0,"39"0,1-20,0 20,-20 0,39-39,-19 39,-20 0,19 0,1 0,0 0,-1 0</inkml:trace>
  <inkml:trace contextRef="#ctx0" brushRef="#br0" timeOffset="189128.911">20221 12978,'0'0,"0"-40,0 60,0 0,0 39,0-19,-20 0,20-1,0 1,-20-40,20 40,0-20,0-40,0-20,0 0,20-19,-20 19,20 40,-20-40,39 40,21 0,-40 0,20 40,-1 0,1 19,0-39,-21-20,41 40,-20-40,-1 0,-39-60,0 21,20-1,-20 20,0-20,0 1,0 19,0-40,40 60,0 0</inkml:trace>
  <inkml:trace contextRef="#ctx0" brushRef="#br0" timeOffset="189908.989">21292 13077,'0'-20,"-20"20,-39 0,19-40,1 40,-1 0,20 0,-20 40,1-40,-1 60,0-21,40 1,-39-20,39 20,0-1,19-39,-19 20,60-20,19 0,-39-40,20-19,-60 39,39 20,-39-79,60 39,-21 0,-39 20,60-19,-60-21,60 1,-60-1,59 1,-59 39,0-40,40 21,-40 19,0-20,0 0,0 21,0-21,-20 40,20 40,-40 19,40-19,-39 19,39 21,0-1,0 0,0-19,0 59,0-59,0 59,0-60,0 21,0-21,0 1,0-21,0 1,0 0,0-60,-40 20</inkml:trace>
  <inkml:trace contextRef="#ctx0" brushRef="#br0" timeOffset="190817.0798">19487 13772,'-40'0,"40"-20,-40 20,60 0,20 0,-20 0,59 0,0 0,21 0,-1 0,20 0,-20 0,0 0,40 0,-40 0,-19 0,19 0,-20 0,-19 0,-1 0,-39 0,20 0,0 0,-1 0,1 0,20 0,-41 0,21 0,0 0,-1 0,1 0</inkml:trace>
  <inkml:trace contextRef="#ctx0" brushRef="#br0" timeOffset="192037.2018">19348 14545,'0'60,"0"0,0-21,0 1,0 0,-40 19,40 1,0-41,0 21,0-20,-40 20,40-60,0-20,0-19,0 39,0-40,0 1,0-1,0 21,0-21,20 0,-20 1,40-1,-40 21,59-1,-59 0,60 40,-20-59,19 19,-39 40,20 0,-21 0,-19 20,0 20,40-40,-40 39,0 21,0-20,0-21,-20 21,20 0,-39 19,19-39,-20-20,40 60,-59-60,39 0,40 0,19 0,1 0,-20 0,19 0,-19 0,20 0,39 39,-39 1,-40 0,0-20,0 19,0 1,0-20,0 19,-20 1,-39 20,-1-21,40-39,-19 0,-1 20,20-20,-20 0,1 0,-1 0,60-20,20 20</inkml:trace>
  <inkml:trace contextRef="#ctx0" brushRef="#br0" timeOffset="192609.259">20002 14704,'40'0,"0"0,19 0,-19 0,-20 0,20-39,-1-1,21-20,-60 40,0-19,0-21,-20 40,0 20,-20 0,1 0,-1 0,0 0,-19 0,-1 20,40 0,-59 79,79-79,0 40,0-21,0-19,0 60,40-21,-1-59,1 40,-20-40,40 0,-1 0,1 0,-21-20,21 20,-1 0,1-60</inkml:trace>
  <inkml:trace contextRef="#ctx0" brushRef="#br0" timeOffset="193398.3379">20757 14645,'0'-40,"0"20,-20 20,0-40,-20 40,-19 20,-1 20,20 20,40-41,0 41,0-1,20-59,-20 20,60-20,-40 0,19 0,1 0,-20 0,20-20,19-19,-59-1,40-19,-40-1,0 40,0 20,0 60,0-1,0-19,39 59,-39-59,40 39,-40 1,0-1,0-20,0 21,0-40,0-1,0 21,-20-1,20-39,-39-20,39 60,-40-60,40 39,-60-39,21 20,-41-20,61 0,-21 0,0 0,20 0,-19 0,-21-40,20 40,40-39,20-1,20 40</inkml:trace>
  <inkml:trace contextRef="#ctx0" brushRef="#br0" timeOffset="195300.5281">21947 13791,'20'0,"40"0,-21 0,1 0,0 0,19 0,-19 0,19-39,-39 39,20 0,0 0,-1 0,1 0,0 0,-21 0,41 0,-60 20,79-20,-59 0,20 0,19 0,-19 39</inkml:trace>
  <inkml:trace contextRef="#ctx0" brushRef="#br0" timeOffset="196544.6525">23912 13117,'0'0,"0"59,-20-59,20 60,0-40,0 19,-40 1,40-20,0 20,0-1,0-19,0 20,-40 19,40-39,0 40,0-21,0 21,0-40,-19 19,19 1,0-20,0 20,-40-1,40-19,0 40,-40-21,40 1,0-20,0-20,0-40</inkml:trace>
  <inkml:trace contextRef="#ctx0" brushRef="#br0" timeOffset="197512.7493">23951 13117,'-19'0,"-21"0,0 39,0-39,40 40,-59-40,-1 40,41-40,19 39</inkml:trace>
  <inkml:trace contextRef="#ctx0" brushRef="#br0" timeOffset="198592.8573">23416 14228,'19'0,"1"0,20 0,0 0,-20-20,39 20,-19 0,19 0,-39 0,40 0,-21 0,1 0,0 0,-1 0,-19 0,20 0,-40 20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8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3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7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3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1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1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5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6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3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0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0755-7CEF-4F7A-9201-E845D21BD4D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D8193-543E-4459-B089-FC12F7D5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3 Section 3.5 Video Drawings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20000" cy="1752600"/>
          </a:xfrm>
        </p:spPr>
        <p:txBody>
          <a:bodyPr/>
          <a:lstStyle/>
          <a:p>
            <a:r>
              <a:rPr lang="en-US" dirty="0" smtClean="0"/>
              <a:t>Increase &amp; Decrease &amp; Rate Of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7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4160" y="221400"/>
              <a:ext cx="8480160" cy="59583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800" y="212040"/>
                <a:ext cx="8498880" cy="597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7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Chapter 3 Section 3.5 Video Drawings</vt:lpstr>
      <vt:lpstr>PowerPoint Presentation</vt:lpstr>
    </vt:vector>
  </TitlesOfParts>
  <Company>Highline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Girvin</dc:creator>
  <cp:lastModifiedBy>Michael Girvin</cp:lastModifiedBy>
  <cp:revision>6</cp:revision>
  <dcterms:created xsi:type="dcterms:W3CDTF">2011-10-20T18:36:34Z</dcterms:created>
  <dcterms:modified xsi:type="dcterms:W3CDTF">2011-10-20T21:27:54Z</dcterms:modified>
</cp:coreProperties>
</file>