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2F40C-2DE8-4D5B-BBD6-D781E6BAB746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2362-FEE3-4973-9B1A-5134DFA5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91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1:42:30.3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893 1191,'-20'0,"20"0,40-40,-1-20,1 21,-20 39,20 0,-1 0,-19 0,-20 20,0 19,0-19,40 20,-40-1,0-19,0 40,0-20,0-21,-20 21,0-40,20 40,-39-1,-1-19,60-20,0 0,19 0,41 0,-41 0,-19 0,20 0,-40-39,59 39,-39 0,20 0,19 0</inkml:trace>
  <inkml:trace contextRef="#ctx0" brushRef="#br0" timeOffset="936.0936">1865 952,'0'0,"0"0,-39 0,39 40,-40-40,40 40,-20-40,-20 0,40 20,-39-20,19 0,20 39,0 1,0 0,0-1,0 21,0-60,0 20,40-20,-1 0,-19 0,20-40,-1 0,1 40,-20 0,20 0,-1 40,-39-20,0 20,0 19,0 1,-19-40,-21-20,20 0,-20 0,40-20</inkml:trace>
  <inkml:trace contextRef="#ctx0" brushRef="#br0" timeOffset="1927.1927">1806 536,'39'0,"-19"0,40 0,-1 0,1 39,-20-39,-1 60,21 0,-1-1,-19-19,39 19,-79-19,40-20,-40 39,0-19,40 0,-40-1,0 1,0 0,0-1,39 21,-39 0,0-1,0-39,0 39,0 1,0-20,0-1,0 21,0-1,0-39,0 20,0 19,0-39,-19-20,19 40,-20-40,20-20</inkml:trace>
  <inkml:trace contextRef="#ctx0" brushRef="#br0" timeOffset="5843.5842">4167 794,'0'0,"-39"20,-1-20,0 0,40 39,-20-39,-19 0,-1 40,40 0,0-1,0 1,0 0,0-20,0 39,0-19,0-20,20-20,-20 0,39 0,-39-40,20 40,20-40,0 40,-20 0,19 0,1 0,-40 20,20-20,-20 20,0 20,0-1,0 1,0-40,0 40,-60-40,60 59,-39-59,-21 60,40-60,20-20</inkml:trace>
  <inkml:trace contextRef="#ctx0" brushRef="#br0" timeOffset="6359.6359">3711 1845,'-40'0,"60"0,0 0,19 0,41 0,-40 0,-21-19,41 19,-1-40,21 40,-1-79,40 39,0-20,-39 21,-21 39,-39 0,-20-40,0 40</inkml:trace>
  <inkml:trace contextRef="#ctx0" brushRef="#br0" timeOffset="6803.6803">4167 2203,'0'19,"0"21,0 0,20 0,-20-21,0 21,0-20,40 20,-40-1,0 1,0 0,0-1</inkml:trace>
  <inkml:trace contextRef="#ctx0" brushRef="#br0" timeOffset="7463.7463">4366 2163,'0'-40,"19"1,-19 19,60 20,-60-40,40 40,-40-40,20 40,19 0,1 0,0 0,-1 0,-39 40,0 0,0 39,0-39,0-1,0 21,0-40,0 20,-20-40,20 39,-19-39,19 20,19-40,21 20,-40-20,79 20,-39 0,0 0,19 0,-19 0,0 0,-20 0,19 0</inkml:trace>
  <inkml:trace contextRef="#ctx0" brushRef="#br0" timeOffset="8007.8007">5040 1528,'-39'0,"39"20,19-20,1 0,40 0,-1 0,-39 0,20 0,0 0,-21 0,41 0,-20 0,-20-20,19 20</inkml:trace>
  <inkml:trace contextRef="#ctx0" brushRef="#br0" timeOffset="10208.0207">6290 774,'0'0,"0"59,40-19,-40 0,0-1,0 21,0-20,0-20,20 39</inkml:trace>
  <inkml:trace contextRef="#ctx0" brushRef="#br0" timeOffset="10732.0731">6112 1687,'0'39,"20"-39,19 0,21 0,-20 0,19-19,-19 19,0 0,-21 0,21 0,-20 0,-20-40,59 40,-19 0</inkml:trace>
  <inkml:trace contextRef="#ctx0" brushRef="#br0" timeOffset="11256.1255">6211 1945,'0'39,"0"41,0-21,0 1,0-1,0 1,0-1,0 21,0-41,40 21,-40-20,0 19,20-59</inkml:trace>
  <inkml:trace contextRef="#ctx0" brushRef="#br0" timeOffset="12148.2147">6648 2183,'0'0,"0"39,0 1,0 0,0-20,0 39,0-19,0 0,0-1,0 1,39 0,-39-20,20-20,-20 39,60-39,-21 0,-19-20,-20-19,0 19,40 20,-40-40,0 20,0-19,-20-1,0 40,-19 0,-1 0,0 20,40 19,-20-39,20 20,0 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48:14.2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2818 1528,'0'40,"40"-40,-40 39,0 1,0 39,39 21,-39 19,0-60,40 21,-40-1,0 0,0 1,40-21,-40 1,0-21,0 1,0 0,0-20,39-20,-39 39,0-58,0-1,0-20</inkml:trace>
  <inkml:trace contextRef="#ctx0" brushRef="#br0" timeOffset="952.0952">2044 3135,'-60'0,"21"0,59 0,39 0,-19 40,-1-40,21 0,19 0,-19 0,19 0,20 0,40 0,20-20,-60 20,40-59,-20 59,-19 0,-21 0,0-40,1 40,-41 0,21 0,-20 0,-21 0,21 0,20 0,-41 0</inkml:trace>
  <inkml:trace contextRef="#ctx0" brushRef="#br0" timeOffset="2364.2363">3691 3830,'-20'0,"0"0,-19 0,39 20,-40-20,0 0,40 39,-59-39,-21 0,41 20,19-20,-20 0,0 0,-19 40,39-40,-20 0,1 0,19 40,-20-40,0 0,21 39,-41-39,20 0,40 40,-19-40,19 40,0-1,0 1,0-20,0 20,0-21,0 21,0 0,0-20,0-20,39 0,21 0,-40-20,39 20,1-40,-1 40,1-40,-40 40,39 0,1 0,-21 0,21 0,-1 0,1 0,-40 0,19 20,1 20,-40 0,0-1,40 21,-40-40,0 19,0 21,0-20,-40-1,40 1,-59 0,59-21,-80 21,40 0,21 0,-21-40,0 59,1-59,19 0,-20 40,0-40,21 0,-41 0,0 0,21 0</inkml:trace>
  <inkml:trace contextRef="#ctx0" brushRef="#br0" timeOffset="4644.4644">5179 3254,'0'0,"-39"0,-21 0,40 0,-20 0,1 0,19 0,-40 0,60 40,-59-40,59 20,-80-20,61 59,-21-19,40 0,-60-1,21-19,39 20,-60 0,60 19,-59 1,59-21,0 21,0 0,0-1,20-19,19 19,21-59,19 60,0-60,21 0,-21 0,0 0,-19-20,-20 20,-1-40,1 40,-40-39,20 39,20 0</inkml:trace>
  <inkml:trace contextRef="#ctx0" brushRef="#br0" timeOffset="5192.5192">5497 3731,'59'0,"21"0,-41 0,-19 0,20 0,0-40,-40 20,19 20,-19-59,0-1,0 40,0-20,-19 1,-41 39,20 0,20 0,20 39,-99 1,79 0,-19 19,-1 1,40-20,0 39,0-19,0-41,0 21,40-40,19 60,1-60,19 0,1 0,-21 0,-19 0,-1 0,1 0,20-20</inkml:trace>
  <inkml:trace contextRef="#ctx0" brushRef="#br0" timeOffset="5708.5706">6072 3492,'0'80,"0"-21,0 21,40-1,-40 20,0-19,40-21,-40-19,0 19,0-19,39-99,-39-1,60-19,-60-40,79 39,-39-39,-40 40,59 19,-59 40,20 20,20 60,-40 19,0-39,59 59,-19-19,-40-41,60 21,-60-1,59 1,-59-20,0-21,20-19</inkml:trace>
  <inkml:trace contextRef="#ctx0" brushRef="#br0" timeOffset="6068.6068">6886 3135,'0'-59,"0"138,0 1,0-1,39 20,-39 20,60 20,-60 0,40-20,-40-20,39 20,-39-39,0-41,0 21,40-1,-40-78</inkml:trace>
  <inkml:trace contextRef="#ctx0" brushRef="#br0" timeOffset="6395.6395">6826 3612,'-39'-20,"-1"20,80 0,-21 0,21 0,20 0,19 0,-19 0,19 0,-20 0,1-20,-1 20,-39 0,20 0</inkml:trace>
  <inkml:trace contextRef="#ctx0" brushRef="#br0" timeOffset="8135.8135">7818 5576,'0'0,"-39"0,-1 40,-19-40,19 0,-20 0,21 0,39 20,-80-20,60 0,-19 0,19 0,-20 0,-19 0,39 0,-20 0,0 0,21 0,-21 0,0 0,20 0,-39 0,-1 0,-19 0,-20 0,19 0,-19 0,0 0,0 0,-20 0,19 0,-39 0,1 0,38 0,1 0,-20 0,20 0,0 0,-1 0,-19 19,40-19,-20 0,19 0,1 0,19 0,-19-19,20 19,-21 0,1 0,19-40,1 40,19 0,-19 0,-1 0,1 0,-1-40,0 40,1 0,-20 0,19 0,-19-39,39 39,-20 0,1 0,-21 0,21 0,19 0,-39 0,19 0,-19 0,19 0,1 0,-20 0,-1 0,1-40,-1 40,1 0,20 0,-21 0,21 0,-21 0,21 0,19 0,0 0,-19 0,39 0,-20 0,1 0,39 20,-40-20,0 0,1 0,19 0,-20 0,0 20,1-20,-21 0,60 39,-40-39,-19 0,59 40,-20-40,-39 0,19 0,0 40,0-40,1 0,19 0,20 19,-60-19,21 0,19 0,-20 0,40 40,-40-40</inkml:trace>
  <inkml:trace contextRef="#ctx0" brushRef="#br0" timeOffset="9316.9316">2302 6310,'0'20,"0"60,0-41,0 41,0-1,0 0,0 21,0-1,0 0,0 20,59 20,-59-60,0 1,0-21,0-19,0 0,0 19,20-59</inkml:trace>
  <inkml:trace contextRef="#ctx0" brushRef="#br0" timeOffset="10365.0364">3612 6846,'0'20,"0"39,0 21,0-1,0 20,0-19,39-1,-39 1,0-61,0 21,0-99,0-1,0 40,0-39,40-1,-40 1,0-1,40-59,-40 40,59-1,-59 21,60 19,-21 0,1 40,0 60,-40-1,0 60,39 20,-39-39,0 19,40-40,-40-59,0 20,40-40,-40-60,40-39,-40 19,39-19,1 0,-40 0,40 39,-40 40,39 20,1 20,-40 40,0-1,40 21,-40-21,39 21,-39 19,0-40,40-19,-40-20,0 39,0-19,0-60,40-39,-40-1</inkml:trace>
  <inkml:trace contextRef="#ctx0" brushRef="#br0" timeOffset="10553.055">4683 7045,'0'19,"0"21,0 0,0 59,0-40,0 1,0-20,0-1,0 1,20-40,-20-40,0-19</inkml:trace>
  <inkml:trace contextRef="#ctx0" brushRef="#br0" timeOffset="10688.0687">4584 6449,'-20'0,"20"-39,0 39</inkml:trace>
  <inkml:trace contextRef="#ctx0" brushRef="#br0" timeOffset="11228.1227">5001 6608,'0'40,"0"39,0-19,0-1,39 20,-39-19,40 0,-40-1,0-39,0 20,0 19,0-79,0-59,0 39,0 1,0-41,0 21,40-1,-40 40,39-19,-39-1,40 40,0 0,19 0,1 59,-60-19,59 20,-59-21,60 21,-60-1,0 1,40-1,-40-19,0-20,0 20,0-1,0-19,0 20</inkml:trace>
  <inkml:trace contextRef="#ctx0" brushRef="#br0" timeOffset="11552.1549">5874 6727,'0'40,"0"-20,0 39,0 20,0 21,0-41,39 1,-39-21,40-39,-40 40,60-40,19-20,-39-39,-1-1,1 1,-40 19,40-39,-40 19,0 20,0 21</inkml:trace>
  <inkml:trace contextRef="#ctx0" brushRef="#br0" timeOffset="11828.1827">6608 6390,'40'0,"-40"20,0 59,0 0,0 20,0 21,0-21,0 40,0-40,0-20,0-19,0-1,0-19,0 0</inkml:trace>
  <inkml:trace contextRef="#ctx0" brushRef="#br0" timeOffset="12105.2104">6489 7005,'-40'-40,"80"40,0 0,19 0,21 0,-1 0,0 0,-19 0,-1-40,1 40,-1 0,-19 0,0 0</inkml:trace>
  <inkml:trace contextRef="#ctx0" brushRef="#br0" timeOffset="12584.2583">7124 7025,'20'0,"39"0,-39 0,59-20,21-79,-41 59,-59 0,40 1,-40-21,-40 20,-19 40,19 0,-20 40,60 0,-39 19,39 21,-60-1,60 20,0-19,0-1,20-20,20-39,19 20,1-40,-1 40,-39-40,20 0,0 0,-40 0,39 0,1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49:18.18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8315 5318,'-20'0,"20"0,0 20,59 20,-59 19,60 1,-1-1,-19 1,39-1,-19-19,-1 0,1-1,-20-39,-21 40,-19-40,20 0,-20 20</inkml:trace>
  <inkml:trace contextRef="#ctx0" brushRef="#br0" timeOffset="319.0317">8791 5358,'-20'59,"20"21,-20-21,20 21,-79-1,79 0,-60 1,60-1,-59-39,59 19,-20-39,20 20,0 0,-40-40,40 19</inkml:trace>
  <inkml:trace contextRef="#ctx0" brushRef="#br0" timeOffset="667.0667">8116 5874,'-20'0,"20"-20,20 20,40 0,19-40,0 40,1 0,-1-39,0 39,21 0,-21-40,0 40,1 0,-21-40,-19 40,0 0</inkml:trace>
  <inkml:trace contextRef="#ctx0" brushRef="#br0" timeOffset="1031.1029">8533 5318,'-40'0,"40"0,0 40,0-1,20 21,-20 0,40 59,19 0,-19-20,-40 20,59-40,-59-19,80 19,-80-39,20 0,-20-21,0 21</inkml:trace>
  <inkml:trace contextRef="#ctx0" brushRef="#br0" timeOffset="5831.5831">10835 3532,'0'0,"39"-20,1-19,-20-1,20 0,-1 1,1 19,-20 20,59-99,-39 59,59 0,-59 0,19 40,1 0,-20 0,-21 0,21 0,-40 40,40 0,-40 19,0-19,0 39,-20-19,20-1,-60 1,60 0,-79-1,79-39,-60 20,120-60,19-40,1 21,19-1,-59 40,19 0,1 0,-21 0,-19 0,40 59,-60 1,0-40,0 39,0 1,0 19,-40 1,0-1,-19 0,-1-19,-39 19,20-19,-1-21,1-39,19 40,-19-40,39 0,1 0,-1 0,0 0,120-20,19 20,20-79</inkml:trace>
  <inkml:trace contextRef="#ctx0" brushRef="#br0" timeOffset="6327.6327">12442 3532,'-20'0,"-20"40,40 19,-79 1,79-1,-40 21,40-1,0 20,0-19,0-21,0 21,20-21,20-19,19-40,1 40,0-40,-21 0,21 0,-1-40,-19 0,-40 20,60-19,-60-1,0-20,0 21,0-21,0-19,-40 0,-20 19,1 0,-1 21,21-1,-1 0,20 40,20-19,-40 19,40 19</inkml:trace>
  <inkml:trace contextRef="#ctx0" brushRef="#br0" timeOffset="7391.7391">13454 3830,'0'-40,"0"0,0 60,0 20,0 20,40 19,-40 0,0 1,0-1,39-19,-39-41,0 21,0 0,20-40,-20-60,0 1,0-1,0 1,0-21,0 1,40-20,-40 19,40 1,-40 0,39 19,-39 0,40 60,-40-59,40 59,39 59,-79-19,40 40,-40-1,0 20,39 20,-39-59,0-1,0-39,0 20,0-1,0-78,40-1,-40-19,0-1,40 20,-40-39,40 19,-40 21,0 19,59-20,-19-19,-20 59,19 0,-39 20,20-20,-20 59,0 1,0-1,0 21,0-41,0 21,0-1,0 1,0-40,0 19,0-19,0 20,0 0,0-21,0-19,60-59</inkml:trace>
  <inkml:trace contextRef="#ctx0" brushRef="#br0" timeOffset="7611.7611">14526 3750,'0'60,"0"0,0 19,0-39,0 39,0-20,0 1,39 0,-39-41,0 21,0-60</inkml:trace>
  <inkml:trace contextRef="#ctx0" brushRef="#br0" timeOffset="7783.7782">14407 3076,'0'-20,"39"20</inkml:trace>
  <inkml:trace contextRef="#ctx0" brushRef="#br0" timeOffset="8279.8277">14684 3373,'0'40,"0"0,0 39,0 1,40 39,-40-60,40 21,-40-1,0-20,39 1,-39-40,0-40,0-40,0 21,0-21,0-19,0-1,40 1,-40 20,40-1,-40 40,39-20,1 60,0 0,-40 40,59 19,-59 0,60 1,-60 39,59-40,-59 1,40-21,-40-39,0 20,60-80,-60 20</inkml:trace>
  <inkml:trace contextRef="#ctx0" brushRef="#br0" timeOffset="8579.8577">15577 3671,'0'60,"-19"19,19-19,0 19,0 0,19-19,-19-21,40-39,-40 40,40-40,19 0,-19 0,19-40,-39 1,20-21,-40-19,79 0,-79-1,0 21,0 19,-19 40,19-20</inkml:trace>
  <inkml:trace contextRef="#ctx0" brushRef="#br0" timeOffset="11112.1111">16411 3215,'0'-20,"0"99,0 1,0 19,0 0,0 40,0 0,0 39,0-39,0-39,0-1,0-20,0-19,0-40,0 19</inkml:trace>
  <inkml:trace contextRef="#ctx0" brushRef="#br0" timeOffset="11376.1375">16232 3929,'-40'-59,"40"59,40 0,0 0,-20 19,39-19,1 0,19 0,1 0,-21 0,1 0,19-19,-19 19</inkml:trace>
  <inkml:trace contextRef="#ctx0" brushRef="#br0" timeOffset="11752.175">16808 4008,'0'40,"39"-40,-19 0,20-40,0 1,-1-1,1 40,0-79,-40 59,0-20,0 0,-20 40,-20 0,20 0,-19 20,39 20,-60 20,60-1,-40 20,40-39,0 0,20-1,-20-19,40-20,0 40,-1-40,1 0,-20 0,19 0</inkml:trace>
  <inkml:trace contextRef="#ctx0" brushRef="#br0" timeOffset="12140.2139">17720 3671,'0'-20,"0"20,-39 0,-1 0,40 20,-40-20,40 79,-39-39,39 0,0-20,20 19,-1-39,21 40,20 20,-60-41,39 21,-39 0,0-1,0-19,-20 20,-19 0,39-20,-60-20,40 39,-19-39,-1 0,-20 40</inkml:trace>
  <inkml:trace contextRef="#ctx0" brushRef="#br0" timeOffset="13803.3802">10537 5219,'20'0,"39"0,-19 0,39 0,-59 0,40 0,-20 0,-1 0,21 0,-1-40,21 40,-1 0,20-59,0 59,21 0,-21-40,-20 40,20 0,-19 0,-1-40,0 40,1 0,-1 0,1-39,-1 39,20 0,20-40,-59 40,19 0,1 0,-1-40,0 40,-19 0,-1-39,-19 39,20 0,-1 0,20 0,1-40,-21 40,60 0,-19 0,-21 0,0 0,-19 0,-1 0,1 0,-40 0,20 0,-1 0,1 0,19 0,-19 0,20 0,-21 0,21 0,-1 0,1 0,-20-40,19 40,1 0,-1 0,1 0,-1 0,1 0,-1 0,-19 0,0 0,-1 0,-19 20,20-20,0 0,-21 0,41 0,0 0,-1 0,-19 0,19 0,1 0,-20 0,19 0,20 0,-19 0,-1 0,-39 0,40-20,-20 20,-1 0</inkml:trace>
  <inkml:trace contextRef="#ctx0" brushRef="#br0" timeOffset="14463.4462">12482 5715,'0'-40,"0"100,0-1,0-19,0 39,0 21,0 39,0 39,0-19,59 19,-59-39,0 0,40-20,-40-39,0-60,0 19,0 21,0-40,0 19,59-59</inkml:trace>
  <inkml:trace contextRef="#ctx0" brushRef="#br1" timeOffset="28346.8344">13553 4643,'0'20,"0"-20,20 0,-20 0,20 0,0 0,0 0,-1 0,41 0,-20 0,-20-20,39 1,-19-1,19 0,1 0,-20-20,-1 40,21-19,-1-21,-19 20,0-20,-1 20,21 1,-20-21,-1 20,1 0,0 0,19 1,-19-1,0-20,-1 20,1 0,19-19,-19 19,20-20,-1 40,-39-40,40 1,-21 19,1-20,0 20,-1 1,21-21,-1 0,1 40,-1-40,1 21,-20-21,59 0,-59 20,19-19,20 19,-19 0,0-20,-1 20,1-19,-1 19,1-20,-1 1,21 19,-21-20,1 20,19 0,-19 1,-21-21,21 20,-1-20,21 20,-21-19,-19 19,19-20,-19 20,0-19,-1 39,1 0,-40-20,20 20,0-20,-20 20</inkml:trace>
  <inkml:trace contextRef="#ctx0" brushRef="#br1" timeOffset="30051.0048">4088 7878,'0'0,"20"0,-20 0,20 0,-1-20,1 0,20 0,-20 20,19-39,-19 39,20-40,0 20,-1 0,1 1,20-1,-21 0,21-20,19 0,0 21,-19-21,19 0,-19 20,19-19,-19 19,-1 0,1-20,-20 20,-1 1,21-21,-1 20,1-20,-1 21,-19-1,20-20,-1 20,1-19,-1-1,1 20,-1-20,-39 20,20 1,-1-1,1 20,-40-20,20 20,20-20,-20 0,19 0,1 1,0-1,-21 20,41-20,-20-20,-1 20,21 0,-40 1,39-1,-19 0,0 0,-1 20,1-20,20-19,-21 19,1 0,0 0,-1 0,1 0,0 1,-40 19,39-20,1 0,-20 0,0 20,0 0,-20-20,19 20</inkml:trace>
  <inkml:trace contextRef="#ctx0" brushRef="#br1" timeOffset="35099.5096">11847 734,'20'0,"-20"0,19 0,-19 0,0 40,20 0,20-21,-20 41,0-20,19 19,-19-19,0-20,-20 0,0 19,20-39,-20 40,0-20,20-20,-20 20,20-20,-20 0,0 0,0-20,19 0,1 0,0-20,0-19,0 19,0-19,-1 39,21-20,-20 0,20 1,-1-21,-39 60,40-39,0 19,-1 0,-19 0,0 20,20 0,-40 0,20-20,-1 20,1 0,-20 0,20 0,-20 0,20 0,-20 0,0 20,20 20,0-20,0 19,19 1,-19 0,0-1,-20-19,0 20,0-1,20-19,-20 20,0 0,0-20,0 19,0-19,0-20,0 20,0-20,20 0,-20-20,19 0,1 0,0 1,20-41,0 0,-1 41,21-41,-21 20,-19 21,0-21,0 20,0 0,-20 20,0 0,20 0,-1 0,-19 0,20 0,-20 0,0 20,20 0,0 20,0-1,-20-19,20 0,-20 20,20-1,-20-19,0 0,0 20,0-40,0 20,0-1,0-19,0 20,19 0,-19 0,0-20,0 20,0 0,0-1</inkml:trace>
  <inkml:trace contextRef="#ctx0" brushRef="#br1" timeOffset="38032.8029">13910 774,'0'-40,"0"60,0 0,0 39,0 21,20-1,-20 1,0-1,0 0,0-39,0 0,0-1,0-78,0-21,0-19</inkml:trace>
  <inkml:trace contextRef="#ctx0" brushRef="#br1" timeOffset="38284.8281">13593 159,'-20'0,"20"20,0-1,0 21,0-20</inkml:trace>
  <inkml:trace contextRef="#ctx0" brushRef="#br1" timeOffset="39012.9009">14307 556,'0'39,"0"21,0-20,40 59,-40-60,0 41,0-1,0-19,40-1,-40-39,0 20,0-20,39 59,-39-39,0 19,0-98,0-21,0 20,40-39,-40 19,0-19,40 0,-40 19,0 1,39 39,-39-20,20 0,20 40,20 40,-60 0,59-1,-59 1,60 59,-60-39,39-1,-39 21,0-21,0 1,0-40,0 19</inkml:trace>
  <inkml:trace contextRef="#ctx0" brushRef="#br1" timeOffset="39364.9361">15002 913,'0'0,"40"59,-40 1,0 19,0 1,59 19,-59-59,40-1,-40-19,39-20,-39 40,40-40,-20 0,-20-40,40-39,-40-1,39 1,-39 0,0-1,0 21,0-21,0 21,0 59</inkml:trace>
  <inkml:trace contextRef="#ctx0" brushRef="#br1" timeOffset="39652.9649">15577 437,'40'59,"-40"1,40 19,19 40,-19 60,19-40,-59-1,40-18,-40-61,0 20,0-19,0-20</inkml:trace>
  <inkml:trace contextRef="#ctx0" brushRef="#br1" timeOffset="39876.9873">15597 1210,'0'-39,"0"-1,0 20,60 20,-21 0,1 0,20 0,-1-39,21 39,-21 0,-19 0,19 0,-19 0</inkml:trace>
  <inkml:trace contextRef="#ctx0" brushRef="#br1" timeOffset="40273.0269">16133 1210,'20'0,"19"0,1 0,0-19,19-21,1-20,-20 21,-1-21,-39 20,40 21,-40-21,-40 40,1 0,19 0,-20 0,-19 20,59 19,-60-19,60 60,-40-1,40 0,0-19,0 0,0-41,40-19,0 60,-1-60,-19 0,20 40,0-40,-1 0,1 0,20-20</inkml:trace>
  <inkml:trace contextRef="#ctx0" brushRef="#br1" timeOffset="40673.0669">16966 774,'0'-20,"-19"20,19 20,0 20,-60 19,60 1,0-41,-20 21,20 0,0-40,40 40,19-21,-19-19,-40 60,20-60,-20 79,40-39,-40-20,0 20,0-1,0-19,0 40,-40-60,40 39,-20-39,-20 0</inkml:trace>
  <inkml:trace contextRef="#ctx0" brushRef="#br1" timeOffset="41397.1392">18494 833,'0'-39,"0"-1,0 0,0 60,0 79,0 40,40 0,-40 0,40 20,-40-60,59-20,-59-19,40-20,19-40,-19 0,0-20,0-60,-40 1,39 0,-39-1,0 1,0 19,0 1,0 19,0 1,0 58</inkml:trace>
  <inkml:trace contextRef="#ctx0" brushRef="#br1" timeOffset="42117.2112">19110 952,'0'40,"0"20,0-21,0 41,0-1,0 1,0-1,0-20,0-19,0 0,0-1,0-78,0-21,0 1,0 19,0-19,0-1,0 0,0 21,0-21,0 21,0 19,0-20,39 60,-39 39,60 1,-21 19,1-19,0-1,0-39,-1 20,-19-40,-20 59,40-59,-1 0,-39-19,0-1,0-20,0 0,0 1,0-41,0 1,0 0,0 19,0 40,0-20,0 100,0 0,0-21</inkml:trace>
  <inkml:trace contextRef="#ctx0" brushRef="#br1" timeOffset="42365.236">19804 1270,'40'0,"-40"60,0-41,0 41,39 39,-39-39,0 19,0-19,0-41,20-19,-20 40,0-60,0 0</inkml:trace>
  <inkml:trace contextRef="#ctx0" brushRef="#br1" timeOffset="42537.2532">19883 615,'-59'-40,"39"40,20-19,20 19</inkml:trace>
  <inkml:trace contextRef="#ctx0" brushRef="#br1" timeOffset="42785.278">20280 476,'0'20,"0"59,0 21,60 39,-60-1,79 21,-79-20,60 0,-60-20,0-20,0-19,0-21,0-39,0 40</inkml:trace>
  <inkml:trace contextRef="#ctx0" brushRef="#br1" timeOffset="43017.3013">20260 1409,'-39'0,"59"0,39-60,1 60,39-59,0 59,20-80,-39 80,-1-39,0 39,-39 0,0 0</inkml:trace>
  <inkml:trace contextRef="#ctx0" brushRef="#br1" timeOffset="43685.3681">22146 1191,'0'-40,"-20"40,0 0,-20 0,-39 0,39 20,20 19,20 1,-59 0,59 39,-60-19,60 19,0-19,0 19,0-59,20 39,40 1,-21-20,1-40,0 0,-1 0,21-20</inkml:trace>
  <inkml:trace contextRef="#ctx0" brushRef="#br1" timeOffset="44145.4141">22503 1369,'-40'0,"40"20,-59-20,59 60,-20-41,20 41,0-20,-40 19,40-39,0 20,20-1,20-39,-1 0,-39-19,60-21,-60 20,39-40,-39 21,0-21,0 40,0-19,20 78,-20 21,40-1,-40 1,60 0,-60-1,59 1,-59-21,40-39,-40 20</inkml:trace>
  <inkml:trace contextRef="#ctx0" brushRef="#br1" timeOffset="44593.4589">22860 1449,'0'0,"0"59,0 1,40-1,-40 1,0-21,0 1,0-20,39 20,1-80,-40 20,0-39,60-1,-60 0,39 1,1-1,-40 41,20 19,20 39,-40 1,0 19,0-19,0 0,39 0,-39-1,0 21,40-60,-20 0</inkml:trace>
  <inkml:trace contextRef="#ctx0" brushRef="#br1" timeOffset="44877.4873">23614 1429,'-20'0,"-19"39,39 1,-60 0,60-20,0 39,-20-19,20 0,0-1,20-39,-20 40,79-40,-39 0,-20 0,20 0,-1 0,1-20</inkml:trace>
  <inkml:trace contextRef="#ctx0" brushRef="#br1" timeOffset="45285.528">23773 1667,'0'20,"20"-20,39-40,-19 20,-40-20,59 1,-19-1,-40 20,40-19,-40-1,-40 40,-19 0,-1 40,60 19,-60 20,60 1,-39-1,39 1,0-41,0 21,20-20,-20-1,79-39,-39 20,-20-20,19 0,21 0,-40 0,19 0,1 0,0-59</inkml:trace>
  <inkml:trace contextRef="#ctx0" brushRef="#br1" timeOffset="45613.5608">24388 873,'0'20,"0"0,-20 39,20 21,0-1,-40 40,40 20,0 0,0 0,0-20,0-20,0-19,0-21,0 1,0-21,0-19,0-20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50:50.0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18197 4802,'0'20,"39"-20,-19 0,79 0,-19 0,19 0,20 0,-20 0,1 0,-21 0,0 0,-19 0,-40 40,39-40,-19 0,-20 0,19 0</inkml:trace>
  <inkml:trace contextRef="#ctx0" brushRef="#br0" timeOffset="727.0727">18395 5278,'-20'0,"80"40,-1-40,-19 0,39 0,21 0,19-40,-20 40,20-39,20 39,-40 0,-19 0,-21 0,-19 0,-20 0,19 0</inkml:trace>
  <inkml:trace contextRef="#ctx0" brushRef="#br0" timeOffset="3527.3527">2163 9426,'0'0,"0"39,0 1,0-20,0 59,0 1,0-1,0-39,0 19,0 1,0-1,0-39,-20-20,20 40,0-60</inkml:trace>
  <inkml:trace contextRef="#ctx0" brushRef="#br0" timeOffset="4091.4091">1270 10279,'-40'0,"60"0,60 0,-21 0,1 0,59 0,-20 0,60 0,19-40,-39 40,40 0,-1-59,1 59,-40 0,-40 0,0 0,-19 0,-41 0,-19 0,-20 20,40-20,-40-40</inkml:trace>
  <inkml:trace contextRef="#ctx0" brushRef="#br0" timeOffset="5051.5051">2520 10656,'0'-20,"-20"20,-19 0,-1 0,20 0,-39 0,-1 0,40 0,-39 20,19-20,0 0,20 40,-19-40,-21 0,40 0,20 20,0 39,0 1,0-21,0 1,0 0,0-1,0 1,0 20,0-21,60-39,-20-39,-1 39,-19 0,20-40,-1 40,-19 0,20 0,0 20,-1-20,-39 59,20-59,-20 80,0-60,0 59,0-39,0-21,0 21,0-40,-39 40,-1-40,-20 0,1 40,-1-40,1 0,19 0,0 0,-19 0,118 0</inkml:trace>
  <inkml:trace contextRef="#ctx0" brushRef="#br0" timeOffset="7751.7751">4782 9942,'0'0,"-39"-40,-41 40,41 0,19 0,-20 0,0 0,21 0,-21 40,0-1,40 1,-79 0,79 39,-60 1,60-1,-39 0,39 20,0-19,0-1,0-39,0 19,39-19,-19-40,40 60,19-60,0 0,21 0,19-20,-40 20,-19-60,-21 60,1-39,0 39</inkml:trace>
  <inkml:trace contextRef="#ctx0" brushRef="#br0" timeOffset="8223.8223">5060 10636,'40'0,"-20"0,59-20,-79-19,60-1,-21 0,-39 1,60-1,-60 0,0 1,0 19,0-20,-40 40,20 0,-19 0,-1 0,20 0,-20 20,1 59,39 20,-40 21,40 18,0 1,60-39,-21-61,21 21,-1-21,1-39,-20 40,19-40,1 0,-21-20,21-59,-60 19</inkml:trace>
  <inkml:trace contextRef="#ctx0" brushRef="#br0" timeOffset="8723.8722">5814 10319,'0'39,"0"21,0 59,0-20,0-19,0-1,0-19,0-1,0-19,0-1,0-39,0-39,0-21,40-19,-40 19,59-39,-59 0,80-60,-41 60,-39 20,60 19,-20 20,-1 100,-39 19,0 20,0 1,0 39,60 19,-60-58,0-1,0-20,40 0,-40-39,0-20,0-40,0-39,0-21</inkml:trace>
  <inkml:trace contextRef="#ctx0" brushRef="#br0" timeOffset="8962.896">6469 9763,'0'0,"0"99,0 40,0 40,0-20,0 19,0 21,40-41,-40-58,0-21,0-59,0 19</inkml:trace>
  <inkml:trace contextRef="#ctx0" brushRef="#br0" timeOffset="9207.9207">6290 10497,'0'-20,"60"20,-20 0,19 0,1 0,19 0,-19 0,19 0,-19 0,19-79,-20 79,21 0</inkml:trace>
  <inkml:trace contextRef="#ctx0" brushRef="#br0" timeOffset="9671.9669">7283 10239,'0'-39,"-20"39,-60 20,41 19,19 1,-20-20,40 19,-59-39,59 60,0-40,20 19,-1-39,21 0,0 0,-20 0,19 40,1 0,0-40,-40 79,59-39,-59 0,0-1,0 1,0-20,-20 20,-19-1,-21 1,1-40,39 0,20-40</inkml:trace>
  <inkml:trace contextRef="#ctx0" brushRef="#br0" timeOffset="10039.0038">7977 10100,'0'-19,"20"19,-20 0,60 0,-21 79,21-19,-1-1,41 40,-21-39,20 39,-39-39,-21-21,1-19,0-20,-40 40</inkml:trace>
  <inkml:trace contextRef="#ctx0" brushRef="#br0" timeOffset="10283.0282">8612 10081,'-20'0,"-39"19,59 41,-60 19,1 40,-1 0,1 1,19-41,40 0,-60-39,60 0,-59 19,59-19,-20-40</inkml:trace>
  <inkml:trace contextRef="#ctx0" brushRef="#br0" timeOffset="10523.0522">7997 10636,'0'-39,"40"39,-1 0,1 0,39 0,41-40,-41 40,20 0,-39 0,-1 0,-19 0,19 0</inkml:trace>
  <inkml:trace contextRef="#ctx0" brushRef="#br0" timeOffset="10812.0811">8374 10041,'0'20,"0"99,0-20,40 40,-40 0,39 39,-39-39,0 0,0-40,0-19,0-1,0 1,0-61,0 21,0-40,0 40</inkml:trace>
  <inkml:trace contextRef="#ctx0" brushRef="#br0" timeOffset="13188.3187">9882 10061,'-40'0,"21"0,38-20,1 20,20-60,20 60,-21 0,1-39,19 39,1 0,-20 0,-20 0,39 20,-19-20,-40 59,0-39,0 20,-20 19,-20 1,-19-40,19 19,-20 1,21 0,19-40,-20 59,1-59,98-20,1-19,-1 39,1-40,-1 40,-39 0,20 0,19 40,-59-1,40-19,-40 40,0-1,0-19,0 0,0 19,0-19,0-20,-20 19,-39 21,-21-60,41 40,-21-40,40 0,-20-40,1 40,39-40,-40 40,40 0,60-40</inkml:trace>
  <inkml:trace contextRef="#ctx0" brushRef="#br0" timeOffset="13691.369">10954 10259,'0'-39,"-20"39,-20 0,40 19,-39 21,39 0,0 39,-20-19,20 19,0 0,20 1,-20-60,59 39,-19-19,19-40,1 0,-1 0,-39 0,40-60,-21 21,-39-21,60 1,-60 19,0-20,0 1,0 19,-40-79,1 60,-1 59,0-60,20 60,-19 0,-21-40,40 40</inkml:trace>
  <inkml:trace contextRef="#ctx0" brushRef="#br0" timeOffset="15504.5503">11847 11708,'-20'0,"-20"0,-19 0,19 0,-20 0,21 20,-1-20,-19 0,39 0,-60 0,41 0,-1 0,20 0,-20 0,21 0,-21 0,-20 0,1 0,19 0,-19 0,-21 0,1 0,39 0,-39 0,-1 0,-19 0,0 0,-20 0,-20 0,0 0,0 0,0 0,0-20,-39 20,19 0,20 0,0 0,0 0,-39 0,19 0,20 0,0 0,0 0,0 0,0 0,1 0,-1-60,39 60,-39 0,1 0,19 0,-20-39,0 39,0 0,40 0,-40 0,20-60,19 60,-39 0,1 0,38 0,-19 0,-20 0,80 0,-60 0,20 0,-1 0,-39 0,40 0,-20 0,20 0,0 0,0 0,-21 40,1-40,20 0,0 0,-20 39,20-39,-1 0,-19 40,20-40,-20 60,40-60,-1 39,-19-39,20 0,-1 40,1-40,0 0,19 0,1 40,19-40,0 0,-19 0,19 39,20-39,-20 0,-19 0,39 0,-20 0,21 0,-41 0,0 0,21 0,-1 0,0 0,-19 0,39 0,-20 0,1 0,39 20,-20-20,-20 0,0 0,60 0</inkml:trace>
  <inkml:trace contextRef="#ctx0" brushRef="#br0" timeOffset="16299.6298">6548 12402,'0'-20,"0"60,0 79,0-20,0 1,40 19,-40-20,0-20,0 21,0-41,0-39,0 39,0-19,0-40,40-99</inkml:trace>
  <inkml:trace contextRef="#ctx0" brushRef="#br0" timeOffset="17531.753">12998 11390,'0'-20,"39"20,1 0,0 0,19 0,-19 0,19 0,21 0,-1-39,1 39,-1 0,-20-40,-19 40,0 0,0 0</inkml:trace>
  <inkml:trace contextRef="#ctx0" brushRef="#br0" timeOffset="18083.8082">13236 11668,'-40'0,"80"0,-20 0,19 0,21 0,-20 0,-1 0,21 0,-40 0,39 0,-19 0,-20 0,19 0,21 0,-20 0,-40-40</inkml:trace>
  <inkml:trace contextRef="#ctx0" brushRef="#br0" timeOffset="31977.1974">15399 9783,'0'-40,"0"80,0 0,-20-21,20 21,0 0,0-20,0 39,0-19,-20-40,40 0</inkml:trace>
  <inkml:trace contextRef="#ctx0" brushRef="#br0" timeOffset="32616.2613">14922 10299,'-39'0,"59"0,39 0,1 0,-1 0,1 0,-1 0,1 0,-1 40,1-40,-1 0,-39 0,20 0,20 0,-41 0</inkml:trace>
  <inkml:trace contextRef="#ctx0" brushRef="#br0" timeOffset="38772.8769">15220 10597,'0'-20,"0"-20,-20 40,0 0,-19 0,-1 0,20 0,20 20,0 0,0 19,0 21,0-40,0 39,0-19,0-20,0-20,40 0,0 0,-21 0,-19 40,40-40,-40 39,0-19,40-20,-40 40,0-1,-20-39,20 40,-60-40,21 40,-1-1,0-39,-19 0,39 0,-20 0</inkml:trace>
  <inkml:trace contextRef="#ctx0" brushRef="#br0" timeOffset="39192.9189">15974 10418,'20'0,"-20"0,60 0,-21 59,1-19,-20-40,19 60,1-21,20 1,-1-20,-39-20,-20 40</inkml:trace>
  <inkml:trace contextRef="#ctx0" brushRef="#br0" timeOffset="39456.9453">16371 10398,'-59'0,"59"40,-60-1,20-19,1 20,-1 0,20-1,-20-39,1 80,-21-41,21 1</inkml:trace>
  <inkml:trace contextRef="#ctx0" brushRef="#br0" timeOffset="39680.9675">15935 10577,'39'0,"21"0,19 0,0-40,-39 40,20 0,-1 0,-39 0,40 0</inkml:trace>
  <inkml:trace contextRef="#ctx0" brushRef="#br0" timeOffset="39956.9952">16232 10319,'0'39,"0"41,0-1,0 1,0-21,0 20,0 1,0-21,0-39,0 20,0 0</inkml:trace>
  <inkml:trace contextRef="#ctx0" brushRef="#br0" timeOffset="40701.0695">16927 9862,'-40'0,"80"0,-40-20,79 20,-79-59,60 59,-1-40,-19 40,-40 20,0 20,0-1,0 1,0 0,-40 19,0-19,40 0,-59-40,59 39,20-58,19 19,1-60,20 60,-60-40,39 40,-39 20,0 40,0-1,0-19,-39 0,39-1,-40-19,0-20,40 40,-59-40,59-40,20 40</inkml:trace>
  <inkml:trace contextRef="#ctx0" brushRef="#br0" timeOffset="41045.104">17502 9902,'-20'0,"20"20,0 20,0-1,0 1,0-20,40 19,0-39,-20 0,19 0,1-19,-40-1,40 20,-40-40,0 0,0 1,0 39,-40-40,-20 40,41 0,-21 0,0 0,20 20,20 0</inkml:trace>
  <inkml:trace contextRef="#ctx0" brushRef="#br0" timeOffset="41593.1589">16966 10497,'-39'0,"59"0,19 0,1 0,19 0,21 0,-1 0,1 0,-21 0,60 0,-59 0,19 0,0 0,1 0,-40 0,-21 0,-19 20,0 20</inkml:trace>
  <inkml:trace contextRef="#ctx0" brushRef="#br0" timeOffset="41961.1955">17443 10716,'-40'0,"40"19,0 41,0 19,-40 1,40-1,0-19,-39 39,39-59,0 19,0-19,0-1</inkml:trace>
  <inkml:trace contextRef="#ctx0" brushRef="#br0" timeOffset="42409.2405">19110 10279,'0'0,"0"-20,-40 20,-20 0,21 0,39 0,-60 0,60 40,-59-40,59 59,-60-59,60 40,-60 0,21 39,39-39,0 0,0-1,39-39,1 40,20-40,19 0,-19 0,19 0,-19 0</inkml:trace>
  <inkml:trace contextRef="#ctx0" brushRef="#br0" timeOffset="42829.2825">19209 10656,'20'0,"39"0,-39 0,-20-20,60 20,-60-59,59 59,-59-20,0-40,-20 60,-19 0,-21 0,0 40,21 0,39 19,-40-19,40 0,0-1,0-19,60 20,-21-40,21 0,-20 0,39 0,-20 0,1 0</inkml:trace>
  <inkml:trace contextRef="#ctx0" brushRef="#br0" timeOffset="43273.3269">19804 10477,'0'40,"0"-20,-20 40,20-21,0 1,0 0,0-1,0-19,0-20,0-40,40 1,-40-1,40 0,-40 1,39 39,-39-40,40 100,-40-1,0 1,0 19,0-39,0 19,40-19,-40 0,0-21,39-19,-39 0</inkml:trace>
  <inkml:trace contextRef="#ctx0" brushRef="#br0" timeOffset="43496.3492">20439 10100,'0'-39,"-20"118,20 1,0 19,-39 20,39-20,0 20,0-40,-40-39,40 0,0 0</inkml:trace>
  <inkml:trace contextRef="#ctx0" brushRef="#br0" timeOffset="43729.3725">20161 10477,'-39'0,"58"0,21 20,0-20,39 0,1 0,-1 0,0 0,-19 0,-1 0,21 0,-21 0,-39 0</inkml:trace>
  <inkml:trace contextRef="#ctx0" brushRef="#br0" timeOffset="44157.4153">20995 10458,'0'0,"-100"39,21 1,59-40,-19 60,-1-60,40 39,-40-39,40 40,20-40,-20 40,79-40,-19 0,-1 39,-19-39,20 40,-21-40,21 40,-60-1,40 1,-40 0,0-20,-40 19,0 1,1 0,-21-40,0 39,21-39,-1 0,0 20,21-20</inkml:trace>
  <inkml:trace contextRef="#ctx0" brushRef="#br0" timeOffset="45117.5113">20995 11331,'-40'0,"-20"39,21-39,-21 0,21 20,-1-20,20 0,-59 0,19 0,-39 0,-20 60,20-60,-1 0,-19 0,40 0,-20 0,19 0,-19 0,0 0,-40 0,0 0,0 0,0 0,0 0,0 0,-19 0,19 0,0 0,0 0,0 0,0 0,0 40,20-40,20 0,0 0,-20 59,39-59,1 0,19 0,-19 0,0 0,-20 40,19-40,-19 0,-20 0,20 39,-20-39,19 0,-19 40,40-40,39 0,-39 40,19-40,1 0,-21 0,41 0,-21 39,1-39,-1 0,1 0,-21 40,41-40,-21 0,0 0,1 40,19-40,-19 0,-1 0,1 0,39 0,-20 0,0 40,21-40,-21 0,0 0,1 0,-21 0,0 0,1 0,19 0,-19 0,19 0,20 0,20 39,-39-39,58 0,21 40,-20-40,39 20,1-20,19 0</inkml:trace>
  <inkml:trace contextRef="#ctx0" brushRef="#br0" timeOffset="45613.5608">17026 12343,'0'-20,"0"-20,0 80,0-20,0 19,0 21,0 19,0-19,0 59,0-20,0 40,0-40,59 20,-59-39,0-41,0 1,0 0,0-60</inkml:trace>
  <inkml:trace contextRef="#ctx0" brushRef="#br0" timeOffset="46349.6345">22046 11112,'-59'0,"99"0,-40-39,79 39,-20 0,-19-40,20 40,19-40,-19 40,-1 0,-19 0,-1 0</inkml:trace>
  <inkml:trace contextRef="#ctx0" brushRef="#br0" timeOffset="46676.667">21729 11569,'-40'0,"60"0,0 0,39 0,1 0,0-20,19 20,0-59,1 59,-1-60,-19 60,-21 0,1-40,0 40</inkml:trace>
  <inkml:trace contextRef="#ctx0" brushRef="#br0" timeOffset="49453.9449">1230 14248,'60'0,"-20"-40,-21 40,21-20,0 20,-20 0,19 0,1 0,-40 0,20 0,-20 40,0 19,0-39,0 20,-20 0,20-20,-40 19,1 1,-1 0,-20-1,100-39,20-39,-21 39,21-60,-20 60,19 0,1 0,-21 0,1 0,-40 40,40-1,-40-19,0 40,-20-1,20-19,-60 0,21-1,-1-39,40 40,-20-40,-20 0,60-20</inkml:trace>
  <inkml:trace contextRef="#ctx0" brushRef="#br0" timeOffset="49888.9884">2203 14367,'-20'0,"20"40,0 19,-40 1,40-21,0 21,0-20,0-21,40-19,-40 40,59-40,1 0,-1 0,-19-40,0 1,-20 19,-20-20,39 0,-39 1,0 39,0-60,-79 60,39-59,1 59,39-60,-40 60,0 0,40-40</inkml:trace>
  <inkml:trace contextRef="#ctx0" brushRef="#br0" timeOffset="50550.0545">1230 15260,'-20'0,"-19"0,-1 0,80 0,-1 0,21 0,-20 0,39 0,20 0,40 0,-40 0,20 0,-19 0,-21 0,20 0,-19 0,-1 0,-19 0,19 0,0 0,-19 0,-40 0,19 0,-39-40,0 20</inkml:trace>
  <inkml:trace contextRef="#ctx0" brushRef="#br0" timeOffset="51389.1383">2103 15419,'-19'0,"-41"0,20 0,1 0,-1 39,0-39,20 0,-59 0,39 0,21 0,-21 0,40 40,0 0,0-1,0 1,0 0,0 19,0-19,0 0,0-1,0 1,0 39,0-39,20-40,-20 0,39 0,1-40,20 40,-1-59,1 59,-1-40,-19 40,0 0,-1 0,21 40,-60 19,20-39,-20 40,0-21,-40 1,-20-40,21 0,-1 0,20 40,-19-40,-1 0,20 0</inkml:trace>
  <inkml:trace contextRef="#ctx0" brushRef="#br0" timeOffset="52237.223">3651 15042,'0'-20,"-20"20,-59 0,39 0,20 0,-39 0,19 0,1 39,-41 61,80-81,-59 41,59 0,-40-1,40 20,0-39,0 20,20-1,-20-19,59 0,1-40,-1 19,1-19,19 0,1 0,-1-19,-19 19,-1-40,-39 40,20 0</inkml:trace>
  <inkml:trace contextRef="#ctx0" brushRef="#br0" timeOffset="52669.2662">3949 15538,'59'0,"-19"-20,0 0,0-20,-1 1,1-1,-40-39,0 59,-40-20,-19 40,39 0,20 0,-60 60,60-1,-59 20,59 40,0-59,0 0,0-21,20 1,-1-20,21-20,20 0,-21 0,21 0,-20 0,19-20,1 0</inkml:trace>
  <inkml:trace contextRef="#ctx0" brushRef="#br0" timeOffset="53193.3188">4544 15280,'0'39,"0"1,0 20,-20 19,20-20,0 21,0-40,0-1,0 1,0-60,20-20,-20-19,40 19,-40-19,79-21,-39 21,0-1,-1 1,-19 19,20 40,-40-40,40 40,-21 0,-19 20,40 40,-40-1,0 21,40-1,-40-20,0 21,0-40,0-1,0-19,0-60</inkml:trace>
  <inkml:trace contextRef="#ctx0" brushRef="#br0" timeOffset="53457.3452">5517 14863,'0'20,"0"19,0 61,-40 19,40 20,-40 19,40 1,0-60,-59 20,59-39,0-21,0-39,0-20</inkml:trace>
  <inkml:trace contextRef="#ctx0" brushRef="#br0" timeOffset="53697.3692">5179 15438,'20'0,"40"-19,39 19,40 0,-20-60,-20 60,0 0,-19 0,-21 0,-39 0,20 0,19 0</inkml:trace>
  <inkml:trace contextRef="#ctx0" brushRef="#br0" timeOffset="54153.4148">6429 15300,'-39'0,"19"0,-20 0,0 59,1 1,39-21,0-19,59-20,1 0,-20 0,19 40,1-40,-21 39,-19-39,-20 60,40-20,-40-20,0 19,0 1,-40 0,40-21,-40-19,1 40,-1-40,20 0</inkml:trace>
  <inkml:trace contextRef="#ctx0" brushRef="#br0" timeOffset="55017.5012">7699 15180,'-39'0,"-1"0,20 0,60 0,0 0,39 0,20 0,40 0,-40 0,20 0,-39 0,-21 0,1 0,-1 0,-39 0,20 0</inkml:trace>
  <inkml:trace contextRef="#ctx0" brushRef="#br0" timeOffset="55409.5404">7739 15577,'0'0,"-40"0,80 0,0 0,19 0,60 0,20 0,-20 0,0-59,-39 59,-1 0,-19 0,-41 0,41 0</inkml:trace>
  <inkml:trace contextRef="#ctx0" brushRef="#br0" timeOffset="56645.664">10874 14665,'0'-40,"-39"40,-1 0,20 0,-20 0,1 20,-21-20,1 59,-1-19,21 19,-21 1,20-1,1 21,39-21,-80 60,80-19,0 19,60 0,-21-20,41 0,-1-39,1-21,-1-39,0 40,1-40,-21 0,-19 0,19-40,-19 1,0-1,-40-19,0-1,-20 0,0 60,-20 0,1-39,-21 39,21 0,-1 20,0-20,0 79,1-39,-1-1,20 1,20-20,-39 20,39-1,19 21,1-60</inkml:trace>
  <inkml:trace contextRef="#ctx0" brushRef="#br0" timeOffset="57169.7164">12918 15022,'0'-20,"0"-20,-20 40,-19 0,-1 0,0 20,-19-20,-1 79,1-39,19 0,0-1,40-19,-39 40,39-1,0 1,0-40,20 19,39 1,20-40,21 60,-21-60,20 0,-19 0,-1-20,0 20,1-40</inkml:trace>
  <inkml:trace contextRef="#ctx0" brushRef="#br0" timeOffset="57597.7592">13176 15399,'40'0,"-20"0,19 0,1 0,20-60,-21 60,1-59,0 19,-40 0,0 20,-40 20,20 0,-39 0,19 0,40 0,-79 60,79 0,-60-1,60 20,0-19,0-20,0-1,20 1,20 0,19-40,21 39,-1-39,-39 0,19 0,1-19,-41 19</inkml:trace>
  <inkml:trace contextRef="#ctx0" brushRef="#br0" timeOffset="58053.8048">13891 15220,'0'0,"0"80,0-21,0 20,-20 1,20-41,0 21,0-20,0-60,0 0,39-40,1 1,0-20,19 19,1 1,-20-1,-1 60,-39-40,20 40,-20 60,0-1,0 21,0 19,0-20,0-19,0-1,0-19,0-20</inkml:trace>
  <inkml:trace contextRef="#ctx0" brushRef="#br0" timeOffset="58309.8304">15022 14764,'0'-20,"-40"99,40 1,-60 19,21 20,39 20,-80 20,80-60,0 0,0-20,0-39,0-20</inkml:trace>
  <inkml:trace contextRef="#ctx0" brushRef="#br0" timeOffset="58557.8552">14526 15081,'-40'0,"80"0,59 20,40-20,39 0,-19 0,-20 0,-20 0,-20 0,1 0,-21 0,-20 40,1-40</inkml:trace>
  <inkml:trace contextRef="#ctx0" brushRef="#br0" timeOffset="59013.9008">16054 15081,'-40'0,"-20"0,21 20,-1-20,0 60,-19-21,-1 1,1-40,59 20,-20 20,20-40,59 59,1-59,19 0,1 60,-1-60,-19 59,19-19,-20-1,-19 1,-40 0,0-20,0 39,-40-19,-19 0,-1-1,1 1,-20-40,39 40,20-40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4-09-08T20:29:36.16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2170 1623 0,'17'0'78,"-17"0"-47,18 0-31,-1 0 16,1 0-16,-18 0 15,18 0-15,-1-18 16,1 18-16,0-17 16,-1 17-16,19-36 15,-36 36-15,35-17 16,-17 17-16,-1-18 15,1 18-15,-18 0 16,35-18-16,-35 18 16,18-17-16,-18 17 15,35-18-15,-35 18 16,18 0-16,-1 0 15,1 0-15,-18-18 16,35 1 0,-35 17-1,18 0 1,-18 0-1,35 0 1,-35 0 31,18 0-47,-18 0 15,0 0 1,17 17-16,1-17 16,-18 18-1,35-18-15,-35 0 16,18 18-16,-18-1 15,18-17-15,-1 36 16,-17-36-16,18 0 16,-18 17-1,0-17-15,0 0 16,18 0 15,-18 18-31,17-18 16,-17 0-1,0 18-15,0-1 16,18-17-16,-18 0 15,0 0-15,0 18 16,17-18 0,-17 17-1,18 1 1,-18-18-1,18 0-15,-18 18 16,0-18-16,17 17 16,-17-17-1,18 18-15,-18 0 16,0-18-1,0 17-15,0-17 32,0 0-17,0 18-15,0 0 16,0-18-1,0 17 1,0 1-16,0-1 16,0-17-16,0 18 15,0-18 1,0 35-16,-18-17 15,1 0 1,17-18 0,0 17-16,-18-17 15,18 18-15,0-18 16,0 18-1,-18-1-15,1 1 16,17-18 0,-18 17-1,18 1-15,0-18 16,-17 18-16,17-18 15,-18 0 1,0 17 0,18 1-1,-17-18-15,17 0 16,0 0-16,-18 18 15,0-18 1,1 0-16,17 17 16,-36 1-16,36-18 15,-35 0-15,35 18 16,-18-18-1,1 0-15,-1 17 16,-17 1 0,35-18-1,-35 0-15,35 17 16,-18-17-1,0 18 1,1-18 0,-19 0-16,36 18 15,-17-18-15,-18 17 16,17-17-16,-17 18 15,35 0-15,-18-18 32,18 0-32,-35 0 109,17 17-94,0-17-15,1 18 16,-1-18 0,18 0-16,-18 0 15,18 18 1,-17-18-1,17 0 110,35 0-109,-35 0-1,18 0-15,-1 0 16,1 0-16,-18 0 16,18 0-16,-1 0 15,1 0 1,-18 0-16,18-18 15,-18 18-15,17 0 32,-17 0-17,0-18 1,18 18-16,0 0 15,-18 0-15,0 0 16,17 0 0,-17-17-1,0 17 1,18 0-1,-1 0-15,-17-18 16,18 18 0,-18-18-16,18 18 15,-18 0-15,17-17 16,1 17-1,-18 0-15,18 0 16,-18 0 0,17 0-16,1-18 15,-18 18-15,18 0 16,-18-18-1,17 1 1,-17 17 0,18 0 15,-1 0 16,-17 0-32,18 0 16,-18 0-31,0-18 16,18 18 0,-1 0-16,-17 0 46,18 0-30,-18 0 15,18 0-31,-18 0 16,17 0-16,1 0 31,-18 0 31,0 0-46,18 0 0,-18 0-1,17 18 1,1-18-1,-18 0 1,18 17 0,-18-17-1,0 0 1,17 0-16,-17 0 15,0 18 1,0-18-16,18 0 16,-1 0-1,-17 0-15,18 0 16,-18 18-1,0-18-15,18 0 32,-1 0-17,-17 0 1,0 17-1,18-17 1,-18 0 15,0 18-31,18-18 16,-18 0-1,0 0-15,0 18 16,35-18 0,-35 0-16,0 0 15,0 17 1,18-17-1,-18 18 32,0-18-31,0 0-1,0 18 17,0-18-17,0 17 1,0 1-16,0 0 15,0-1 1,0 1-16,0-18 16,0 17-1,0-17-15,0 0 16,0 18-1,0-18-15,0 18 16,0-1 0,0-17-1,0 18 1,0-18-16,0 18 15,0-1 1,0-17 0,0 18 15,0-18-31,-18 18 31,18-18 0,0 17-31,0 1 31,0-18-15,0 17 0,-35 1 15,35 0-16,0-1 1,-18 1-16,0-18 16,18 18 15,0-18-16,-17 0 1,17 17-16,0-17 16,-18 0-1,18 18-15,0 0 16,-18-18-1,1 0-15,17 0 16,0 17 0,-18-17 15,18 0-16,0 18 1,-17-18 0,-1 18-16,18-18 15,-18 0 1,18 0-16,-35 17 15,35-17-15,-18 0 16,18 18-16,-17-18 16,-1 0-1,18 0 1,-18 0-1,1 0-15,17 17 16,-18-17-16,0 0 16,1 18-16,17-18 15,-18 0-15,18 0 16,-17 18-1,-1-18-15,18 0 16,0 0 0,-18 0-1,1 17 1,-1-17-16,18 18 15,-18-18 1,1 0 0,-1 0-1,18 0 1,-18 0-1,1 0 1,-1 0-16,1 0 31,-1 0 0,-17 0-15,-1 0 0,19 0-1,-1 0 48,-17 0-32,17 0 0,18 0-15,-18 0 62</inkml:trace>
  <inkml:trace contextRef="#ctx0" brushRef="#br0" timeOffset="3040.304">2099 3933 0,'0'0'94,"0"0"-94,0 18 15,0 0-15,0-1 16,0-17-16,0 18 15,0 0-15,0 17 16,0-17-16,0-1 16,0 19-16,0-1 15,0 0-15,0 0 16,0 1-16,0-1 15,0 0-15,0-17 16,0 17-16,0 0 16,0-35-16,0 18 15,0 17-15,0-17 16,0 0-16,0 17 15,0-18-15,0 1 16,0 17-16,0-17 16,0 17-16,0-17 15,0 0-15,0-1 16,0 1-16,0-18 15,0 35-15,0-17 16,0-1 0,0-17-16,0 18 15,0-18-15,0 18 16,0-18-16,0 17 15,0 1 1,0-18-16,0 18 16,0-18-16,0 17 15,0 1-15,0-18 16,0 18-1,0-1 1,0 1-16,0-18 16,0 17-1,0-17-15,0 18 16,0-18-16,0 18 15,0-1 1,0-17 31,0 18 390</inkml:trace>
  <inkml:trace contextRef="#ctx0" brushRef="#br0" timeOffset="9952.9952">3687 3845 0,'-18'0'125,"-17"0"-109,-1 0-1,1 0 1,17 0-16,-17 0 16,17 0-16,1 0 15,-18 0-15,17 0 16,0 0-16,-17 18 15,0-18-15,35 18 16,-36-18-16,36 0 16,-17 17-16,-1-17 15,1 0-15,-19 18 16,36-18-1,-17 0 1,17 0-16,0 17 16,-36-17-1,36 0-15,-17 0 16,17 18-16,-18 0 15,0-18 1,18 0-16,-17 17 16,17-17-16,-35 18 15,35 0-15,-18-1 16,0-17-16,18 36 15,-17-19-15,-1 19 16,18-36-16,-18 17 16,18 1-16,-17-1 15,-1-17-15,18 18 16,0-18-16,-18 0 15,18 18-15,0-1 32,0-17-17,-17 18 1,17 0-16,0-18 15,-18 35-15,18-35 16,0 18-16,0-1 16,0 1-16,0-18 15,0 17-15,0 1 16,0-18-16,0 18 15,0 17 1,0 0-16,0-17 16,-17 17-16,17 0 15,0-17-15,0 0 16,0 17-16,0-17 15,0-1-15,0 19 16,0-19-16,0 1 16,0-18-16,0 17 15,0-17-15,0 18 16,0-18-16,0 18 15,0-18-15,0 35 16,17-17-16,-17-1 16,0 1-16,18 0 15,-1-18-15,-17 35 16,0-35-16,36 35 15,-36-35-15,17 18 16,-17-18 0,18 17-16,-18-17 15,18 18-15,-1 0 16,19-18-16,-36 0 15,17 0 1,18 17-16,-17 1 16,17-18-16,-35 0 15,36 0-15,-19 0 16,19 0-16,-36 0 15,17 0-15,1 0 16,-1 0-16,1 0 16,17 0-16,1 0 15,17-18-15,-1 18 16,-34-17-16,35-1 15,-18-17-15,-17 35 16,17-35-16,-35 35 16,18-18-16,-18 0 15,0 18-15,18-17 16,-1-1-16,-17 0 15,0-17-15,35 17 16,-17-17-16,0-35 16,-1 34-16,1-17 15,0 18-15,-18 0 16,17 17-16,1-17 15,-18 35 1,0-18-16,0 1 16,0-1-16,18-17 15,-18 35-15,0-18 16,0-17-16,0 17 15,0 1-15,0-1 16,0 0-16,0-17 16,0 17-16,0 1 15,0-19-15,0 19 16,-18-1-16,18 1 15,0-1-15,0-17 16,-35 17-16,35 0 16,0-35-16,0 53 15,-18-17-15,18-1 16,0 0-16,-18 18 15,18 0 17,0 0-1,-17-17 0,-1 17-31,0 0 16,1 0-16,-1-35 15,-17 35-15,0-18 16,35 18-16,-18 0 15,0 0-15,18 0 16,-17 0-16,-1 0 16,0 0-16,-17 0 15,0 0-15,0 18 16,-18-1-16,-18 18 15,1-17-15,-1 17 16,36 1-16,-18-36 16,18 17-16,-18 1 15,53-18-15,-18 18 16,0-1-16,1 1 15,-1 0-15,18-1 16,-18-17-16,18 18 16,0-1-16,-35 1 15,35 0-15,-17 17 16,17-35-16,-18 35 15,18-35 1,0 18-16,0 0 16,0-1-16,-18 1 15,18-1-15,0-17 16,-17 18-16,17 17 15,0 18-15,-18-35 16,18 17-16,0-17 16,0-1-16,0 19 15,0-1-15,0 0 16,0-17-16,0 17 15,0 0-15,18-17 16,17 35-16,-35-18 16,18 1-16,-1-19 15,-17 19-15,18-19 16,-18 18-16,35-35 15,-35 18-15,18-18 16,-18 18-16,0-1 16,17-17-16,-17 0 15,18 18-15,-18-18 16,18 18-16,17-18 15,-17 17 1,17-17-16,0 53 16,0-53-16,1 18 15,-1-18-15,0 35 16,-17-35-16,35 0 15,-18 18-15,-17-18 16,-1 0-16,19 0 16,-1 0-16,-35 0 15,35 0-15,-35-18 16,18 18-16,-18-18 15,17 1-15,1-1 16,-18 18-16,35-35 16,-35 0-16,18 17 15,0-17-15,17-18 16,0 18-16,18-36 15,-35 53-15,-1-17 16,1 0-16,0 17 16,-18-17-16,17 17 15,-17 18-15,18-35 16,-18 35-16,0-18 15,0 1 1,0-1-16,0 18 16,0-35-16,0 17 15,0 0-15,0-17 16,0 0-16,0 17 15,18-17-15,-18 0 16,17-1-16,-17 36 16,0-35-16,0 35 15,18-35 1,-18 35-1,0-18 1,0 18-16,0-17 16,0 17-1,0-18 1,0 0-16,0 18 15,0-17-15,0 17 16,-18-36 0,18 36-16,0 0 15,0-17-15,-17 17 16,17-18-16,0 18 15,0-17 1,-18-1-16,0 18 16,18-35-16,0 17 15,-35 0-15,35 1 16,-18-19-1,1 36-15,17 0 16,0 0 0,-18-17-16,18 17 15,0 0 1,0-18-16,-35 18 15,35 0 1,-18-18-16,18 18 16,-17 0-16,-1-17 15,0 17 1,1-18-1,-1 1-15,18 17 16,-18 0-16,1 0 16,-1-18-16,0 18 15,1 0-15,17 0 16,-18 0-16,0 0 15,1 0 1,-1 0-16,-35 0 16,18 0-16,-18 18 15,0-18-15,0 35 16,-17-35-16,17 17 15,18 1-15,-18 0 16,17-18-16,19 17 16,-1-17-16,18 18 15,-18 0-15,1-18 16,-1 17-16,18 1 15,-17 0-15,-1-1 16,18-17-16,0 36 16,-18-19-16,18 1 15,0-1-15,0-17 16,0 18-16,0 0 15,0-1-15,0 1 16,0 0-16,-17 17 16,17 0-16,0-17 15,0 35-15,0 0 16,0-18-16,0 18 15,0-18 1,0 0-16,0 1 16,0-1-16,0-35 15,0 35-15,17-35 16,-17 18-1,18-18 1,-18 17-16,0-17 16,18 18-16,-18 0 15,17-1-15,1 19 16,-18-19-16,17 1 15,19 35-15,-36-35 16,17-1 0,1-17-16,-18 18 15,18-18-15,-18 0 16,17 0-16,1 17 15,17 1-15,-17-18 16,-1 18-16,19-18 16,-1 0-16,-17 0 15,17 0-15,0-18 16,0 0-16,1 18 15,17-17 1,-18 17-16,18-35 16,-18 17-16,0 18 15,-35-18-15,18 18 16,0-17-1,-1 17 79,-17 0-94,0 0 16,18-18-16,-18 18 15,18-35 1,-18 35-1,17-18-15,1-17 16,0-1-16,-18 1 16,0-18-16,17 36 15,1-19-15,-18 19 16,0-19-16,0 19 15,17-1 1,1 1-16,-18-1 16,0 0-16,0 1 15,18-36-15,-1 0 16,1 18-16,-18-1 15,18 1-15,-1-18 16,1 35-16,-18 1 16,0-1-16,0 18 15,0-17-15,0-1 16,0 18-16,0-18 15,0 18-15,0-17 16,0-1-16,0 0 16,0 18-16,0-17 15,0-1-15,-18 0 16,18 18-1,0-17-15,0-1 32,-17 18-32,17 0 15,0 0 1,0-18-1,-36 18 32,36 0-47,-17 0 31,-1-17-15,0 17 0,18 0-16,-35 0 15,0 0-15,17 0 16,-17-18-16,17 18 15,1 0-15,-1 0 16,-17 0-16,35 0 16,-36 0-16,19 0 15,17 0 1,-35 0-16,17 0 15,-17 18-15,17-18 16,0 17-16,-35 1 16,18 0-16,0-18 15,17 0-15,-35 35 16,18-17-16,0-1 15,0 1 1,17 0-16,0-18 16,18 0-16,-17 17 15,17-17-15,0 18 16,-18 0-16,0 17 15,18-18-15,0 1 16,-17 17-16,-1-17 16,18 0-16,0 17 15,0-17-15,0-1 16,0 36-16,0-35 15,0-1-15,0 19 16,-18-1-16,18-17 16,0-1-16,0 18 15,0-17-15,0 0 16,0-1-16,0 1 15,0 17-15,0-17 16,0-18-16,18 18 16,-18-1-16,0 1 15,0-18-15,0 0 16,0 17-16,18 1 15,-18-18 1,17 18-16,1-18 16,-18 17-16,18 1 15,-18 0-15,17-1 16,1 1-16,-18 17 15,18 1-15,-18-1 16,35 0-16,-35-17 16,0-1-16,0-17 15,17 0-15,-17 18 16,0-18-16,18 0 47,-18 0-32,18 0 1,-18 18-1,17-18-15,1 17 16,0-17-16,17 18 16,-17 0-16,17-18 15,18 17-15,-18-17 16,-17 18-16,17-18 15,18 0 1,-36 0-16,1 0 16,17 0-16,1 0 15,-36 0-15,17 0 16,-17 0-16,18 0 15,0 0-15,-18-18 16,17 18 0,1-35-16,-18 35 15,18 0-15,-18-18 16,17 1-16,-17 17 15,0-18-15,18 18 16,-18-18 0,0 18-1,0-17-15,0-1 16,0 18-16,0-18 15,0 18-15,0-17 16,0-1-16,0 18 16,0-17-16,0-1 15,0 0 1,0 1-16,0 17 15,0-18 1,0 18 140</inkml:trace>
  <inkml:trace contextRef="#ctx0" brushRef="#br0" timeOffset="22601.2599">1570 9437 0,'0'0'31,"18"0"0,-18 17-15,0-17-1,17 0-15,1 0 16,-1 0-16,-17 0 16,18 0-16,-18 0 15,18 0-15,-1 0 16,-17 0-1,18 0-15,-18 0 32,18 0-17,-1-17 1,1 17-1,-18-18-15,0 18 16,18 0 0,-1 0 46,-17 0-46,18 0-1,-18 0-15,17 0 16,-17 0-1,18 0 1,0 0 0,-18 0 46,17 0-46,-17 0-1,18 0 1,0 0-1,-18 0 1,17 0-16,-17 0 16,18 0 30,-18 0-14,0 0-17,18 0 1,-1 0 15,-17 18-31,18-18 16,-18 0-1,17 17 1,1-17-16,-18 0 15,0 0 1,18 0 0,-18 0 15,0 18-16,17-18 1,-17 0 15,18 18-15,0-18-1,-18 0 17,0 0-32,0 17 31,17-17-16,-17 0 1,0 0-16,18 0 31,-18 18-15,18-18-1,-18 0 17,0 0-17,0 18 1,0-1-1,17-17 1,-17 0 0,0 18-1,0-18 1,0 18-1,0-1 17,0-17-17,0 18-15,0-18 16,0 17-16,0-17 15,0 18 1,0 0-16,0-18 31,0 17-31,0-17 16,0 18-1,0 0 1,0-18 0,0 17-1,0-17-15,0 18 16,0-18 15,0 18-15,-17-18-1,17 17 1,-18-17 0,18 0-16,0 18 46,-18-18-30,18 0 0,-17 0-16,-1 0 15,18 0-15,-18 0 16,18 0-16,-17 0 15,17 17-15,-36-17 16,36 0-16,-35 0 16,35 0-16,-17 0 15,-1 0-15,0 0 16,18 0-16,-17 0 15,-19 0 1,36 18 0,-17-18-16,-1 0 15,0 0 1,18 0-1,-17 0 1,-1 0 0,1 0-1,17 0 1,-18 0-16,0 0 15,18 0 1,-17 0 31,17 0-32,-36 0 1,36 0 0,0 0 389,0-18-342,0 18-63,0 0 31,18 0-16,-18 0-15,18 0 16,-18 0-16,17 0 16,1 0-16,-18 0 15,18 0 1,-1 0 31,1 0-32,-18 0 48,17 0-48,-17 0-15,18 0 16,-18 0-16,18 18 15,-1-18-15,-17 0 16,18 0-16,-18 0 16,18 0-1,-1 0 1,-17 0-16,18 0 15,-18 0-15,18 0 16,-18 0-16,17 0 16,1 0-16,-18 18 15,17-18-15,-17 0 16,18 0-1,-18 0-15,18 0 16,-18 0 0,0 17 15,17-17-31,-17 0 31,0 0-15,18 0-1,-18 18 94,0 0-77,18-18-17,-1 0 16,-17 0-15,0 17 62,0-17-31,0 18-32,0 0 1,0-18-16,0 17 16,18-17-1,-18 18 16,0-18 1,0 18 202,0-1-203,0-17-16,0 18 1,0-18 0,0 17-1,-18-17 16,18 18 1,-17-18 170,17 18-202,-18-18 32,18 0-32,-18 0 15,1 0 1,17 0-16,-18 17 15,18-17 1,-18 0-16,18 0 31,-17 0-31,-1 0 16,18 0-1,-17 0-15,17 0 16,-18 0-16,0 0 47,18 0-16,-17 0-15,17 0-1,-18 0 1,18 0-16,0 0 15,-35 0 1,35 0-16,-36 0 31,36-17-15,-17 17-1,17-18-15,0 18 16,-18 0 0,1 0-16,17 0 31,0-18-16,-18 18 95,0 0-48,1 0-15,17 0 46,0-17-93,-18 17 47,-17 0 0</inkml:trace>
  <inkml:trace contextRef="#ctx0" brushRef="#br0" timeOffset="24569.4567">1305 10672 0,'0'0'16,"18"0"0,0 0-1,-18 0-15,0 0 16,17 0-1,-17 17 1,0 1 0,18-18-1,-1 17 1,-17 1-16,0 0 15,18 17-15,-18-17 16,18 17-16,-18 0 16,0-17-16,0 17 15,0-17-15,0 17 16,0-17-16,0-1 15,0 1-15,0 0 16,0 17-16,0-18 16,0 1-16,0 17 15,0-17-15,0 0 16,0-1-16,0 19 15,0-36-15,0 35 16,0-35-16,17 18 16,-17-1-16,0 1 15,0-1-15,0-17 16,0 36-16,0-36 15,0 17 1,0-17-16,0 18 31,0 0-31,0-1 31,0-17-15,0 18 0,0 0-1,0-18 1,0 17-1,0-17 17,0 18-1,0-18-16,0 17 17,0 1-17,0-18 16</inkml:trace>
  <inkml:trace contextRef="#ctx0" brushRef="#br0" timeOffset="32265.2262">2575 10672 0,'-17'-18'63,"-1"18"-48,0 0-15,1 0 16,17 0-16,-18 0 15,0 0-15,18 0 16,-17 0-16,-1 0 16,1 0-1,17 0-15,-18-18 16,0 18-1,1-17 1,17 17 0,-18 0-16,0 0 15,1 0-15,17 0 16,-18 0-1,18 0 1,-18 0-16,1 0 31,-1 0-15,0 0-16,1 0 15,-1 0-15,18 17 16,-17-17-16,-1 36 16,0-36-16,18 0 15,-35 17-15,35-17 16,-18 18-16,1-1 15,17-17-15,0 18 16,0-18-16,-18 18 16,18-18-16,-18 35 15,1-35-15,17 18 16,-18-18-16,18 17 15,-17 1 1,-1-18-16,0 18 16,18-1-16,0 1 15,-35-1-15,35 1 16,0 0-16,0-1 15,0-17-15,0 18 16,-18 17-16,18-35 16,0 36-16,-17-36 15,17 17-15,0 1 16,0-1-1,0-17-15,0 18 16,0 0-16,0-1 16,0-17-16,0 18 15,0-18-15,0 18 16,0-18-16,0 17 15,0 1-15,0-18 16,0 35 0,17-35-16,-17 18 15,18-18 1,-18 0-16,18 0 15,-1 18 1,-17-18-16,0 17 16,18-17-16,-18 0 15,18 0 1,-18 0-1,17 0-15,-17 0 16,18 18 0,-18-18 15,17 0-31,-17 0 15,0 0-15,18 0 16,0 17-16,-18-17 16,0 0-16,17 0 15,-17 18-15,18 0 16,-18-18-16,0 0 15,18 17-15,-1-17 16,-17 0-16,18 0 31,-18 18-31,0-18 16,18 0 77,-1 0 1,-17 0-32,18 0-62,-1 0 16,1 0-16,0-18 16,-1 18-16,1-17 15,0 17-15,-1-18 16,1 0-16,0 18 15,17-17 1,-17-1-16,17 1 16,0-1-16,-17 0 15,17 1-15,-17-1 16,-1 18-16,-17-35 15,18 35-15,0-18 16,-18 18-16,0-35 16,35 17-16,-35 0 15,0-17-15,17 35 16,-17-35-16,0 17 15,18 1-15,-18-1 16,18 0-16,-18 1 16,0 17-16,0-18 15,0 0-15,0 1 16,0 17-16,0-18 15,0 1-15,0-1 16,0 18-16,-36-35 16,36 35-16,0-18 15,-17 18-15,17-18 16,-18 18-1,1-17 1,-1 17-16,0 0 16,1-18-16,-1 0 15,-17 18-15,35-17 16,0-1-16,-18 18 31,0 0-15,1 0-1,17 0-15,0-17 16,-18 17-16,18 0 15,-35 0 1,17 0 46,1 0-30,17-18-32,-18 18 62,18 0 16,-18 0-62,1 0-1,17 0 16,-18 0-31,18 0 16,-35 0-16,35 18 16,-18-18-16,0 17 15,1-17-15,17 18 16,-35-18-16,35 0 15,-18 17-15,0 1 16,1-18-16,17 18 16,-18-18-16,0 0 15,1 17 1,17-17-1,0 18 1,-18-18-16,18 18 16,0-18-16,-35 17 15,35 1-15,0-18 16,0 18-16,-18-1 15,18 1-15,0-18 16,-17 17-16,17-17 16,-18 18-16,18 0 15,-18-1-15,18-17 16,0 18-1,-17-18-15,-1 0 16,18 18 0,0-1-1,0-17-15,0 0 16,0 18-16,0-18 15,0 18 1,0-1 0,0-17-1,0 18-15,0-18 31,0 17-31,0 1 16,18 17-16,-18-35 16,0 18-16,0 0 15,17-1-15,-17 1 16,0 0-16,18-1 15,-18 1-15,0 0 16,0 17 0,18-35-1,-18 0-15,0 17 16,0-17-16,17 0 15,-17 18-15,18-18 16,-18 18 0,0-1-1,0-17-15,0 0 16,0 18 15,17 0 0,-17-18-15,0 0-1,18 17-15,-18-17 16,0 18 0,18-18-16,-18 0 15,0 0-15,17 0 16,-17 18-16,18-1 15,-18-17 17,18 0-1,-1 0-16,-17 0 1,18 0 0,-18 0-1,18 0 1,-1 0 15,1 0-15,-18 0-1,17 0-15,1 0 16,-18 0-1,18 0-15,-18 0 16,17 0-16,-17-17 16,0 17-16,18 0 15,0 0 1,-18-18-16,17 18 15,1-35-15,-18 35 16,18-18-16,-1 0 16,19-17-16,-19 35 15,1-18-15,-1 1 16,1 17-16,0-35 15,-18 35-15,35-36 16,-35 19-16,35-1 16,-17 0-16,0-17 15,-1 35-15,-17-18 16,0 18-16,18-35 15,-18 17-15,17 1 16,-17 17-16,0-18 16,0 18-16,0-17 15,0-1-15,0 0 16,18 18-1,-18-35-15,0 35 16,18-18-16,-18 18 16,0-17-16,17-1 15,-17 18-15,0-18 16,0 18-1,0-17-15,0-1 16,0 18-16,18 0 16,-18-17-1,0 17 16,0-18-31,0 18 16,0-18 0,-18 1-16,1 17 15,17 0-15,-18-18 16,0 18-16,1 0 15,17-18 1,-18 1-16,18 17 16,-35 0-16,35-18 15,-18 18-15,1 0 16,-1 0-1,18 0 1,-18 0-16,18-18 16,-17 18-1,17 0 1,0-17-16,-36 17 31,19 0 0,-1 0-15,-17 0-1,17 0-15,-35 0 16,18 0 0,0 0-1,17 0 1,0 0 77,1 17-93,17-17 16,-18 18-16,1 0 16,17-18-16,-18 17 15,0 1-15,18 0 16,-17-1-16,17 1 15,-18-18-15,0 18 16,18-18-16,0 17 16,-17 1-16,17-18 15,-18 17 1,18 19-1,-35-36-15,35 17 16,0 1-16,0-18 16,-18 18-16,18-1 15,0 1-15,0-18 16,0 18-16,0-18 15,0 35-15,0-35 16,0 17-16,0 1 16,0 0-16,0-1 31,0-17-16,0 18 17,0 0-17,0-18 1,0 17-1,0-17-15,0 18 16,0 0-16,0-18 16,0 17-16,0-17 15,0 18-15,0-18 16,0 18-16,0-1 15,0-17 1,0 18-16,0-18 16,0 17-1,18 1 1,-1-18-1,-17 18 1,0-18 0,0 17-16,18-17 15,-18 0-15,0 18 16,0 0-1,0-18 1,18 0-16,-18 17 16,17-17-1,-17 18 1,0-18-1,18 0 1,-18 18 15,0-18-15,18 0 15,-18 0-15,17 0 15,-17 0-16,18 0 17,-18 0-17,18 0-15,-18 0 16,35 0-1,0-18-15,-35 18 16,35 0-16,-17-18 16,0 18-16,17 0 15,-35-17-15,35 17 16,-35 0-16,18 0 15,17-18-15,-35 0 16,35 18-16,-17-17 16,0 17-16,-18-18 15,17 18 1,-17 0-16,0 0 15,18 0 1,0 0 15,-18-18-31,0 1 16,0-1-16,0 18 15,17-17-15,-17 17 16,0-18-16,0 18 16,18-18-16,-18 1 15,0 17-15,18-18 16,-18 18-1,0-18-15,17 1 16,-17-1-16,0 18 16,0-35-16,0 17 15,0-17-15,0 17 16,0 1-16,0-1 15,0 0-15,0-17 16,0 35-16,0-35 16,0 35-16,0-18 15,0 18-15,0-18 16,0 18-16,0-35 15,-17 35-15,17-17 16,0 17-16,-18-18 16,18 0-16,0 18 15,-35-35-15,35 35 16,0-18-1,0 18-15,0 0 16,-18-17 0,18 17-1,0 0 1,-35 0 31,35-18-32,-18 18 1,18 0-1,-18-18-15,1 18 16,17 0 0,0 0-16,-18 0 31,-17 0-16,17 0 1,1 0 0,-19 0 15,19 0-16,-1 0 1,-17 0 0,17 0 30,0 0-14,1 0-1,17 0-16,-18 0 1,18 0 0,-17 0-1,17 18 94</inkml:trace>
  <inkml:trace contextRef="#ctx0" brushRef="#br0" timeOffset="36682.6679">14834 10619 0,'0'0'171,"0"0"-124,0 17-16,0 1-31,0 17 16,0-17-16,0-1 15,0 1-15,0-18 16,-17 18-16,17-1 16,0-17-1,0 18 1,0-18-16,0 18 15,0-18 1,-18 17-16,18 1 16,0-18-1,0 18 1,0-18 15,0 0-15,0 17-1,0 1 1,0-18-1,-18 17-15,18-17 16,0 18-16,0-18 16,0 18-1,0-1 1,0-17-1,0 18 17,0-18-32,-17 35 15,17-17-15,0 0 16,-18-18-1,18 17-15,0-17 16,0 18-16,0-18 16,0 17-1,-18 1 1,18-18-1,0 18 1,0-18 0,0 17-1,0 1-15,0-18 16,0 18-1,0-18 1,0 17 15,-17-17 172,17 0-187</inkml:trace>
  <inkml:trace contextRef="#ctx0" brushRef="#br0" timeOffset="44122.4118">15452 10654 0,'0'0'78,"-18"0"-62,-17-18-16,-1 18 16,19-35-16,-1 35 15,-17 0-15,35-18 16,-18 18-16,18 0 31,-17 0 63,-1 0-1,18 0-46,-18 0 0,18 0-16,0 0 109,-35 18-108,35 17-17,-18-35-15,1 36 16,17-36-16,0 17 15,-18-17-15,18 18 16,0-1 0,0-17-16,-17 18 15,17-18-15,0 18 16,-18-18-16,18 17 15,0 1 1,-18-18 0,18 18 30,0-18 1,0 17-47,0 1 16,-17-18-16,17 0 15,0 18-15,0-18 16,0 35 0,-18-35-16,18 17 15,0 1-15,-18 0 31,18-18-31,0 0 16,0 17 0,0-17 30,0 18-30,0-18 15,0 18-15,0-1-16,0-17 15,18 0-15,-18 18 16,18-18-16,-18 18 16,0-18-16,17 17 15,1-17 1,-18 0 31,18 0-32,-18 0 1,17 0-16,-17 18 15,18-18 1,-1 0-16,-17 0 16,18 0-1,-18 0 1,0 0-1,18 0 17,-1 0-1,-17 0 0,0 0-15,18 0-1,-18 0-15,0 0 31,35 0-15,-35-18-16,18 1 16,0-1-16,-1 0 15,-17 18-15,0-17 16,18-1-16,-1 0 15,-17 18 1,18-17-16,-18 17 16,0-18-16,0 0 15,18 18-15,-18-17 16,0 17-16,17-35 15,-17 35-15,0-18 16,0 18-16,0-18 16,0 1-16,18 17 15,-18-18 1,0 18-16,0-35 15,0 35 1,0-18-16,0 0 16,0 1-16,0 17 15,0-18-15,0 18 16,0-17-1,0 17 1,0-18 0,0 18-16,-18 0 15,18-18 1,-17 18-1,-1 0-15,0 0 16,18-17 0,-17 17 15,17-18-31,-18 18 15,18 0 17,-17 0 61,-1 0-77,18 0 15,-18 0-15,18 0-16,-17 0 46,-1 0 1,18 0-16,-18 0 1,18 0 30,-17 0-15,17 0-32,-18 0-15,0 0 16,18 18-16,-17-18 16,17 0 30,0 17-14,-18-17-17,18 0-15,-17 18 16,17 0-1,0-18-15,-18 17 16,18-17-16,-35 18 16,35-1-1,0-17 16,0 18 1,0-18-1,-18 0-16,18 35-15,0-35 16,0 18-16,0-18 16,-18 18-1,18-1-15,0 1 16,-17-18-16,17 18 15,0-18-15,0 35 16,-18-18-16,18 1 16,0 0-16,-18-18 15,18 17-15,0 1 16,-17-18-16,17 18 15,0-18 1,0 17 0,0 1 30,0-18 32,0 18-62,0-18 0,0 0-1,17 0-15,-17 17 16,0-17-16,18 0 15,-18 0-15,18 18 16,-18-18 0,17 0-1,1 17-15,-18-17 31,18 0 1,-18 0-1,0 0-31,17 0 0,1 0 15,-18 0 1,18 0 0,-18 18-16,17-18 15,1 0-15,-18 0 16,17 0-1,-17 0 1,18 0 31,-18 0-32,18 0 17,-1 0-17,-17 0 1,18 0-1,-18 0 1,18 0-16,-1 0 16,1 0-16,0 0 15,17 0-15,-35-18 16,17 18-16,-17 0 15,18-17 1,-18 17-16,18-18 16,-1-17-16,1 17 15,-18 1-15,18-1 16,-18-17-16,35 35 15,-17-36-15,-18 19 16,17-18-16,1 17 16,-18 0-16,0 1 15,18-1 1,-18 0-1,0 18-15,0-17 16,0-1 0,0 0-1,0 18-15,-18-17 16,0 17-16,18-18 15,-17 18-15,17 0 16,-18-17 0,0 17-16,18 0 15,-17-18 1,17 18-16,-18-18 15,0 18 1,18 0 0,-17 0-1,17 0 1,-18 0-1,18 0 1,-18-17-16,1 17 16,17 0-1,0 0-15,-18 0 16,1-18 15,-1 18-15,18 0-1,-18 0 94,18 0-77,-17 0 77,17 0-109,-18 18 15,18-1 1,-18-17-16,18 18 16,-17-18-16,-1 18 15,18-18-15,0 17 16,-18 1 15,18-18-31,0 0 31,0 17-31,0-17 16,-17 18-16,17 0 15,-18-18 1,18 17-16,0-17 16,0 36-16,-17-36 15,17 17 1,0-17-16,0 18 15,0-18 1,0 18 15,0-1 32,0-17-63,0 18 15,0-18 1,0 17-16,0 1 15,0-18 1,0 18-16,0-18 16,0 17-16,17-17 15,1 18-15,-18 0 16,0-18-16,17 17 15,-17-17 1,18 0 0,0 18-1,-18-18 1,17 0-1,-17 18 1,36-18 15,-36 0-15,17 0-1,-17 17 1,0-17-16,18 0 16,0 0-1,-18 0-15,17 0 31,-17 0-15,18 0 0,-1 0-1,-17 0 32,18 0 15,-18 0-46,0 0 15,0 0-15,18-17-16,-18 17 15,17-18-15,-17 0 16,18 18-16,-18-17 16,0 17-16,0-18 15,18 0-15,-18 1 16,17-1-16,1-17 15,-18 35-15,0-18 16,0 18-16,18-17 16,-1 17-1,-17-18-15,0 18 63,0-18-48,0 18 1,0-17 15,0-1 47,-17 18-47,17 0-15,-18 0-1,18 0 1,0-18-16,-18 18 31,1 0-15,17-17-16,0-1 31</inkml:trace>
  <inkml:trace contextRef="#ctx0" brushRef="#br0" timeOffset="49905.9901">14993 9648 0,'18'0'15,"-18"0"32,17 0-31,1 0-16,0 0 15,-1 0-15,-17-52 16,0 52-16,0 0 16,36-18-16,-36 18 15,17 0-15,1 0 16,-18-18-1,0 18 32,17 0-31,-17 0-1,18 0-15,17 0 16,-35 0 0,0 0-1,18 0-15,0 0 16,-18 0 31,17 0-47,-17 18 15,0-18-15,18 0 16,-18 0-1,0 0-15,18 18 16,-1-18-16,-17 0 16,0 0-1,18 17-15,-18-17 16,17 0-1,1 0 1,-18 0 0,0 18 46,18-18-46,-18 17-1,0-17 1,0 18-16,0-18 15,0 35-15,17-35 16,-17 0-16,0 18 16,0-18-16,0 0 15,0 18 1,0-18 31,0 17-32,0 1-15,0-18 16,0 18-16,0-18 15,0 17 1,0-17 31,0 18-32,0-18 1,0 0 15,-17 0-15,17 17-16,-18-17 31,18 0-15,-18 0 15,18 18-31,-17-18 15,-1 0-15,18 0 16,-17 0 0,17 0-1,-18 0-15,18 0 16,-18 0-1,1 0 1,17 0-16,-18 0 16,0 0-16,1 0 15,17 0-15,-18 0 16,18 0-16,-18 0 15,18 0 17,-17 0-17,-1 0 16,18 0-15,-17 0 31,17 0 15,-18 0 1,0 0 124,18 18-125,0-18-46,18 0-1,-18 0 1,18 0 0,-18 17-16,17-17 15,1 0-15,-1 0 16,1 18-16,0-18 15,-18 0 1,17 0 15,-17 18-15,0-18-16,18 0 31,0 0 47,-18 0 0,17 0-78,-17 17 16,0-17-16,18 0 15,-18 0 1,18 0 15,-18 0-15,17 0-16,-17 18 15,0-18-15,18 0 16,-18 0-1,0 0 1,17 0 0,-17 18 15,18-18-16,-18 17 1,0-17 46,0 18-15,0-18-31,0 18-1,0-18-15,0 17 16,0 1-16,18-18 16,-18 0-16,0 17 15,0-17 1,0 0-1,0 18 1,0 0 0,0-18-1,0 17-15,0-17 47,0 0 78,0 18-110,-36-18 1,19 18 0,-1-18-1,18 0 1,-17 0-16,17 0 31,0 0-31,-36 0 31,19 0-15,-1 0 15,-17 0 78,17 0-78,0 0 47,1 0-62,-18 0 15,35 0 16,-18 0-47,18 0 78,0 0-62,-35 0 77,17 0-62,18 0-31,-35 0 32,17-18-17,18 18 1,-18 0-1,18 0 1,-17 0 0,-1-18 264,18 18-280</inkml:trace>
  <inkml:trace contextRef="#ctx0" brushRef="#br0" timeOffset="58722.8717">1658 14235 0,'0'0'125,"0"0"-125,0-18 15,-18 18 1,1 0-16,-1-18 16,1 18-16,-1 0 15,18-17-15,-35-1 16,35 18-1,-18 0 1,18-18-16,-18 18 16,1 0-16,17 0 15,0-17-15,-18 17 16,-35 0 15,18 0-15,0 0-1,17 0-15,-17 0 16,17 0-1,0 0 17,-17 0-17,35 0 1,0 0-16,-18 0 15,1 35 1,-1-35-16,18 18 16,0-18-16,0 17 15,-17 1-15,17 0 16,0-18-16,-36 35 15,36-17 1,0-1-16,0 1 16,-17-18-16,-1 17 15,18-17-15,0 18 16,0-18-16,0 35 15,0-17-15,0 0 16,0-1-16,18-17 16,-18 18-16,0 0 15,17-18 1,-17 0-16,18 0 15,0 0 1,-18 17 15,17-17-31,-17 0 16,18 0-16,-1 0 15,-17 0-15,18 0 16,-18 18-16,0-18 16,18 0-16,-18 0 15,35 0 1,-35 17-16,18-17 15,-1 0 1,-17 0 0,18 0-1,-18 0 1,18 0-16,-18 0 15,17 0 1,1 0 0,-18 0-1,17 0-15,-17 0 16,18 0-1,0 0-15,-18 0 16,17 0-16,1-17 16,0 17-16,-18 0 15,17 0-15,-17-18 16,36 18-1,-36-17 1,17 17-16,-17-18 16,18 0-16,0 18 15,-18 0-15,17-17 16,-17-1-16,35 18 15,-35-18 1,18 18-16,-18-17 31,18 17-31,-18-18 16,17 18-1,-17 0-15,0-18 16,0 1 0,18 17-16,-18 0 62,18 0-46,-18-18-16,0 18 15,17 0 1,-34 0 296,-19 0-297,36-17 1,-17 17-16,-1 0 16,18 0-16,-18-18 15,18 18 1,-17 0-1,17-18 1,0 18 109,0 0 156,0 0-266,0 0-15,17 18 16,-17-18-1,0 18-15,0-1 16,18 1 0,-18-18-16,18 17 15,-18-17-15,0 18 16,0-18-16,0 35 15,0-35-15,0 36 16,0-36 0,0 17-1,0-17 1,0 18-1,0-18 1,0 18-16,0-1 16,0-17 15,0 18-16,0-18-15,0 17 16,0 1-16,0-18 16,0 0-16,0 18 15,0 17 1,0-17-1,0-1-15,0-17 16,0 18-16,0 0 16,0-1-16,0 18 15,0-35-15,0 18 16,0 17-16,0-35 15,0 18 1,0 17 0,0-35 30,0 36 1,0-36-16,0 17-31,0-17 16,0 18-16,0-1 16,0-17-1,0 18 16,0-18 32,0 18-48,0-18-15,0 17 32,17 1-1,-17-18 0,0 18-31,0-18 16,0 0-16,18 17 15,-18 1 172,18-18-171,-18 0 0,17 0-16,-17 18 15,0-18-15,0 0 16,0 17 77</inkml:trace>
  <inkml:trace contextRef="#ctx0" brushRef="#br0" timeOffset="60539.0533">1676 14217 0,'0'35'15,"0"-35"1,17 18-1,-17-18-15,0 35 16,0-35 0,18 18-16,-18-1 15,0 1-15,0-18 16,0 18-16,18-18 15,-18 17-15,0 1 16,0 0 0,0-1-1,0 1-15,0 0 16,0-1-16,0 1 15,0-1-15,0 1 16,0-18-16,0 18 16,0-18-16,0 17 15,0-17 1,0 36-16,0-36 15,0 17-15,0-17 16,0 36-16,0-36 16,0 17-1,0-17-15,0 18 16,0-1-1,0 1-15,0-18 16,0 18-16,0-1 16,0-17-16,0 18 15,0-18 1,17 18-16,-17-18 15,0 17-15,0 1 16,0-18-16,0 18 16,0-1-1,0 1-15,0-18 16,0 17-16,18-17 15,-18 0-15,0 18 16,0 0-16,0-18 16,0 17-1,18-17 16,-18 18-31,0-18 16,17 0 0,-17 18-16,0-1 15,0-17 32,0 36 125,0-36-157,0 17 266,0-17-265</inkml:trace>
  <inkml:trace contextRef="#ctx0" brushRef="#br0" timeOffset="62563.2557">1605 14288 0,'0'0'63,"0"0"-48,0 17-15,0 1 16,0 35-16,0-36 15,0 1-15,0 17 16,0 1 0,0-36-1,0 17-15,0-17 16,0 35-16,0-17 31,0 0-15,0-1-16,0 1 15,0 0-15,0-18 16,0 17-16,0 1 15,0-18-15,0 18 16,0-18-16,0 17 16,0-17-1,0 18-15,0-1 16,0-17-1,0 18 1,0-18 0,0 0-16,0 18 15,0-1 1,0-17-16,18 0 15,-18 18-15,17-18 16,-17 18 0,0-18-1,0 17-15,0 1 16,0 0-1,18-18 1,-18 0-16,0 17 16,0 1-16,0-18 15,0 17 1,18-17-16,-18 18 15,0 0 1,0-1-16,0-17 16,17 18-1,-17 0-15,0-18 16,18 0-16,-18 17 15,0-17-15,0 18 16,0 0 15,0-18-31,0 17 31,0-17-31,0 18 16,0-18-16,18 18 16,-18-1-1,0-17-15,0 18 16,17-1-1,-17 1-15,18 0 16,-18-18 0,0 17 15,0-17 31,0 0 63,-35 0-125,35-17 16,-18-1-1</inkml:trace>
  <inkml:trace contextRef="#ctx0" brushRef="#br0" timeOffset="65106.51">1323 14164 0,'0'0'47,"0"0"-16,0 0-15,-18 0 140,1 0-125,-1 0 32,0 0-32,18 18-16,-17-18 1,17 0-16,-18 0 16,18 0-16,-18 0 15,18 17-15,-17-17 16,-1 0 15,18 18 47,-17 0-62,17-18-1,0 0 1,0 17-1,0-17-15,-18 36 16,18-36 0,0 17-1,0-17-15,0 18 16,0-1-1,0 1 1,0-18-16,0 18 16,0-1-16,0-17 15,0 18-15,0 17 16,0-35-1,0 18 1,0 0 0,18-18-1,-18 17-15,0-17 16,17 18-16,-17-18 15,18 17 1,-18 1 0,17-18-1,-17 0-15,18 0 16,-18 18-16,18-18 15,-18 0-15,17 0 16,-17 0 15,18 0-31,0 0 16,-1 0-1,-17 17-15,0-17 16,18 0 62,0 0-47,-18 0-15,17 0-1,-17 0 1,18 0 15,-1 0 47,-17 0-47,18 0 16,-18 0 0,18 0-47,-1-17 16,1-1-1,-18 0 1,18 18-16,-1-17 15,-17 17 1,0-18-16,18 18 16,-18-17-16,0 17 15,35-18 1,-35 18 15,0-18 0,18 1-15,-18 17-1,18-18-15,-18 18 16,0-18 0,17 18 15,-17-17 0</inkml:trace>
  <inkml:trace contextRef="#ctx0" brushRef="#br0" timeOffset="67578.7572">1199 15610 0,'0'0'0,"0"0"63,0 0-48,0 0 1,18 0-16,-18 0 16,0 18 15,18-18-16,-18 18-15,0-18 16,0 17 0,0 1-1,17 0-15,1-1 16,-18-17-16,18 36 15,-18-36-15,17 35 16,1-35 0,-18 17-16,0 1 15,0 0-15,0-18 16,18 35-1,-18-35-15,17 0 16,-17 18-16,0-18 16,0 35-16,0-35 15,0 18-15,18-18 16,-18 17-16,0 1 15,0-18-15,0 17 16,0-17-16,0 18 16,17 0-16,-17-18 15,0 17 1,18-17-16,-18 18 15,0 0-15,0-1 16,0-17-16,18 18 16,-18-18-16,0 35 15,0-35-15,0 18 16,0-1-16,0 1 15,0-18-15,0 18 16,0-1 0,0 1-16,0-18 15,0 18-15,0-1 16,0 1-16,0-18 15,17 18-15,-17-1 16,0 1-16,0 0 16,0-1-16,0 1 15,0-1-15,0 1 16,0-18-16,0 18 15,0-18 17,0 0 155</inkml:trace>
  <inkml:trace contextRef="#ctx0" brushRef="#br0" timeOffset="76731.6724">2152 15487 0,'-18'0'109,"18"0"-94,-17 0-15,-1-18 16,0 18 0,18 0-16,-17 0 15,17 0-15,-18 0 16,18 0-1,-18 0 1,18-17 0,-17 17 30,-18 0-30,-1 0 0,36 0-16,-17 0 15,-1 0-15,0 0 16,18 17-16,-35-17 15,35 0-15,-18 0 16,18 0 0,-17 0-1,-18 18 1,35-18-1,0 0 1,-18 18 15,18-18-31,-18 0 16,18 17-1,0-17 1,0 0 0,-17 0-16,17 18 15,-18-18-15,18 0 16,0 18-16,0-18 15,-18 17-15,18 1 16,0-1-16,0-17 16,0 18-16,-17 0 15,17-1-15,-18-17 16,18 18-16,0 0 15,0-1 1,0-17 0,0 18-16,0 0 15,-18-1 1,18-17-16,0 18 15,0-1-15,0-17 16,-17 18 0,17-18-16,-18 18 15,18-1 1,0 1-1,0-18 1,0 18-16,0-1 16,0 1-16,0-18 15,0 35-15,0-35 16,0 18-1,0-18-15,0 17 16,0 1 0,0-18-1,0 0 1,0 0-16,18 0 15,-18 18-15,17-18 16,-17 0-16,36 17 16,-19 1-16,1-18 15,0 18-15,-1-1 16,19-17-16,-36 18 15,35-18-15,-35 0 16,17 0 0,-17 0 15,18 0 0,0 18 16,-18-18-47,17 0 15,-17 0 1,18 17-16,0-17 16,-18 0-16,17 0 15,1 0-15,0 0 16,-18 0-16,17 18 15,1-18-15,-1 0 16,19 0-16,-36 0 16,17 0-16,19 0 15,-36 0-15,17 0 16,1 0-1,0 0-15,-18 0 16,17 0 0,-17 0-16,35 0 15,-35 0-15,18 0 16,-18 0-16,18 0 15,-18 0-15,17 0 16,-17 0-16,0-18 16,18 18-1,-18-17 1,0 17-1,0-18-15,0 0 16,0 1-16,0-1 16,0-17-16,0-1 15,0 1-15,0 18 16,0-1-16,0-17 15,0 17-15,0 0 16,0-17-16,0 17 16,0 1-16,0-1 15,0 18-15,0-35 16,-18 35-1,18-18-15,0 18 16,-17-35 0,17 35-16,-36-18 15,36 1-15,-17-1 16,17 18-16,-18-18 15,1 1-15,17 17 16,-36-18-16,36 1 16,0 17-16,-17-18 31,17 18-16,-18-18-15,0 18 16,18 0 0,-17-17-1,17 17-15,-18 0 16,0 0-16,18 0 15,-17 0 1,17-18-16,-18 18 16,18 0-16,-17 0 15,-1 0-15,18-18 16,-18 18-1,18 0-15,-35 0 110,17 0-64,1 0-46,17 0 16,-18 0-16,18 18 16,0 0-1,-18-18-15,18 0 16,-17 17-16,-1-17 15,18 36-15,0-36 16,-17 17-16,17 1 16,-18-1-16,0-17 15,18 0-15,0 18 16,0-18-16,0 18 15,0-1 17,0-17-17,0 18 1,0-18-16,0 35 15,0-35 1,0 18-16,0-18 16,0 35-16,0-35 15,0 18-15,0-1 16,0-17-1,0 36-15,0-19 16,18-17 0,-18 18-16,18 0 15,-1-1-15,-17 1 16,18 0-16,-1-18 15,-17 17-15,0-17 16,18 0-16,-18 0 16,0 18-16,18-18 15,-18 0-15,17 17 16,1-17-16,-18 18 15,18-18-15,-18 18 16,0-1 0,35 1-16,-35-18 15,18 35-15,-1-35 16,-17 18-16,0-18 15,18 18-15,-18-1 16,17-17-16,1 18 16,-18-18-1,0 17-15,18-17 16,-18 0-1,17 0-15,-17 0 16,18 18 0,0-18 15,-18 0 16,17 0-16,1 0-16,0-35-15,-1 35 16,1-18 0,-18 1-16,35-1 15,-35 0-15,35-17 16,-35 35-16,36-18 15,-36 1-15,17-1 16,1 0-16,-18 18 16,0-17-16,0-1 15,0 1-15,0-19 16,0 19-16,0-19 15,0 19-15,0-19 16,0 19-16,-18-18 16,1 17-16,17 0 15,0 18-15,0-17 16,0 17-16,0-18 15,0 18-15,0 0 16,0-18-16,-18 1 16,18 17-1,-18 0 1,18 0-16,-17-18 15,-1 18-15,18 0 16,-18 0 0,18 0-16,-17-18 15,-1 18-15,18 0 16,-17-17-16,-1 17 15,0 0-15,1 0 16,17-18-16,-36 18 16,36-17-16,-17-1 15,-1 18-15,0 0 16,18 0-16,-17 0 31,17 0-15,0-18-16,-35 18 31,17 0 0,0 0-15,-17 0-1,17 0 1,1 0-1,-19 0 48,36 0-63,0 0 15,-17 18 1,-1-18-16,1 18 16,17-18-16,0 17 15,-36-17-15,36 0 16,0 18-16,-17-1 31,17-17-31,-36 0 31,36 18-15,0-18-1,0 0-15,-17 18 32,17-18-17,0 17-15,0-17 16,0 18-1,0-18-15,0 18 16,0-1 0,-18 1-16,18 0 15,-18-1-15,18-17 16,0 35-16,0-35 15,0 18-15,0-18 16,0 18-16,0-1 16,0 1-16,0-18 15,0 35-15,0-17 16,18 0-16,-18-1 15,0 1-15,18-1 16,-18-17-16,17 18 16,-17 0-1,18-18-15,-18 0 47,18 0-16,-1 0-31,-17 0 16,18 0-1,-18 17 1,18-17-16,-1 0 31,-17 0-31,0 0 16,18 0-16,-18 0 31,17 18 0,-17-18-31,18 0 16,0 0-1,-1 18-15,1-18 16,-18 0 0,18 0-1,-18 0 1,17 0-1,-17 17-15,36-17 16,-36 0-16,17 0 16,-17 0-16,18 0 15,-1 0-15,-17 0 16,18 0-16,-18 0 15,18 0-15,-1 0 16,1 0 0,-18 0 15,18 0-31,-18 0 15,0 0-15,17 0 16,1 0 0,-18-17 15,0 17-31,0-18 15,0 18-15,0-18 16,0 18-16,18-17 16,-18 17-16,0-36 15,17 36-15,1-35 16,-18 35-16,0-17 15,0-1-15,17 18 16,-17-18-16,0 18 16,0 0-16,0-17 15,18-1 1,-18 0-16,18 1 15,-18 17-15,0-18 16,0 0-16,17 1 16,-17-1-16,0 1 15,0 17 1,0-18-16,0 18 15,0-18-15,0 1 16,0 17-16,0-18 16,0 0-16,-17 1 15,-1 17-15,18-18 16,-18 0-16,-17-17 15,18 18-15,-19-1 16,36 0-16,-17 1 16,-1 17-16,18 0 15,-18-18-15,18 18 31,-17 0-15,-1 0 0,18-18-1,0 18-15,-18 0 63,18 0-32,-17 0 0,-1 0 16,18 0-32,-17 0 1,17 0-16,-36 0 16,36 0-16,-17 0 15,17 18 1,-18-18-1,0 0 1,18 0-16,-17 18 16,17-18-1,-18 17-15,0-17 16,18 18-16,-17-18 15,17 0-15,0 18 16,0-1 0,-18-17-16,18 18 15,-17-1 1,17 1-1,0 0-15,-18-1 16,18 19-16,0-19 16,0 1-16,0 0 15,0-1-15,0 18 16,0-17-16,0 0 15,0-1-15,0 1 16,0-18 0,18 0-16,-18 18 15,17-1-15,-17-17 16,0 18-1,0-18 1,18 18 0,-18-18-1,0 17-15,17 1 16,-17-18-1,0 17-15,18-17 16,-18 18-16,18 0 16,-18-18 15,17 0-16,-17 0 1,0 17 0,18-17-1,-18 0 1,18 0-16,-18 18 15,0-18 1,17 0-16,-17 18 16,18-18-1,-18 17 1,0-17-16,0 0 15,18 0-15,-1 18 16,-17-18 0,18 0-1,-18 0 1,17 0-1,1 0 1,-18 0 15,18 0-15,-1 0-1,1 0 1,-18 0-16,18 0 16,-18 0-16,17 0 15,-17 0 1,0 0-1,0-18 17,18 1-32,0-1 15,-18 0-15,0 1 16,0-1-16,17 0 15,-17 18-15,0-17 16,18-1-16,-18 1 16,17 17-16,-17-18 15,0 18-15,0-18 16,18 18-1,-18-35-15,0 35 16,0-18-16,0 18 16,0-35-16,0 35 15,0-35 1,0 35-16,0-18 15,0-17-15,-18 17 16,18 1-16,-17-1 16,17 0-16,0 18 15,0-17-15,-18 17 16,1-18-16,17 18 15,0-35-15,-18 35 16,18-18-16,-18 18 16,1 0-16,17-17 15,-18 17-15,18 0 16,-18 0-1,18 0 1,-17 0-16,-1-18 31,18 18-31,-18 0 16,1 0-16,-1-18 15,1 18-15,-1-17 16,0 17-16,18 0 16,-17 0 15,-1 0 0,0 0 0,18 0-31,0 0 16,-35 0-16,35 17 15,-18 1-15,1 0 16,-1-18-16,18 17 16,-17-17-16,-1 0 15,18 18-15,-18-18 16,18 17-16,-17-17 15,17 0 32,0 18-47,0-18 31,0 18-31,0-18 16,-18 17 0,18 1 15,0-18-16,0 18-15,0-1 16,0 1 0,0 0-16,0-18 15,18 17 1,-18 1-16,0-18 15,17 0 1,-17 17-16,0-17 16,0 18-1,0-18-15,0 18 16,18-1-1,-18-17-15,0 18 16,0-18 0,0 18-1,0-1 1,0-17-1,0 18 1,0-18 0,0 18 15,0-18-31,0 17 15,18 1 1,-18-18 0,0 17-1,0-17 1,0 18-1,17 0 17,-17-18-32,18 17 15,-18-17 1,0 0-1,0 18-15,17-18 16,-17 0 0,0 0-16,18 18 31,0-18-16,-18 0 1,0 17 0,17-17-16,-17 0 15,18 0 1,-18 18-16,18-18 15,-1 0 1,-17 0 0,0 0-1,18 0 1,-18 0-1,18 0 17,-1 0-17,-17 0 1,18 0-1,-18 0 1,17 0 0,-17 0-1,18 18-15,0-18 16,-18 0-16,17 0 15,-17 0 1,18 0 0,0 0 15,-18 0-16,17 0 1,-17 0 0,18 0-16,-18 0 15,18 0 1,-1 0-16,-17 0 15,18 0 1,-18-18 15,17 18-15,1 0 15,-18 0-31</inkml:trace>
  <inkml:trace contextRef="#ctx0" brushRef="#br0" timeOffset="95307.5298">2505 14482 0,'0'0'94,"-18"0"-79,-17 0-15,17-18 16,1 18-1,17-18-15,-18 18 16,0 0-16,1 0 16,-1-17-16,0 17 15,1-18-15,17 18 16,-18-18-16,0 18 15,18-17-15,-35-1 16,17 18 0,18 0-1,-17 0-15,-1-18 16,18 18-1,-17 0 79,-1 0-16,0 0-31,18 0-32,0 0 1,-35 0 0,35 18-16,-18-18 15,18 18 1,0-18-1,0 0-15,-17 17 32,-1-17-1,18 0 0,0 18-15,0 0 15,0-1 0,-18-17-15,18 18-1,0 0-15,0-18 16,0 17-16,0-17 15,0 18-15,0-18 16,0 17-16,0 1 16,0 0-16,0-18 15,-17 17-15,17 1 16,0 17-1,0-35 1,0 18 0,0-18-16,0 18 15,0-18-15,0 0 16,0 17-16,0 1 15,0-18 1,0 17-16,0-17 16,0 18-1,17 0-15,-17-18 16,18 17-16,-18-17 15,18 0-15,-18 0 16,35 18 0,-35-18-1,18 18-15,-18-18 16,17 0-1,1 0-15,-18 0 16,18 0 0,-18 17-16,17-17 15,-17 0 1,18 0-1,-1 0-15,-17 0 16,0 18 0,18-18-16,17 0 15,-35 0 1,36 0-16,-36 0 15,17 0-15,-17 0 16,36 0-16,-19 0 16,1 0-16,-18 0 15,18 18-15,-1-18 16,-17 0-1,0 0 1,18 0-16,-1 0 16,-17 0-1,0 0 1,18 0-1,-18-18 1,0 18 0,0 0-16,18-18 15,-18 18-15,17-17 16,-17-1-16,0 0 15,0 1-15,0-1 16,0 18 0,0-18-16,0-17 15,0 18 1,0-1-16,0 18 15,0-18-15,0 1 16,0 17-16,0-18 16,0 18-1,0-18-15,0 1 16,0 17-1,0-18 1,0 18 15,0 0-15,-17 0-16,17-18 15,-36 1 1,1-1 0,35 18-16,-35-17 15,35-1-15,-18 18 16,18 0-16,-35-18 15,35 18-15,-18-17 16,18-1 0,-35-17-16,35 35 15,-18-18-15,1 18 16,-1 0-1,18-18-15,-18 18 16,1-17 0,17 17-16,-18 0 15,18 0-15,-35-35 16,35 35-1,-18 0-15,18 0 32,-17 0-32,-1 0 15,0-18 1,18 18-1,-17 0 1,-1 0 15,18 0 78,0 18-93,0 17-16,0-18 16,-18-17-16,18 36 15,0-19-15,0 1 16,0 0-16,-17-18 15,17 17-15,-18-17 16,18 18-16,0-18 16,0 18-16,0-18 15,-17 0 1,17 17-1,0-17 1,0 18 0,0-1-16,0-17 15,0 0-15,0 18 16,0-18-16,0 18 31,0-1-31,0 1 16,0-18-1,17 18-15,-17-1 16,18-17-1,-18 0-15,0 18 16,17-18-16,-17 18 16,18-1-16,-18-17 15,18 0 1,-18 0-16,0 18 15,17-18-15,-17 17 16,36 1 0,-36 0-1,0-18-15,17 17 16,-17-17-16,0 18 15,0 0-15,18-18 16,0 17-16,-18 1 16,17-18-16,-17 0 15,0 0 1,18 0 15,-1 0 16,-17 0-32,18 0 1,-18 0 0,18 0-16,-1 0 15,-17 0 1,18 0-1,-18 0 1,35 0-16,-35 18 16,18-18-16,-18 0 15,18 0-15,-18 0 16,17 0-16,1 0 15,-18 0 1,18 0 15,-1 0 47,-17 0-62,18 0-16,-18 0 15,17-18 1,-17 18-16,0-18 16,18 18-16,0-17 15,-18 17-15,0 0 16,17-18-16,-17 0 15,18 18 1,-18-35-16,0 17 16,18 18-16,-18 0 15,0-17-15,0-1 16,0 18-1,0-17-15,0 17 16,0-18-16,0 0 16,0-17-16,0-18 15,0 35-15,0 1 16,-36-36-16,36 53 15,-17-18 1,17 18-16,0-17 16,0 17-1,0-18-15,-18 0 16,18 18-16,0-17 15,-18 17-15,1-18 16,-1 0 0,18 18-16,-17-17 15,-1 17-15,0-18 16,18 18-1,-17 0-15,-1 0 16,18-17-16,-18 17 16,18 0-16,-35 0 15,35 0-15,-18-18 16,1 18-16,-1-18 15,18 18 1,-18 0 46,18 0 16,-35 18-62,35-18-16,-17 35 16,-1-35-16,18 0 15,-18 0-15,18 18 16,0-18 15,-17 0-15,17 17-1,0-17-15,0 18 16,0-18-16,-18 0 15,18 18 1,0-18-16,0 17 31,0-17 0,0 18 32,0 0-48,0-18 17,0 17-32,0-17 15,0 36 1,0-36-1,0 17-15,0 1 16,0-1 0,0-17-1,0 18-15,0 0 16,0-1-16,0 1 15,0-18 1,0 18 0,0-1-1,0-17 1,0 18-1,0-18 1,18 0 0,-18 18-16,0-18 15,0 0-15,0 17 16,0 1-16,17-1 15,1 1-15,-18-18 16,18 18-16,-18-18 16,0 17-16,17 1 15,-17-18-15,18 0 16,-18 0 15,17 18-15,-17-18-1,18 0 1,-18 17-1,18-17 1,-1 0 0,-17 0-1,18 18 1,0-18-1,-18 0 1,17 0 0,-17 0 77,0 0-77,18 0 15,-18 0-15,35 0-1,-35 0 1,18 0-1,-18-18-15,35 18 16,-17 0 0,-18-17-16,17 17 15,-17-18-15,18 18 16,0 0-16,-18 0 15,0-18 17,17 18-17,-17 0-15,0 0 16,18 0-16,-18-17 15,0 17-15,18-18 16,-1 18-16,-17-18 16,0 18-16,18 0 15,-18-17-15,0 17 16,0-18-1,0 1 1,0 17 15,0-18-31,0 18 16,0-18-1,-18 1-15,-17-19 16,35 1 0,-35 17-1,35-17-15,-18 35 16,18-17-16,-18 17 15,18-18 1,0 0-16,-17 18 16,17-17-1,-18 17 1,18 0-1,-17 0 1,17 0-16,-18-18 16,0 18-1,18-18-15,-17 18 16,-1 0-16,0-35 15,-17 35-15,35 0 16,-18 0 0,18 0 46,-17 0-46,-1 0 30,18 0 1,-18 0-16,18 0 16,-17 0-31,17 0-16,-18 0 15,18 0-15,-17 0 16,17 0 0,-36 0 30,36 18-30,0-1 0,-17-17 15,17 18-31,0-18 31,0 18-31,0-1 16,-18-17-16,0 18 15,18 0 1,-17-1-1,17 1 1,0-1 0,0-17-16,0 18 15,-18-18-15,18 18 16,0-18-16,0 35 15,0-17-15,0-1 16,0 1-16,0 0 16,0-18-16,0 17 15,-18 1 1,18-18-16,0 17 15,0 1 1,0-18 0,0 18-16,0-18 15,18 0 1,-18 17-16,18-17 15,-18 0 1,17 18 15,-17-18-31,18 0 16,0 0-1,-18 0-15,17 0 16,-17 18-16,0-18 16,18 0-1,-18 0 1,0 0 15,18 0-31,-1 0 16,1 0-1,-18 0 1,17 17-16,1-17 15,-18 0 1,0 0-16,18 0 16,-18 0-1,17 0 1,1 0-16,-18 0 31,18 0-15,-18 0-16,17 0 15,-17 0-15,18 0 16,0 0-16,-18 0 15,17 0-15,-17 0 47,18 0 31,0 0-47,-18 0-31,0-17 16,17 17-16,-17-18 16,0 18-1,0-18-15,0 18 16,18 0-1,-18-17 1,17 17 15,-17 0-15,18 0-1,-18 0-15,0-18 16,0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59:29.2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853 1052,'0'20,"-20"-20,20 39,-39-39,19 0,20 20,-40-20,40 40,0-20,-39-20,39 39,0 1,0 0,0-1,0 1,0-20,0 20,19-40,21-20,0 20,-40-20,20 20,-20-40,39 40,-19 0,-20-39,40 39,-1 0,-39 19,0 21,0-20,0 20,0-21,0 41,0-1,-19-59,19 40,-40-40,0 20,1-20,-1 0,20 0</inkml:trace>
  <inkml:trace contextRef="#ctx0" brushRef="#br0" timeOffset="1165.1165">933 754,'-40'0,"40"-20,-20 20,-20 0,1 0,19 0,-20 0,40 60,-59-60,59 59,-40-59,40 60,-40-60,40 39,-39 1,39 20,-40-21,40-19,0 20,0 0,0-1,0 21,0-20,0-21,0 41,0-20,0-21,0 21,0 0,0 19,20-19,-20 20,39-1,-39-39,40-20,-40 59,20-59,-20 40,40-40,19 60,1-60,-60 20,59-20,1 0,-1 0,1 0,-20 0,-1 0,1-40,-40 0,0 20,59-19,-59-41,40 41,-40-1,0 20,0-20,0 1,0 19,0-20,0 0,0 21,0-21,0 20,0-20,-20 1,20-21,-59 20,19 1,40-21,-40 60,40-59,-19 59,19-60,-40 60,40-20,-40 20,20-39,-39 39,59-40,-60 40,40 0,-19 0,78 20</inkml:trace>
  <inkml:trace contextRef="#ctx0" brushRef="#br0" timeOffset="2145.2145">2957 1746,'0'20,"0"20,20-40,-20-20,-20 20,-20 0,40 20,0 0,20-20,-20 39</inkml:trace>
  <inkml:trace contextRef="#ctx0" brushRef="#br0" timeOffset="2716.2716">3175 1111,'40'0,"39"0,-39 0,-1 0,1 0,0 0,-20 0,19 0,1 0,-40 60,0-1,0 1,0-20,0 39,0-20,0 1,0-1,0 1,0 0,0-21,0 1</inkml:trace>
  <inkml:trace contextRef="#ctx0" brushRef="#br0" timeOffset="3001.3001">3334 1449,'-40'0,"80"-20,-1 20,-19 0,20 0,0 0,-21-40,41 40,-20 0,19-40,-19 40,19 0,-19-39</inkml:trace>
  <inkml:trace contextRef="#ctx0" brushRef="#br0" timeOffset="3668.3668">3989 1250,'-40'0,"40"0,40-20,-21 20,21-20,0 20,0 0,-21 0,41 0,-20 0,-40 0,39 0,-39 40,0 0,0-20,0 19,0-19,0 40,0-21,0 1,-39-40,58-20,41-19,-20 39,-1 0,1 0,-20 0,20 19,-40 1,59 20,-59 0,0-1,0 1,-20 20,20-21,-39-39,39 60,-40-60,40 20,-60-20,21 0,19 0,20 0,0-40</inkml:trace>
  <inkml:trace contextRef="#ctx0" brushRef="#br0" timeOffset="3985.3985">5358 1290,'40'0,"19"0,-19 0,19 0,-19 0,-20 0,19 0,1 0,-20 0,20-40,-1 40,-19 0</inkml:trace>
  <inkml:trace contextRef="#ctx0" brushRef="#br0" timeOffset="4284.4284">5576 1587,'-20'0,"20"20,0-20,80 0,-21-20,1 20,19 0,0-39,1 39</inkml:trace>
  <inkml:trace contextRef="#ctx0" brushRef="#br0" timeOffset="5444.5444">7898 635,'0'0,"0"0,40 0,-1 0,1 0,19 0,1 0,-20 0,-21 0,21 0,-40 0,20 0,-20 40,0 19,0-39,0 40,-40-21,40 21,0-21,-39 21,39 0,0-21,0 21,0-21</inkml:trace>
  <inkml:trace contextRef="#ctx0" brushRef="#br0" timeOffset="5828.5828">8076 972,'-39'0,"-1"0,80 0,39 0,-19-39,-1 39,1-20,-1 20,1-40,-1 40,-19-40,-20 40,19 0,1 0</inkml:trace>
  <inkml:trace contextRef="#ctx0" brushRef="#br0" timeOffset="6572.6572">8811 695,'-20'0,"59"0,-19-40,20 40,0 0,-1-40,-19 40,60 0,-41 20,-39 40,0-41,0 21,0 0,0-20,-20 19,-19 41,-1-21,80-79,-1 20,-19 0,20 0,20 20,-41-20,-19 60,40-60,-40 39,0 1,0 0,0-20,0 19,0 21,-20-60,-39 40,-1-40,1 0,19 0,20 0,20-20</inkml:trace>
  <inkml:trace contextRef="#ctx0" brushRef="#br0" timeOffset="7328.7328">7818 1270,'-39'-40,"19"40,20 20,0 20,0-40,0 40,40-40,-40-20,0 0,-20 20,40 20,-20 0,39 19</inkml:trace>
  <inkml:trace contextRef="#ctx0" brushRef="#br0" timeOffset="8084.8084">7422 1905,'-40'0,"80"0,-1 0,1 0,0-20,-1 20,-19 0,40 0,19 0,0 0,-19 0,19 0,40-40,-19 40,-1 0,0 0,20-39,0 39,-79 0,19 0,1 0,-20 0,-1 0,1 0,-20 0,20 0,-1 0,1 0,19 0,-19 0,0 0,0 0,-1 0,-19 0,-20-40,40 40</inkml:trace>
  <inkml:trace contextRef="#ctx0" brushRef="#br0" timeOffset="8528.8527">8592 2262,'0'60,"0"-1,0-19,0 19,0-19,0 40,0-1,0-20,0 1,0-40,0 19,0 21</inkml:trace>
  <inkml:trace contextRef="#ctx0" brushRef="#br0" timeOffset="11145.1144">8215 1369,'0'40,"0"0,40-40,-40 59,0-19,20-40,-20 59,0-19,40-40,-40 40,39-40,1 0,0 0,19 0,-39 0,20 0,-40 0,39-40,-39 0,40 20,-40-19,0-1,0 0,0 1,0-1,0 20,0-19,0 58,20-19,-20 20,40 20,-1 19,1 1,19-1,-19-19,20-20,-40-20,19 0,1 40,-20-40,19 0,1 0,-20 39,20-39,-1 0,-19 0,20 0,0 0,-21 0,21 0,0 0,-20 0,19 0,1-39,-20 39,20-40,-1 40,1-79,-40 59,79-20,-39-59,-40 79,0-20,0-19,0 99</inkml:trace>
  <inkml:trace contextRef="#ctx0" brushRef="#br0" timeOffset="14417.4416">8890 2818,'0'-20,"20"20,-20 0,40 0,-1 0,-39 0,-20 0,20 0,-39 0,39 40,0-60,0 40,0 19,0-19,0 40,0-21,0-19,0 20,0 0,0-21,20-19,-20 40,39-40,-39 40,20-40,-20 20,40-20,19 39,1-39,-20 0,19 0,-19 0,-20 0,-20-19,59 19,-59-20,40 20,-40-40,39 0,-39 20,0-19,0-1,0 20,0-19,0 19,0-20,20 40,-20-60,0 21,0 78,0 1,0 20,0-40,0 19,0 1,40 39,-40-39,40-40,-40 60,59-21,-19 1,-20 0,19-40,1 0,0 0,-1 0,1 0,-20-20,20 20,-1-60,-39 21,60 39,-60-80,0 60,0-19,0 19,0-20,0 0,0 21,0-21,0-20,0 40</inkml:trace>
  <inkml:trace contextRef="#ctx0" brushRef="#br0" timeOffset="15265.5264">10597 1766,'19'0,"21"0,0 0,-1 0,1-40,0 40,0 0,-1 0,21 0</inkml:trace>
  <inkml:trace contextRef="#ctx0" brushRef="#br0" timeOffset="15661.566">10775 1945,'20'0,"40"0,-21 0,1-20,-20 20,19 0,1-40,-20 40,39 0,-19-40,-20 40,20 0</inkml:trace>
  <inkml:trace contextRef="#ctx0" brushRef="#br0" timeOffset="16412.6411">11807 853,'20'0,"20"0,-1 0,1 0,-20 0,19 0,1 0,-20 0,40 0,-21 0,-19 0,20 0,19 0,-59 20,0 40,0-21,0 21,-20-20,20 19,0-39,-39 39,39 1,0-40,-40-20</inkml:trace>
  <inkml:trace contextRef="#ctx0" brushRef="#br0" timeOffset="16764.6763">12045 1091,'20'20,"20"-20,19 0,1 0,19 0,-39 0,-1 0,-19 0,40 0,-20-20,19 20</inkml:trace>
  <inkml:trace contextRef="#ctx0" brushRef="#br0" timeOffset="17616.7615">12879 833,'0'20,"-20"-20,20 0,39-20,21 20,-60-19,60 19,-41 0,61 0,-41 0,1 19,-40 41,-20-20,20-1,-39 1,-1 20,0-41,20-19,40 0,20 0,39 0,-19 0,-60 40,20-40,-20 60,39-21,-39 1,0 0,-20-40,20 39,-19-39,19 20,-40-20,-20 40,-19-40,79 40,-40-40,1 0,-1 0</inkml:trace>
  <inkml:trace contextRef="#ctx0" brushRef="#br0" timeOffset="18241.824">11807 2004,'-40'0,"1"0,39-20,39 20,-19 0,40 0,-1 0,21-39,19 39,20 0,20-40,39 40,21 0,-1-60,-19 60,-40-39,-60 39,-19 0,-21 0,-19 0,20 0,0-40</inkml:trace>
  <inkml:trace contextRef="#ctx0" brushRef="#br0" timeOffset="18692.8691">12283 2560,'0'20,"-20"19,20 1,0 20,0 19,0 0,0 1,0-21,0 21,0-21,0 1,0-21,0 1,0 20,0-60</inkml:trace>
  <inkml:trace contextRef="#ctx0" brushRef="#br0" timeOffset="19116.9114">12898 2500,'-19'0,"-21"60,40-20,0 19,0 1,0 19,0-39,0 19,0 1,0-21,40-19,-1-20,1 40,-20-40,20 0,-1-40,1 20,-40-19,40-21,-40 20,0 1,0-1,0 0,-40 1,0 19,1 20,39-60,-40 60,-20 0,21 0</inkml:trace>
  <inkml:trace contextRef="#ctx0" brushRef="#br0" timeOffset="19604.9603">13315 2580,'0'39,"0"1,0 0,0 19,0 21,0-21,0-19,40 19,-40-19,59 0,1 19,-20-59,-40 20,59-20,-59-20,20-19,-20-21,40 1,-40-1,0-19,0-1,0-19,-20 40,20 19,-40 40,0-40,1 40,-1 0,40 20,-59-20,59 60,-40-60,40 59</inkml:trace>
  <inkml:trace contextRef="#ctx0" brushRef="#br0" timeOffset="23489.3487">16689 1091,'-20'0,"0"0,-59 0,39 0,20 0,-20 20,1-20,-1 60,0-21,1 1,-1 20,0 19,20-19,20-1,-59 1,59-21,-40-19,40 20,0 0,40 39,-1-79,1 40,79-40,-20 0,1 0,19-20,-20 20,-39-40,-1 40,-39 0,20-40</inkml:trace>
  <inkml:trace contextRef="#ctx0" brushRef="#br0" timeOffset="24013.4011">17443 1468,'0'-39,"0"39,0-40,-40 40,-20 0,41 0,-21 60,0-21,1 1,39 19,-60 1,60-40,0 20,0-1,40-39,-20 0,39 0,1-39,-21-21,1 0,-40 1,40-1,-40 41,0 19,0 59,0 1,39-1,-39-39,0 20,20-40,-20 39,40-39,0 0,19-19</inkml:trace>
  <inkml:trace contextRef="#ctx0" brushRef="#br0" timeOffset="24433.4431">17740 1250,'0'60,"0"-1,0 1,0 19,0 0,0-59,0 40,40-100,-40 20,60-19,-60-21,59 20,-59 1,40 19,-1 60,-39-1,0 41,40-1,-40-19,40-1,-40-39,40 39,-1-59,1-59,19-20</inkml:trace>
  <inkml:trace contextRef="#ctx0" brushRef="#br0" timeOffset="24637.4635">18574 853,'0'40,"0"99,0 0,0 0,0 0,0-1,0-38,0-21,0-39,0-20</inkml:trace>
  <inkml:trace contextRef="#ctx0" brushRef="#br0" timeOffset="24861.4859">18415 1330,'-40'0,"40"19,20-19,0 0,20 0,-20 0,39 0,1 0,-1 0,1-39,-21 39,1 0,-40-40,40 40</inkml:trace>
  <inkml:trace contextRef="#ctx0" brushRef="#br0" timeOffset="25145.5143">18336 1171,'-20'0,"-40"-80,40 41,-19-1,-1 0,0 1,1-1,19 40,20-40,-60 40,21-39,19 39</inkml:trace>
  <inkml:trace contextRef="#ctx0" brushRef="#br0" timeOffset="26173.6171">19983 1052,'0'79,"0"0,0 1,39 19,-39 0,0 20,40-39,-40-21,0-19,40-40,-40 40,0-100,0 1,39-1,-39 20,60-19,-20-1,-1 21,-39-1,60 40,-20 0,-1 0,-19 0,-20 20,40 19,-40 1,0-20,0 20,0 19,-40-39,20 20,-19-1,-21 1,20-40,1 40,-1-40,0 0,100 0,-1 0,1 0,39 0,60-60,-60 60,20-99,0 59,-39 1,-21-1,1 0,-60 1,39 39,-39-40,0-20,-39 60,-1 0,0 0,1 0,-1 40,0-20,0 79,40-59,-39 19,39 1,0-20,20-40,39 39,1-39,19 0,-19 0,19 0,-20 0,1 0,0-59</inkml:trace>
  <inkml:trace contextRef="#ctx0" brushRef="#br0" timeOffset="27605.7603">16629 2719,'0'0,"0"79,0 0,40 21,-40 19,39-40,-39 0,40-19,-40-40,0-60,0 0,-20-19,20-21,0-19,0 0,0-20,0 59,20-39,-20 40,60-1,-21 1,1 19,0 40,-20-40,19 40,1 0,-40 60,40-1,-40 1,0-1,0 21,0-21,0 1,0-40,-40 19,-39 1,19-40,1 0,39 0,20 0,20 0,39 40,-19-20,19 19,1 1,19 0,1-40,-1 59,0-59,-19 0,-40 40,39-40,-19 0,-40-20,59-40,-59-19,60 20,-60-1,0 0,0 41,0-21,0 0,-40 40,1-39,-1 39,0 0,-19 39,59 1,0 39,0 1,0-1,0-39,19 19,1-19,60 0,-41-40,1 0,-20 0,20 0,39 0,0 0,21 0</inkml:trace>
  <inkml:trace contextRef="#ctx0" brushRef="#br0" timeOffset="28133.8131">18494 2798,'-19'0,"19"-20,-20 20,-20 0,-20 0,1 20,39 0,-20 19,40 41,-39-21,39 1,0-40,0 39,20-19,39 0,-39-40,20 0,-1 0,-19-40,20-20,0 1,-40 19,39-59,-39 39,0-59,0 20,0 0,0 0,0 19,0 41,0 59,0 39,0 1,0 19,0 20,0 20,60-20,-60-19,59-21,-59 1,60-1,-40-19,39-40,-19 0,-40-20,79-39</inkml:trace>
  <inkml:trace contextRef="#ctx0" brushRef="#br0" timeOffset="28365.8363">18931 2798,'0'-40,"0"20,0 60,0 0,0 39,0-19,0-1,0-39,59-20,-59 40,20-40,80-99,-61 59,-19-20,20 21,-40-1,39-20,-39 21</inkml:trace>
  <inkml:trace contextRef="#ctx0" brushRef="#br0" timeOffset="28633.8631">19745 2639,'0'-20,"-40"20,20 0,-20 0,1 60,-1-40,0 39,40 1,-39-1,39-19,0-20,19 20,61-40,-21 0,1 0,-20 0,39 0</inkml:trace>
  <inkml:trace contextRef="#ctx0" brushRef="#br0" timeOffset="29009.9007">20002 2838,'-39'0,"98"0,-19 0,0 0,19 0,1-40,-21 0,1 40,-40-79,20 79,-20-40,-40 1,1 39,-1 0,40 19,-79 41,79-20,-80 19,80 1,-40-1,40-19,0 0,0-1,60-39,-40 40,39-40,21 0,-1 0,20-20</inkml:trace>
  <inkml:trace contextRef="#ctx0" brushRef="#br0" timeOffset="29573.9571">20955 2639,'0'-20,"-20"20,-20 0,1 0,-1 0,0 60,1-20,-1 19,20-19,20 19,-59 21,59-41,0-19,39 40,1-60,0 0,-1 0,41-60,-21 1,1-1,-1-19,-59-1,60 1,-60 0,0 19,0 1,0 19,0-20,0 1,-20 19,20 60,-40 20,40-1,0 1,0 39,0 21,0 39,40-20,-40 59,60-59,-60-19,39-21,-39 0,0-19,40-21,-40 1,0 0,0-20,0-40,0-20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3:00:29.7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22443 655,'0'0,"0"0,20 0,0 0,-20 0,40 0,19-20,1 20,19-20,0 20,1-20,-1 0,-19 20,-1 0,-19 0,0 0,-1 0,-39 0,20 0,0 20,0-20,0 20,0-20,-1 20,-19-20,0 0,0 20,0 0,0 0,0-20,0 19,0 1,0-20,0 40,-19 0,-21 19,40-39,-40 39,20-19,1 0,-1-20,20 19,0 1,-20 0,0-40,20 39,0-19,0-20,-20 0,20 40,-20-20,20-20,0 0</inkml:trace>
  <inkml:trace contextRef="#ctx0" brushRef="#br0" timeOffset="840.084">22959 952,'0'0,"0"0,20 0,20 0,-1 0,21 0,0 20,19-20,-20 0,1 0,-20 0,-1 0,-19 20,-20 0,20-20,-20 0,0 0</inkml:trace>
  <inkml:trace contextRef="#ctx0" brushRef="#br0" timeOffset="2200.2199">23753 695,'0'0,"0"0,20-20,19 20,21-20,-40 20,39 0,1 0,-20 0,-1 0,1 0,-20 0,0 0,19 0,-39 20,20-20,0 20,-20-1,20-19,-20 20,0-20,0 20,0 0,0-20,0 40,0-21,0-19,0 20,-20 0,0 0,0-20,-19 20,19-20,0 0,-20 0,1 0,19 0,-20 20,0-20,40 0,-19 0,-21 0,40 0,-20 0,20 0,0 0,20 0,20 0,-21 0,21 0,0 19,-20-19,19 20,-19-20,0 20,0-20,0 0,-20 20,20-20,-20 20,19 0,1-20,0 20,-20-20,20 19,-20 1,20-20,-20 0,0 20,0 0,0 0,0-20,0 20,0-20,0 19,-20-19,20 20,-20 0,0-20,0 20,1-20,-1 20,-20 0,20-20,-20 20,1-20,-1 0,0 0,1 0,-1 0,0 0,1 0,19 0,0 0,0 0</inkml:trace>
  <inkml:trace contextRef="#ctx0" brushRef="#br0" timeOffset="3248.3248">22939 1806,'0'0,"0"0,20 0,-20 20,0-20,0 19,0 1,0-20,0 20,0 20,0 0,0-21,0 21,0 0,0-20,0 19,0 1,0-20,0 0,0-1,0-19,0 20,0-20,0 0</inkml:trace>
  <inkml:trace contextRef="#ctx0" brushRef="#br0" timeOffset="3768.3768">22860 1687,'0'0,"0"-20</inkml:trace>
  <inkml:trace contextRef="#ctx0" brushRef="#br0" timeOffset="5056.5056">23654 1826,'0'0,"0"0,-20 0,0 0,0 0,20 0,-39 0,19 0,0 0,0 19,0-19,0 20,-19-20,39 0,-20 0,20 20,-20-20,0 20,20-20,-20 0,0 20,1 0,19-20,0 20,-20-20,0 0,20 19,0 1,0-20,0 20,0-20,0 0,0 0,20 0,-20 20,20-20,19 0,-19 0,0 20,20-20,-21 0,1 0,20 0,-40 20,20-1,20-19,-40 20,39-20,-19 0,-20 20,20 0,0-20,-20 20,0-20,0 0,0 20,20-20,-20 19,0-19,0 20,0 0,0 0,0-20,0 20,0 0,0 0,-20-20,0 19,0 1,-20 0,1 0,-21-20,40 0,-39 0,-1 0,21 0,-1 0,0 0,40 0,-20 0,1 0,-1-20,20 20</inkml:trace>
  <inkml:trace contextRef="#ctx0" brushRef="#br0" timeOffset="6976.6976">21650 3135,'19'60,"1"-20,0-1,0 21,0-1,-20 1,20-1,-1 21,1-41,0 41,0-21,-20 21,0-21,0 1,20-21,-20 21,0-20,20-1,-20-19,0 0,0-20,0-20,0 20,0-40,0 21,0-21,0-20,0 1,0-1,0 1,0-21,0 1,0 0,0 19,0-19,-20-1,20 1,0 20,0-1,0 20,0-19,0 19,0 20,0 0,0-19,0 39,0-20,0 0,0 20,0 0,20 0,0 0,-20 0,19 0,1 0,-20 0,20 0,0 0,0 0,-20 0,0 0,0 20,20 0,-1 0,-19-1,20-19,-20 20,0 0,0 0,0-20,20 0,-20 20,0 0,0-1,0-19,0 0,0 20,0 0,0 0,-20-20,0 20,1-20,19 20,-20-20,20 20,-40-20,40 19,-40 1,21-20,-1 0,-20 0,40 0,-20 0,0 0,0 0,20 0,-19 0,-1 0,0 0,20 0,0 20</inkml:trace>
  <inkml:trace contextRef="#ctx0" brushRef="#br0" timeOffset="11182.1181">22344 2937,'-20'0,"20"40,20-1,-20 1,0-20,20-20,-20 79,0 1,40-41,-40-19,0 20,0-1,39-39,-39-19,0-21,-20 40,20-20,0-39,0 19,0 20,0-40,20 60,-20-79,40 79,-40-59,20 59,-20-20,39 20,-19 0,-20 0,40 0,-40 39</inkml:trace>
  <inkml:trace contextRef="#ctx0" brushRef="#br0" timeOffset="11558.1557">22800 3056,'0'0,"0"40,0-1,0-19,0 40,0-21,0-19,0 20,0 0,40-21</inkml:trace>
  <inkml:trace contextRef="#ctx0" brushRef="#br0" timeOffset="11790.1788">22820 2659</inkml:trace>
  <inkml:trace contextRef="#ctx0" brushRef="#br0" timeOffset="12610.2609">22979 2897,'0'40,"0"-20,40-20,-40 79,0 0,39-19,-39 0,0-1,0 20,0-39,0-20,0 20,0-60,0 0,40-20,-40 1,0 19,0-40,0 1,0 19,40 0,-40 1,0-1,20 20,-20-39,39 59,1 0,-20 0,-20 39,40 21,-40-21,39 21,-39 0,0-41,40 21,-40 0,0-1,0-78,40-21,-40 21,0-1,39 0,-39 0,0 21,20 19,-20-40,40 40,-40 20,40-20,-40 59,19-19,-19 20,0-1,40 1,-40-41,0 21,0-20,0 20,0-1</inkml:trace>
  <inkml:trace contextRef="#ctx0" brushRef="#br0" timeOffset="13223.3222">23872 3354,'20'0,"20"0,-1 0,-19 0,20 0,-1-60,1 60,0-59,0 59,-40-60,59 60,-59-20,0-20,0 1,0 19,-20-20,-19 40,19 0,-40 0,1 40,-1 19,1 1,59-40,-20-20,20 59,0-19,0 20,0-41,20 61,-1-21,21 1,0-1,19-19,1 0,19-40,1 0,-41 0,21 0,19 0,-19-40,-1 0,1 1,-21-1,-58 40</inkml:trace>
  <inkml:trace contextRef="#ctx0" brushRef="#br1" timeOffset="23945.3943">853 3929,'0'0,"-20"0,20 0,0 0,-19 0,-1 0,20 0,-20 0,0 0,0 0,20 0,-20 0,20 0,-19 0,19 0,-20 0,20 20,-20-20,20 20,-20-20,20 0,-20 20,0-1,0-19,20 20,0 0,-19 0,19 0,0 19,0-19,0 0,0 0,0 0,0-20,0 20,0-20,19 20,1-20,-20 0,20 0,-20 0,20 0,0 0,-20 0,20 0,0 0,-1-20,-19 20,20-40,0 20,-20 0,20 20,-20-20,0 1,0 19,20 0,-20-20,20 0,-20 20,0 20,0-20,19 20,-19 19,0-19,20 20,0 19,0 1,0 19,19 1,-19 19,-20-20,20 1,0-21,-20 21,0-61,20 21,-20 0,0-20,0-20,0 0,0 0,0-20,0 20,0-20,0 20,0 0</inkml:trace>
  <inkml:trace contextRef="#ctx0" brushRef="#br1" timeOffset="26201.6197">1230 3750,'0'-19,"0"19,0 0,0-20,0 0,-20 20,20-20,0 20,0-20,-19 0,-1 1,20-1,0 0,-20 0,0 20,0 0,20 0,-20-20,1 20,-1 0,20-20,-20 20,-20-20,40 20,-59 0,39 0,0 0,-20 0,20 0,-19 0,-1 0,20 0,-19 0,-1 0,20 0,-20 0,-19 20,19 0,20 0,-39 0,-1 0,21 19,-1-19,0 0,0-20,1 40,-21-20,21-1,39 1,-40 0,20 0,0 20,40-20,-20 19,0 1,-20 0,40-1,-20 21,0-1,0-19,0 0,0 19,0-19,0 0,0 19,0 1,0 19,0-39,0 39,0 0,0 1,0-21,40 21,-20-21,-1 1,1-40,0 19,20-19,-1 20,1-20,-40-20,40 20,0-1,-21 21,21-20,0 0,-1 0,-19-20,20 19,0 1,-1 0,-19 0,20 0,0-20,-1 20,-19 0,20-20,-20 19,-1-19,21 20,0-20,-20 0,-1 0,21 0,-20 0,20 0,19-20,-19 20,0-19,19-1,-19 0,19 0,-39 20,20-20,0 0,-21 0,-19 1,20 19,0-40,0 20,-20 0,0 0,0 1,0-21,20 0,-20 1,0 19,0-20,20-20,-20 41,0-41,0 20,20 1,-20-1,0-20,0 41,0-21,0 0,0 20,19-19,-19 19,0 0,0 0,0-19,0 39,0-40,0 20,0 0,0 0,0 0,0-19,0 19,0 0,0-20,0 1,0 39,0-40,0 0,0 40,-19-20,19 1,0-1,0 20,0-20,0 0,-20 20,20-20,0 0,-20 20,20-19,0 19,0-20,0 0,0 0,-20 20,20-40,-20 21,20 19,-20-20,20 0,0 20,0 0,-20 0,20-20,-19 0,-1 20,20-20,0 20,-20 0,20-20,-20 20,20 0,0-19,-20 19,20-20,-20 20,20 0,-19 0,19-20,0 20,-20-20,0 20,20 0,-20 0,20 0,0 0,20 0,-20 20</inkml:trace>
  <inkml:trace contextRef="#ctx0" brushRef="#br1" timeOffset="33015.3012">2917 5060,'40'0,"-40"40,0 19,39-59,-19 0,20-39,-40-21,40 20,-40-19,0 19,-20 40,20-39,-20 39,-20 19,40 41,0-40,0 19,-39 1,39-20,0-20,19 0,-19-40,-19 40,-41 0,60 40,0-20,0 20,0-1,60-39,-21 0,-39-20</inkml:trace>
  <inkml:trace contextRef="#ctx0" brushRef="#br1" timeOffset="33863.386">3334 4643,'-20'0,"20"20,40-40,-1 20,1-59,0 59,-21-40,21 40,0 0,-20 0,39 0,-19 20,-40 20,0-1,0 1,0-20,0 20,-20-40,20 59,-20-59,20 20,-39-20,39 0,19 0,21 0,0 0,19 0,-59 0,0 60,20-60,-20 59,0 1,-20-21,0 1,-19 0,-1-40,0 0,40 0</inkml:trace>
  <inkml:trace contextRef="#ctx0" brushRef="#br1" timeOffset="34251.4248">4048 4683,'0'-20,"-20"80,20-40,0 19,-20 1,20-20,0 20,0-1,20-39,20 0,0 0,-20 0,19 0,-19 0,20 0,19 0,-39 0</inkml:trace>
  <inkml:trace contextRef="#ctx0" brushRef="#br1" timeOffset="34531.4528">4306 4624,'0'0,"0"59,0 20,-40 21,40-1,0 40,0 39,-59-39,59-39,0 38,0-58,0-21,0 1,0-40</inkml:trace>
  <inkml:trace contextRef="#ctx0" brushRef="#br1" timeOffset="35123.512">4842 5338,'20'0,"39"0,-39 0,20 0,-1 0,-19 0,20 0,0-40,-20 40,39 0,1 0</inkml:trace>
  <inkml:trace contextRef="#ctx0" brushRef="#br1" timeOffset="35519.5516">4921 5675,'-39'0,"39"20,19-20,1 0,40 0,-1 0,-19 0,20 0,-1 0,1 0,-41 0,61 0,-21 0</inkml:trace>
  <inkml:trace contextRef="#ctx0" brushRef="#br1" timeOffset="36471.6468">6489 5219,'20'0,"19"0,-58 0,-1 0,20 40,0 19,0-39,0-20,0 0,0-40,0 60,0 0</inkml:trace>
  <inkml:trace contextRef="#ctx0" brushRef="#br1" timeOffset="37235.723">6727 4941,'60'-40,"-21"40,-39-19,40 19,0 0,-1 0,-39 0,20 0,-20 59,0-19,0-20,0 19,-20 1,20-20,-20-20,20 59,-39-59,39 40,0-60,39 20,1-39,-20 39,20 0,19 0,-39 0,20 19,-40 41,0-1,0-39,0 40,0-60,0 39,-40-39,0 20,1-20,19 0,20 40,0-40</inkml:trace>
  <inkml:trace contextRef="#ctx0" brushRef="#br1" timeOffset="37715.771">7541 4882,'0'0,"-20"0,20 39,0 1,0-20,-40-20,40 39,0 21,0-40,0 20,0-1,20-39,20 0,-1 0,1 0,0 0,19-20,-39 20,20 0,-20 0</inkml:trace>
  <inkml:trace contextRef="#ctx0" brushRef="#br1" timeOffset="38123.812">7838 4782,'0'0,"0"60,0 19,0 1,0-1,0 20,0 0,0 1,0-21,0 0,0-19,0-40,0 19,0 1</inkml:trace>
  <inkml:trace contextRef="#ctx0" brushRef="#br1" timeOffset="39255.9252">6330 6171,'20'0,"0"0,39 0,1 0,-20 0,-21 0,41 0,0 0,-21 0,21 0,-1 0,1 0,-40 0,19 0,-19 0,20 0,19 0,1 0,-20 0,39 0,0 0,1 0,-1 0,-19 0,19 0,0 0,-19 0,-1 0,-39 0,40 0,-1 0,-59 40,40-40,0 0,-1 0,-19 0,20 0,0 0,-80 0</inkml:trace>
  <inkml:trace contextRef="#ctx0" brushRef="#br1" timeOffset="40048.0044">6945 6707,'0'-40,"0"80,0 40,-59-1,59 0,0 1,0 19,0 0,0 0,0 1,0 19,0-40,0-39,-20 19,20-19,0 19,0-39,0 20,-40 0,40-60,0-20</inkml:trace>
  <inkml:trace contextRef="#ctx0" brushRef="#br1" timeOffset="42315.2309">6648 5616,'0'39,"0"-19,0 20,0 20,0-1,39-39,1 39,0-19,-20-40,39 40,-19-40,-1 0,1 0,-40-20,40 20,-40-40,40 1,-40-1,0 20,0-20,19 40,-19-59,0 39,40 20,-40-60,20 60,-20-59,59 19,-19 1,-40 19,0 20,0 39,40-39,-40 40,0-20,39 20,-39 19,20-59,-20 20,40 20,0-1,-1 21,-19-60,20 40,0-40,-1 39,41 1,-1-40,-79 20,40-20,-1 0,1 0,-20 0,20 0,-40 0,59 0,-59-40,60-19,-40 19,19 0,1 20,19-39,1-1,-60 21,40-1,-40-20,0 41</inkml:trace>
  <inkml:trace contextRef="#ctx0" brushRef="#br1" timeOffset="43471.3467">7243 7878,'0'20,"0"0,0 19,59-39,1-20,-60-19,0 19,20 20,-20-40,-20 1,0 39,-20 0,40 19,0 21,-19-40,19 40,0-1,0-39,0 40,39-40,-19 0,-20-20,0-19,0 19,0 20,-40 0,40 0,-19 0,19 39,0-39,39 0</inkml:trace>
  <inkml:trace contextRef="#ctx0" brushRef="#br1" timeOffset="44715.471">7422 8156,'0'0,"0"59,0 1,0-40,0 19,0 1,0-20,0 20,0 19,0-19,39-40,-39 39,20-39,20 0,-20 0,19 0,41 0,-41-19,-19 19,20-80,0 41,-1-1,-39 20,80-20,-80 1,39-1,-39 20,40-20,-40 1,0 19,0-20,0-19,0 19,0 0,0 1,0 58,40 21,-40 0,0 19,20-19,19 39,-39-39,40 0,-40-20,59 19,-59 1,80 0,-40-1,-40-19,59-20,-19 60,-20-60,-20 39,59-39,-19 0,-20 0,39 0,1 0,-40 0,19-39,1 39,0-80,-40 41,39-21,-39 21,0-21,0 0,0 1,0 19,0-19,0-1,0 20,0 21,0-21,0 60,-20-20</inkml:trace>
  <inkml:trace contextRef="#ctx0" brushRef="#br1" timeOffset="45472.5468">9585 6290,'-40'0,"60"0,0 0,19 0,21 0,-21 0,21 0,-1 0,1 0,-40 0,20 0,19 0,-39 0</inkml:trace>
  <inkml:trace contextRef="#ctx0" brushRef="#br1" timeOffset="45780.5775">9664 6747,'59'0,"1"0,19 0,-19 0,-1 0,-19 0,39 0,-39 0,0 0</inkml:trace>
  <inkml:trace contextRef="#ctx0" brushRef="#br1" timeOffset="46808.6804">11033 5219,'20'0,"20"0,19 0,1-40,-21 40,61-39,-61 39,21 0,-20 0,-40 19,0 1,0 40,0-1,-40 1,0-1,0-19,1 20,-1-21,0 21,80-60,20 0,-21-20,-19 20,20 0,-20 0,19 0,1 0,-40 20,0 0,0 19,0 21,0-40,0 39,-20-19,20 0,-59-1,-1 21,20-60,1 20,-21-20,21 0,39 0,0-60</inkml:trace>
  <inkml:trace contextRef="#ctx0" brushRef="#br1" timeOffset="47251.7245">11847 5318,'0'-40,"0"1,0 78,-20 21,20-1,0 1,0 0,0-41,0 21,20 0,39-40,-39 0,-20-20,79 20,-39 0,20-40,-40 40,19 0,21 0</inkml:trace>
  <inkml:trace contextRef="#ctx0" brushRef="#br1" timeOffset="47595.759">12204 5278,'0'-39,"-40"39,40 20,0 59,0-20,-39 41,39-1,0 20,0-20,0 0,0 40,-40-59,40-21,0 1,0-40,0 39</inkml:trace>
  <inkml:trace contextRef="#ctx0" brushRef="#br1" timeOffset="49483.9479">11212 6747,'-40'0,"20"0,-20 0,80 0,-20 0,40 0,-21 0,1 0,19 0,1 0,19 0,-39 0,20 0,-1 0,-19 0,0 0,-1 0,21 0,-1 0,21 0,39-40,-20 40,-20-40,20 40,21 0,-41 0,-20 0,1-39,-20 39</inkml:trace>
  <inkml:trace contextRef="#ctx0" brushRef="#br1" timeOffset="50024.0018">11212 7302,'0'20,"0"40,0-20,0 39,0 20,0 20,0-20,0-19,-40-1,40-39,0 0,0-1,0-19,0 20,20-40</inkml:trace>
  <inkml:trace contextRef="#ctx0" brushRef="#br1" timeOffset="50453.0448">11748 7521,'0'-20,"-20"20,-20 59,40-19,-40 20,40 19,0-19,0-1,0-19,20-1,-20 1,80-40,-41 0,21 0,-1-20,1-19,-1-21,-19 1,-40 19,0 0,0-39,-20 39,-20 40,1-40,19 40,20-19,-79 19,39 0,20 0,20 19</inkml:trace>
  <inkml:trace contextRef="#ctx0" brushRef="#br1" timeOffset="50904.0899">12442 7521,'-20'39,"20"1,0 40,-40-1,40-20,0 1,0-40,20 19,-20 1,40-40,0 0,-1 0,-19 0,20 0,0 0,-1-59,-19 19,-20-20,60 1,-60-1,0 21,0-21,-20 1,20 19,-40 40,0-20,1 20,19 0,-20 0,1 0,39 20,0 59</inkml:trace>
  <inkml:trace contextRef="#ctx0" brushRef="#br1" timeOffset="53984.3979">13454 6390,'0'-20,"-40"20,60 0,20 0,0 0,-1 0,-39-40,99 40,-79 0,20 0,0 0,-20 0,19 0,1 0,-20 0</inkml:trace>
  <inkml:trace contextRef="#ctx0" brushRef="#br1" timeOffset="54660.4655">13593 6608,'-40'40,"60"-40,0 0,20 0,19 0,1 0,-21-20,21 20,-20 0,-1-40,-19 40,20 0,-20 0,19 0</inkml:trace>
  <inkml:trace contextRef="#ctx0" brushRef="#br1" timeOffset="56940.6933">14883 5497,'39'0,"21"-40,-20 0,-1 40,1-59,0 59,-1 0,1 0,-40 39,40-19,-40 40,0-20,0 19,0-19,-40 59,0-59,40 19,-79-19,39 0,1-1,19-39,20 60,-60-60,21 0,58 0,21 0,20 0,-1 0,-19 0,19 0,-39 0,20 0,0 0,-20 0,-20 20,39-20</inkml:trace>
  <inkml:trace contextRef="#ctx0" brushRef="#br1" timeOffset="57216.7209">15677 5794,'0'-39,"0"59,0-1</inkml:trace>
  <inkml:trace contextRef="#ctx0" brushRef="#br1" timeOffset="57608.7603">16292 5199,'0'60,"-40"19,40 0,0 1,-40 19,40 0,0 0,0-19,-39 39,39-40,0-39,0 0,0-1,0-59,19-19</inkml:trace>
  <inkml:trace contextRef="#ctx0" brushRef="#br1" timeOffset="58228.8223">16589 5417,'0'-39,"-19"39,38 0,21 0,-20 0,20 0,-1 0,1 0,0 0,-40 19,0 41,0-20,0 19,0 1,-20-1,20 1,0-20,0 39,-40-20,40 1,0-20,0-1,0 1</inkml:trace>
  <inkml:trace contextRef="#ctx0" brushRef="#br1" timeOffset="58799.8794">16629 5695,'0'-20,"0"-19,-40 39,21 19,19-19,39 40,21-40,-40 0,39 0,21 0,-21 0,20 0,-39 0,39 0,-39 0,-20 0,20 0,-1 0</inkml:trace>
  <inkml:trace contextRef="#ctx0" brushRef="#br1" timeOffset="59848.9843">14764 6608,'-40'0,"40"0,40 0,-1 0,21 40,-20-40,39 0,-19 39,39-39,79 0,21 0,-1 0,40-39,-19 39,-21 0,-19 0,-21 0,-19 0,-20-40,-39 40,-1 0,-39 0,0 0,-1 0,-39-40,20 40,20 0,-1 0,-19 0</inkml:trace>
  <inkml:trace contextRef="#ctx0" brushRef="#br1" timeOffset="60736.073">14843 7422,'0'-40,"20"40,39-60,41 21,-61 39,21-60,-1 60,1 0,-40 0,20 0,-1 0,-39 40,0 19,0-19,-20 20,20-1,-99 20,59-19,-19 19,-1 21,1-41,-1 1,21-21,19-39,20 40,-60-40,100 0,19-40,-19 1,20 39,19-40,-19 40,19 0,-19 0,-21 0,1 0,-40 20,0 19</inkml:trace>
  <inkml:trace contextRef="#ctx0" brushRef="#br1" timeOffset="61048.1042">15796 7441,'0'20,"-20"40</inkml:trace>
  <inkml:trace contextRef="#ctx0" brushRef="#br1" timeOffset="61936.1929">16073 7342,'20'0,"20"0,0-40,-21 40,-19-39,60 39,-20 0,-20 0,39 0,1 0,-60 20,19-20,-19 39,0 1,0 20,0-1,-19 1,19-41,-100 41,61 0,39-21,-80 21,41-1,-21-19,100-40,-1 0,-19 0,20 0,20 0,-1 0,-19 0,19 0,1 0,-40 0,19 0,1 0</inkml:trace>
  <inkml:trace contextRef="#ctx0" brushRef="#br1" timeOffset="64216.421">16966 7501,'0'40,"0"-1,0-59,0-19,0 59,0 19,0-19</inkml:trace>
  <inkml:trace contextRef="#ctx0" brushRef="#br1" timeOffset="66225.6219">17244 7402,'20'-40,"40"-20,-1 41,1 19,-60-60,59 60,1-40,-40 40,19 20,-39 20,0 0,0-1,0-19,0 40,0-21,0 1,-20 0,20-1,-59 1,59-20,-60 20,60-1,-59-39,59 60,-40-60,40 20,20-20,-20 39,20-39,19-39</inkml:trace>
  <inkml:trace contextRef="#ctx0" brushRef="#br1" timeOffset="67725.7719">17244 7322,'0'-20,"0"-19,0-1,0-19,0-1,0 40,0-19,0-21,0 40,-20 20,20-40,0 21,0 19,40 0,0 0,-20 0,19 0,21 0,-60-40,39 40,1 0,0 0,-20 0,39 0,-19 0,-20 0,-20 20</inkml:trace>
  <inkml:trace contextRef="#ctx0" brushRef="#br1" timeOffset="68416.841">18078 7243,'0'20,"0"19,39-39,-39-39,0-1,-19 40,19 20,0 20</inkml:trace>
  <inkml:trace contextRef="#ctx0" brushRef="#br1" timeOffset="69772.9766">19050 6866,'0'0,"-40"0,-19 0,-1 0,21 0,-21 0,-19 0,-1 0,41 0,-1 0,40 20,0 39,0 1,20-20,-20 19,0-19,0-1,0-19,0 40,0-21,20-39,39 0,-59-19,60 19,-21-40,21 0,-40 40,19 0,-19 0,40 20,-21 20,-39-1,0 1,0 20,0-21,0-19,-19 20,-21 19,20-19,-20-40,40 40,-39-40,19 0,-40 0,21 0,-1 0,0 0</inkml:trace>
  <inkml:trace contextRef="#ctx0" brushRef="#br1" timeOffset="71545.1538">19804 6469,'-40'0,"40"-20,-19 20,19 0,79 0,-20 20,1-20,-40 0,19 0,1 0,-20 0,20 0,-40 40</inkml:trace>
  <inkml:trace contextRef="#ctx0" brushRef="#br1" timeOffset="71937.193">19685 6886,'40'0,"-20"0,19 0,-19 0,40 0,-21 0,-19 0,40 0,-21 0,-19 0,20 0</inkml:trace>
  <inkml:trace contextRef="#ctx0" brushRef="#br1" timeOffset="73761.3754">17224 6608,'40'0,"0"0,-20-20,19 20,1 0,19-40,-19 40,20 0,-1-39,-19 39,0 0,19 0,-19-40,0 40,-21 0,41 0,-20 0,-1 0,1 0,20 0,-41 0,41 0,-1 0,-19 0,0 0,-1 0,1 0,0 0,0 0,19 0,1 0,-21 0,1 0,-20 0,19 0,1 0,0 0,0 0,-1 0,-19 0,20 0,-20 0,19 0,1 0,-20 0</inkml:trace>
  <inkml:trace contextRef="#ctx0" brushRef="#br0" timeOffset="83484.3474">14545 6469,'20'0,"0"0,-20 0,0 0,40-20,-20-19,19 19,1-40,0 1,-1 19,21 0,-20 1,-1-21,1 20,0 1,-20-1,19 20,1-39,0 19,19-20,1 1,19-1,0 21,21-41,-41 21,1 19,-21 0,1 20,0-19,-20-1,-1 20,1 20,-20-39,20 39,-20-20,20 0,-20 20,20 0</inkml:trace>
  <inkml:trace contextRef="#ctx0" brushRef="#br0" timeOffset="84540.4531">14724 8394,'0'-20,"0"20,0-20,0 20,0-20,0 20,20 0,0-39,0 19,-20 20,19-40,1 0,20 21,-20-41,0 1,19-1,-19 0,20 1,-20-1,0 41,-1-41,1 20,20 1,-20 19,19-40,1 21,-40-1,40 0,0 20,-1-39,1 39,0-20,-21 1,41-1,-40 0,20 20,-1-19,-19 19,-20 0,20 20,-20-20</inkml:trace>
  <inkml:trace contextRef="#ctx0" brushRef="#br1" timeOffset="97418.7407">21272 5100,'0'-40,"0"60,0 20,0-20,0 19,0-19,0 20,0 39,0-19,0-21,0 21,0-1,0-39,0 40,0-21,40-78</inkml:trace>
  <inkml:trace contextRef="#ctx0" brushRef="#br1" timeOffset="98513.8504">21570 5060,'20'0,"40"0,-21 0,1 0,0 0,-1 0,41 0,-60 0,19 0,1-40,-20 40,19 0,21 0,-60 40,0 0,0 19,-20-19,20 0,0-20,0 19,-40 1,40-20,0 19,0 21,-39-20,39-1,0 21,0-20,-20-40,20 59,0 21,0-41,0-59</inkml:trace>
  <inkml:trace contextRef="#ctx0" brushRef="#br1" timeOffset="99274.9264">21788 5378,'-39'0,"59"0,19 0,1 0,0 0,-20 0,19 0,1 0,-20 0,19 0,1-20,-20 20,39 0,1 0,-40 0,20 0,-1 0,-19 0,20 0,-60 0</inkml:trace>
  <inkml:trace contextRef="#ctx0" brushRef="#br1" timeOffset="101882.1872">21034 6310,'-39'0,"-1"0,20 0,40 0,20 0,-1 0,41 0,19 0,0 0,40 0,0 0,0-20,-40 20,60-59,-60 59,20-60,-20 60,-19 0,-1-39,-19 39,-1 0,1 0,-21 0,1 0,0 0,-40 0,39 0,1 0</inkml:trace>
  <inkml:trace contextRef="#ctx0" brushRef="#br1" timeOffset="103098.3088">22027 6687,'-40'0,"0"0,1 0,-41 0,40 20,21-20,-41 0,20 0,1 40,-1-40,0 0,20 0,-19 0,-1 20,20-20,-39 0,59 39,-40-39,40 60,0-1,0 1,0 0,0-1,20-19,-20-20,0 19,0 1,40-40,-1-20,1-20,39 1,-39 39,20-40,-21 40,-19 0,20 0,-20 0,19 0,1 0,0 0,-1 0,-39 20,0 0,0 19,0 21,0-40,0 39,-19-19,-41 20,40-60,-20 59,1-59,-1 20,20-20,-19 0,-1 0,20 0,-20 0,-19 0,59 0,39-40,21 40,0-39</inkml:trace>
  <inkml:trace contextRef="#ctx0" brushRef="#br1" timeOffset="103726.3716">22503 6886,'0'-40,"0"40,-40 0,40 20,-40-20,40 20,0 19,-19-39,19 60,0-20,0 19,0 1,0-40,0 39,19-19,-19-1,80 1,-1 0,-39-40,-20 0,19 0,1-40,0 0,-20 1,-20-21,39 21,-39-21,0 1,0 19,0 20,0-20,-20 1,20 19,-39 20,-1 0,-19 0,19 0,0 0,0 20,40 19,-19-39</inkml:trace>
  <inkml:trace contextRef="#ctx0" brushRef="#br1" timeOffset="108546.8536">218 9842,'0'-19,"20"19,20-40,-20 40,19-60,1 60,0-59,-20 59,19 0,-39-20,60 20,-1 0,-59 0,0 99,0-19,0-1,0 0,0-19,-39-1,-21 21,60-21,-40-39,40 20,-39-40,39 40,-40-40,80 0,-1 0,-19 0,20 0,19 0,-39 0,40-20,-1 20,1-40,-40 40,-20-40</inkml:trace>
  <inkml:trace contextRef="#ctx0" brushRef="#br1" timeOffset="109386.9376">952 9743,'-39'0,"59"-39,39-21,-39 60,20-59,-1 59,-39-40,60 40,-20 0,-40 20,0 0,0 19,0 21,0-40,0 39,0 1,0-21,-40-19,0 40,40-21,20-78,40-1,-21 40,1 0,20 0,-41 0,21 0,0 40,-1-40,-39 59,20-59,-20 60,0-21,-20 21,-19 0,-21-21,40-39,-19 40,-1-40,20 0,20 20,-59-20,19 0</inkml:trace>
  <inkml:trace contextRef="#ctx0" brushRef="#br1" timeOffset="110791.078">1607 9644,'0'-40,"0"1,0 39,0-40,-39 40,39-40,-60 40,40-20,-19 20,-1-39,0 39,20-40,-19 40,-1-40,20 40,-20-39,1 39,-1-20,20 20,-19 0,-1-40,-20 40,40 0,-19 0,19 0,-20 0,1 0,19 0,-20 20,0-20,40 40,-59-40,59 59,-40-59,40 60,-40-60,40 39,-39-39,39 40,-20-40,20 60,-40-60,40 59,-39-39,39 20,-40-1,40 1,-40-40,40 40,-39-1,39 1,-40-40,40 40,0 19,-20-59,20 60,0-20,-40-1,40 21,0 19,-39-39,39-20,0 19,0 21,0-40,0 19,19 1,-19 0,40 0,0 59,0-60,-1 21,-19-60,-20 60,60-60,-1 59,-39-59,20 60,-1-60,21 0,-20 39,-21-39,21 0,-20 0,39 0,-19 0,20 0,-41-20,41 20,-20-39,-1 39,-19-40,20 40,19-40,-19 40,-20-39,20 39,-1-40,1 0,-40 1,60-1,-41 0,-19 20,60-19,-60-1,40 40,-40-60,39 21,-39-1,0-39,0 39,0 0,0 1,0-21,0 40,0-19,0-21,0 40,0-39,0 19,-19 40,19-79,0 59,0-20,0 20,0-19,0-1,0 20,-20 20</inkml:trace>
  <inkml:trace contextRef="#ctx0" brushRef="#br1" timeOffset="114390.4379">2639 10755,'20'0,"-20"20,0 20,0-60,0-20,0 20,0 20,0 20,0 20,-40 0,60-40,-20-20,20-20,-20 20,0 20,0 60,0-40,0 39,20-79,-20-19,0 19,0-20,0 60,-20 20,20-1,0 1,0-40,40-20,-40 0,0-19,0-1,0 40,-40 40,40-1,0-39,40 0,-40-19,-20 19,20 39</inkml:trace>
  <inkml:trace contextRef="#ctx0" brushRef="#br1" timeOffset="115267.5256">3076 10259,'-20'40,"20"19,-40-19,40 0,0-20,0 19,0-19,0 20,20 39,-20-19,60-60,-60 39,19-39,41 0,-20 20,19-20,1-20,-21-19,-39-1,20 0,-20 1,0 19,40-20,-40 0,0 21,0-21,0 0,0 20,-20-19,20-1,0 20,-40 20,40-59,-59 19,19 40,1 0,19 0,-20 0,-20 0,60 20,-19-20,19 20,-40 19,40 1</inkml:trace>
  <inkml:trace contextRef="#ctx0" brushRef="#br1" timeOffset="115967.5956">3929 10160,'0'-40,"0"40,0 20,-40-20,40 20,-39 20,-1 19,40 21,0-61,0 21,-20 0,20-1,0-19,0 40,0-20,0-21,0 21,40 20,0-60,-40 39,59-39,-39 0,20 0,-1 0,1-39,-20 39,20-80,-40 41,39-1,-39-20,0 21,0-1,0-20,0 41,0-21,0 0,-39 1,39 19,-60-20,0-39,21 39,39 80</inkml:trace>
  <inkml:trace contextRef="#ctx0" brushRef="#br1" timeOffset="116407.6396">4544 9922,'0'20,"0"59,0-39,0-1,0 21,0-40,0 39,0 21,0-1,0 20,0 1,0-21,20-20,-20 1,0-40,0 39,0-78</inkml:trace>
  <inkml:trace contextRef="#ctx0" brushRef="#br1" timeOffset="117262.7251">5020 10041,'0'-20,"0"20,-19 0,19 40,0-1,-40 1,40 0,0 0,0 39,0-59,-40 19,40 1,0 0,0-1,0 21,20 0,-20-21,0 21,60-21,-21-39,-39 40,40-40,0 0,39 0,-19 0,-41 0,-19-20,40 20,-40-59,60-1,-60 21,39 39,-39-40,0 0,0 20,0-19,-19 39,19-40,-40 40,20 0,-20 0,40 20,-39-20,19 39,-20 21,40 0,-40-41,40 21,0 20,0-41,0 41,-39-60,39 60,0-41</inkml:trace>
  <inkml:trace contextRef="#ctx0" brushRef="#br1" timeOffset="118522.8511">6032 10636,'-19'0,"19"0,39 0,41 0,-41 0,1 0,0 0,19 0,-39 0,40-39,-21 39,-19 0,20 0,0 0</inkml:trace>
  <inkml:trace contextRef="#ctx0" brushRef="#br1" timeOffset="119166.9155">6072 11013,'-20'0,"20"0,40 0,0 0,-20 0,19 0,21 0,-21 0,1 0,0 0,0 0,-1 0,1 0</inkml:trace>
  <inkml:trace contextRef="#ctx0" brushRef="#br1" timeOffset="119834.9823">7422 10398,'0'0,"0"0,0-40,0 21,0 38,-20 41,20-20,20-40</inkml:trace>
  <inkml:trace contextRef="#ctx0" brushRef="#br1" timeOffset="120355.0343">7997 9902,'-20'0,"0"0,-19 20,39 20,-60-21,60 21,0 0,-40 19,40-19,0 20,20-1,-20 1,60-21,19 21,-39-60,-20 0,19 0,21-40,-20-19,-1-1,-39 1,40-21,-40 21,0 19,0-20,-20 60,-20-59,21 59,-21-40,-20 40,21 0,19 0,20 20</inkml:trace>
  <inkml:trace contextRef="#ctx0" brushRef="#br1" timeOffset="120819.0807">8453 9942,'0'59,"0"-39,0 40,0 19,0-39,0 39,0-19,0-21,40-39,-40 40,40-40,-1 0,1 0,-20 0,20 0,-1-40,1 1,-40-1,60 0,-60 20,0-19,0-1,0 20,-40-39,40-1,-60 20,60 21,-39 19,-1 0,20 0,20 0</inkml:trace>
  <inkml:trace contextRef="#ctx0" brushRef="#br1" timeOffset="121179.1167">9188 9803,'0'-40,"0"100,0-21,0-19,0 40,0-1,0 21,0-1,0-19,0 19,0 0,0-19,0-1,0-39,39-20,-39 40</inkml:trace>
  <inkml:trace contextRef="#ctx0" brushRef="#br1" timeOffset="121891.1879">9763 9842,'0'-39,"-20"39,20 20,0-1,-39-19,39 40,0 0,-40 19,40-39,0 20,0 19,0-39,-40 60,40-21,0 1,0 19,0-59,0 20,0 19,20-39,-20 20,60-40,-21 0,-19 0,20 0,-1 0,1 0,20-20,-21 20,21-60,-40 60,19-59,21-1,-60 40,0-19,0-1,0 20,-20-19,0 39,-39 0,-21 0,41 39,-1 1,20 19,20-19,-59 20,59-1,0-19,0-20,0 19,0-39</inkml:trace>
  <inkml:trace contextRef="#ctx0" brushRef="#br1" timeOffset="123547.3535">7243 11212,'0'0,"40"0,-21 0,21 0,0 0,-20 0,19 0,21 0,-20 0,19 0,1 0,-1 0,-19 0,39 0,-19 0,-1-20,21 20,-41 0,21 0,-1 0,1-40,-20 40,-1 0,1 0,-20 0,20 0,-1 0,-19 0,20 0,-1 0,-19-40,40 40,-1 0,1 0,-20 0,19-39,-19 39,0 0,-21 0,21 0,-20 0,20 0,-1 0,-19 0,20 0,0-40,-21 40,21 0,20 0,-1 0,-19 0,19 0,1 0,-20 0,-1 0,1-20,19 20,-39 0,20 0,19 0,-19 0,20 0,-1 0,1 0,-40 0,19 0,1 0,0 0,19 0,1 0,-40 0,19 0,1 0,-20 0,20-39,19 39,-39 0,39 0,-19 19,0-19,-20 0,19 0,1 0,0 0,-1 0</inkml:trace>
  <inkml:trace contextRef="#ctx0" brushRef="#br1" timeOffset="124411.4399">7461 11807,'0'-40,"0"20,0-19,0 98,0 21,0-21,0 21,0-1,0 20,0-19,0 19,0-40,0 1,0-1,0 1,0-1,0-19,0-20,-20-20</inkml:trace>
  <inkml:trace contextRef="#ctx0" brushRef="#br1" timeOffset="128603.8591">7600 10597,'-40'0,"40"19,0 21,-19-40,19 60,0-21,0 41,0-41,0-39,0 40,39-40,-39 40,20-40,-20 39,0-19,40-20,-40 40,40-40,-40 20,19-20,21 0,20 0,-1 0,-39 0,20 0,-20 0,-20 0,39 0,1-60,0 21,-1-1,-39 20,20 20,-20-40,40 1,-40 19,39 20,-39-40,0-19,0-1,0 20,40-19,-40 19,0 20,0-19,0-1,0 60,0 19,0-19,0 20,0-20,20-20,-20 59,40-59,-40 40,39-40,-39 60,20-60,-20 39,40 21,-40-20,40-1,-1-19,-19-20,-20 40,40-40,-1 0,-19 0,40 0,-60-20,40 20,-21-20,-19-20,40 40,-40-39,40 39,-40-20,39-20,-39-19,20 59,-20-60,0 40,0-19,0-21,0 40,40 20,-40 0,0 40,0 19,0-39,0 40,0-21,40 21,-40-20,20-40,-20 39,0 1,39-40,-39 20,40-20,-40 40,20-40,19 0,1 0,-20 0,20 0,-1 0,-39-20,20 20,-20-40,60 40,-60-40,39 40,-39-39,0 19,20 20,-20-40,0 0,0 21,0-21,40 40,-40-40,20 40,-20 20,39 20,1-1,0 1,0-20,-1 20,-19-1,20-39,-40 40,39-40,-19 0,20 0,0 0,-21 0,21 0,-20 0,20 0,-1 0,1 0,20 0,-1 0,-19 0,0 0,-40-20,59 20,-59-39,60 19,-60-20,39 40,-39-40,0 20,0-19,20 39,-20-40,0 20,0-19,0-1,0 20,40 20</inkml:trace>
  <inkml:trace contextRef="#ctx0" brushRef="#br1" timeOffset="133807.3793">7818 12740,'0'-40,"0"60,0 0,20-20,20 0,0 0,-40-40,0 0,-20 40,-20 60,40-1,0-19,20-40,0 0,20 0,-1-20,-39-19,60 39,-60-40,0 0,-20 40,-20 20,1 40,39-41,-20-19,20 0,39 0,-58 0,-1 0,20 0,0 40,0 0,0-1,0 1,0 0,0-20,0 39,0-19,39 39,-39-39,40-40,-40 40,40-40,-20 0,19 0,21 0,-1 0,1 0,-20 0,-1-20,-19-20,-20 20,40 20,-40-39,0 19,39 20,-39-60,0 20,0 21,0-21,0 0,40 1,-40 19,0-40,0 21,0 19,0 20,0 39,0 1,0 0,0-1,0 1,20-40,-20 40,40-40,-40 59,19-59,-19 40,40-40,0 40,0-40,-21 20,41-20,-20 0,-40 39,39-39,1 0,0 0,-40-20,20 20,-20-39,39 39,-39-60,60 20,-60 1,39 39,-39-40,20-19,-20-1,0 1,0 19,0-20,0 21,0 19,0 20,0 39,0 1,0 20,0-1,0 1,0 19,40-79,-40 40,40 19,-40-19,39-40,-19 0,-20 40,40-40,0 0,-21 0,41 0,-1 0,-59-20,40 20,-40-40,60 0,-21 21,-39-21,40 0,-40-19,40-1,-40 40,0-19,39-1,-39-20,0 1,20 19,-20 1,0 19,0-20,0 60,40-20,-40 20,0 19,0 1,0-20,40 20,-40 19,0 1,39-21,-39 21,40-1,-40 1,40-20,-40-21,20-19,-20 40,39 0,-39-20,40-20,0 39,-21-39,41 0,-20 0,-40-19,20 19,19-20,21-20,-1 0,-19 1,-40-1,20 40,-20-40,40 40,-40-39,0-1,39-20,-39 41,0-41,0 0,0 21,0-1,40-19,-40 19,20 40</inkml:trace>
  <inkml:trace contextRef="#ctx0" brushRef="#br1" timeOffset="134888.4875">11410 10795,'60'0,"-40"0,39 0,-19 0,-20 0,19 0,21 0,-40 0,19 0,1 0,-40 20</inkml:trace>
  <inkml:trace contextRef="#ctx0" brushRef="#br1" timeOffset="135379.5366">11509 11132,'-39'0,"59"0,39 0,-39 0,20 0,-1 0,-19 0,20 0,-20 0,59 0,-39 0,19 0,-19 0,0 0,-1 0</inkml:trace>
  <inkml:trace contextRef="#ctx0" brushRef="#br1" timeOffset="137375.7362">13454 9981,'0'-39,"0"59,0 19,0-19,-20 59,20-39,0 0,0-20,0 19,-39-39,39 60,0-40,0 19,0 1,0-20,-20 20,20-60</inkml:trace>
  <inkml:trace contextRef="#ctx0" brushRef="#br1" timeOffset="138351.8338">13950 9922,'0'0,"0"20,-40-20,40 20,-19-20,19 59,-40-59,40 60,-40-60,40 59,-39-39,39 20,0-1,0-19,-20 20,20 19,0-59,0 20,39-20,1 0,-40 40,20-40,20 0,-21 0,21-40,20 1,-21-1,-39 20,40 20,-40-40,-20 1,-39 39,39 0,-20 0,-19 39,19 21,40-20,0-21,0 21</inkml:trace>
  <inkml:trace contextRef="#ctx0" brushRef="#br1" timeOffset="139355.9342">13037 10716,'-59'0,"59"39,-20-39,40 40,20-40,-1 0,1 0,19 0,41 0,19 0,-20 0,0 0,-20 0,21 0,-1 0,20 0,-59 0,-1 0,1-20,-1 20,1 0,-21 0,21 0,-20 0,-21 0,21 0,-40-40</inkml:trace>
  <inkml:trace contextRef="#ctx0" brushRef="#br1" timeOffset="141720.1706">12799 11351,'-39'0,"39"-20,0 79,0-19,-40 20,40-1,0-19,-60 19,60-19,0 19,-39 1,39 0,0-41,-20 21,20 0,0-40,0-20,39 20</inkml:trace>
  <inkml:trace contextRef="#ctx0" brushRef="#br1" timeOffset="142296.2282">13077 11490,'-20'0,"20"19,-20 21,20 0,0-1,-39 1,39-20,0 20,20 19,-1-59,41 0,-1 0,-39 0,-20-20,40-39,-40-1,0 21,0-21,0 20,0 40,-40 0,1 0,19 0,-20 0,40 20</inkml:trace>
  <inkml:trace contextRef="#ctx0" brushRef="#br1" timeOffset="142860.2844">13553 11490,'0'-40,"-20"40,20 20,-39 39,-1 1,40-40,0 19,0 1,0-20,0 19,0-19,20-20,39 0,1 0,-20 0,-40-20,59 20,-59-79,0 20,0-1,0 20,0 1,-20 39,0 0</inkml:trace>
  <inkml:trace contextRef="#ctx0" brushRef="#br1" timeOffset="143340.3326">14010 11470,'0'20,"0"39,-40-39,40 20,0 19,0-39,0 20,40-1,-20-39,19 0,1 0,-20-39,19 39,1-60,0 60,-40-40,0 1,0-1,0 20,-20-39,20 19,-60 40,21 0,39 20</inkml:trace>
  <inkml:trace contextRef="#ctx0" brushRef="#br1" timeOffset="143772.3758">14526 11430,'0'0,"0"40,-40-1,40-19,0 40,0-1,0-39,0 20,20 19,0-59,59 0,-39 0,39-39,-39-1,-40 0,39 1,-39-1,0-39,0 39,-19 40,-21-60,-20 60,60-20,-19 20</inkml:trace>
  <inkml:trace contextRef="#ctx0" brushRef="#br1" timeOffset="144292.4278">15200 10676,'20'0,"40"0,-1 0,-19 0,0 0</inkml:trace>
  <inkml:trace contextRef="#ctx0" brushRef="#br1" timeOffset="144680.4664">15141 10934,'0'0,"79"0,-19 0,-21 0,21 0,-1 0,1 0,-20 0,-1 0,1 0</inkml:trace>
  <inkml:trace contextRef="#ctx0" brushRef="#br1" timeOffset="145920.5906">15994 9981,'0'-39,"40"39,-1-40,1 40,0-40,-1 40,-19 0,20 0,-40 20,0 20,-20 19,20-19,-59 20,-1 39,20-20,1-19,-1-1,0-19,1 0,59-40,39 0,-19 0,-1 0,1 0,-20 0,39 0,1 0,-40 0</inkml:trace>
  <inkml:trace contextRef="#ctx0" brushRef="#br1" timeOffset="146172.6158">16609 10140,'0'0,"0"40</inkml:trace>
  <inkml:trace contextRef="#ctx0" brushRef="#br1" timeOffset="146631.6617">16828 10061,'0'-40,"39"20,-19-19,40-1,-21 40,-39 40,0-21,0 41,0-1,0-19,-20 59,20-59,-39 20,39-21,-60-39,60 60,20-60,20-20,-20 20,19 0,1-40,-20 40,39 0,-19 0,39 0</inkml:trace>
  <inkml:trace contextRef="#ctx0" brushRef="#br1" timeOffset="146856.6842">17462 10160,'0'-40,"0"60,20-20</inkml:trace>
  <inkml:trace contextRef="#ctx0" brushRef="#br1" timeOffset="147335.7321">17740 9942,'0'-20,"20"20,20-60,19 60,-19 0,-20 0,20 0,-40 40,0 0,-20-1,20-19,-40 40,20-21,20 1,-59-20,-1 40,20-60,40 39,-39-39,39 40,20-40,19 0,1 0,20 0,19-20,40 20,-40-40,-19 40,-20 0,-1 0</inkml:trace>
  <inkml:trace contextRef="#ctx0" brushRef="#br1" timeOffset="147576.7562">18594 9962</inkml:trace>
  <inkml:trace contextRef="#ctx0" brushRef="#br1" timeOffset="148100.8086">18594 9862,'0'-39,"39"-1,1 40,19-40,-19 40,20-39,-1 39,1-40,-40 40,19 0,-39 40,0 39,-20-20,20-19,-39 0,39 19,-40-19,40 0,-40-1,40 1,-19 0,19 0,-40-40,40 19,40 21,19-40,1 0,59 0,-60 0,21 0,-1 0,-19 0,-1 0,-39 0</inkml:trace>
  <inkml:trace contextRef="#ctx0" brushRef="#br1" timeOffset="149691.9677">15954 10954,'20'0,"0"0,40 0,-21 0,41 0,-41 0,21 0,-1 0,1 0,-20 0,19 0,1 0,-1 0,-19 0,0 0,19 0,-39 0,40 0,-21 0,-19 0,40 0,-21 0,1 0,0 0,-1 0,-19 0,40 0,-21 0,1 0,20 0,-1-20,-19 20,-20 0,19 0,1 0,-20 0,59 0,-39-20,19 20,-19 0,0 0,19 0,-39 0,40 0,-1 0,1 0,-40 0,19 0,-19 0,20 0,0 0,-21 0,21 0,0 0,-20 0,19 0,1 0,-20 0,39 0,-19 0,-20 0,20 0,19 0,-39 0,39 0,1 0,-20 0,-1 0,21 0,-40 0,19 0,1 0,-20 0,-20-40,40 40,-1 0,-19 0,20 0,0 0,-21 0,21 0</inkml:trace>
  <inkml:trace contextRef="#ctx0" brushRef="#br1" timeOffset="151413.1398">15994 11529,'0'0,"40"-20,-20-19,39-1,1 0,-1 40,-19-39,-20 39,19 0,-39 19,0 21,0-20,0 20,0 19,-39-19,39 0,-60 19,20 1,1-21,19 1,-20 0,-19 19,19-59,40 20,40-20,-1 0,21-20,-40 20,39 0,-19-39,-20 39,20 0,-1 0,-19-20</inkml:trace>
  <inkml:trace contextRef="#ctx0" brushRef="#br1" timeOffset="151680.1665">16728 11589,'0'0</inkml:trace>
  <inkml:trace contextRef="#ctx0" brushRef="#br1" timeOffset="152177.2162">16907 11450,'40'-40,"-1"0,21 1,-21 39,1 0,0 0,-40 39,0 21,0-20,0-1,0 21,-40-1,40 1,-59-40,19 19,0 1,-19 0,39-40,40 0,19 0,1 0,0-20,-20 20,19 0,-19 0,-20-20,40 20,19 0</inkml:trace>
  <inkml:trace contextRef="#ctx0" brushRef="#br1" timeOffset="152432.2417">17522 11589,'0'-40</inkml:trace>
  <inkml:trace contextRef="#ctx0" brushRef="#br1" timeOffset="152905.289">17820 11311,'0'-40,"59"40,-19-59,-20 59,19-20,1 20,-20 0,-20 20,0 59,0-19,0-1,0 1,-20-1,20 1,-20-21,-19 1,39-20,-40-20,40 40,-20-40,20 0,40 0,-20 0,19 0,21 0,-1 0,-19 0,0-20,-1 20,-19 0</inkml:trace>
  <inkml:trace contextRef="#ctx0" brushRef="#br1" timeOffset="153180.3163">18475 11430,'0'20</inkml:trace>
  <inkml:trace contextRef="#ctx0" brushRef="#br1" timeOffset="153764.3749">18792 11212,'0'-40,"60"40,-60-40,59 40,-59-20,40 20,-20 0,19 0,1 20,-40 0,0 20,0 0,0-21,0 21,-20 20,20-21,-40 21,1-1,39-19,-80 0,80-20,-59-20,59 39,-40-39,60 0,59 40,-19-40,19 0,1 0,19 0,-20 0,-59 0,20 0,0 40,-40-1</inkml:trace>
  <inkml:trace contextRef="#ctx0" brushRef="#br1" timeOffset="157164.7149">1488 13732,'0'-20,"0"-20,0 1,0 19,0-20,0 0,0 80,-39 20,39-21,0-19,0 40,-40-1,40 1,-40-21,40 21,0-20,0-20,20-20</inkml:trace>
  <inkml:trace contextRef="#ctx0" brushRef="#br1" timeOffset="157728.7713">1885 13573,'0'0,"-20"60,20-1,-39-19,39-20,0 19,0 21,0-40,0 19,0 21,0-40,39 20,61-1,-41-39,1 0,-21 0,21 0,-1 0,-19-20,-20-19,-20-1,0 0,0 40,-60 0,60-20,-59 20,19 20,40 0,-59 40,19-1,40 1,-79 19,79-19,0-41,-20-19,20 40</inkml:trace>
  <inkml:trace contextRef="#ctx0" brushRef="#br1" timeOffset="158836.8819">952 13414,'-39'0,"-1"0,40 0,-40 60,40-20,0-21,0 21,0 0,0-1,-39 21,39-20,0 39,0 0,0-39,0 40,0-1,-40 0,40-19,0-1,0-19,0 0,0-1,40 1,-40 0,39-40,-39 39,40-39,-20 0,20 0,-1 0,41-19,-60 19,39 0,20 0,1-40,-1 40,1 0,-21 0,21 0,19 0,20 0,20 0,-20 0,20 0,0 0,39 0,1-79,-1 79,-39-80,0 80,-20-79,-39 79,-41 0,-19 0,20 0,19 0,-39 0,20 0,-40-20</inkml:trace>
  <inkml:trace contextRef="#ctx0" brushRef="#br1" timeOffset="159796.9781">79 14407,'0'0,"20"0,20-60,19 20,-19 40,-40 40,0 59,-20-39,20-21,-39 21,39 0,-60-1,60 1,0-41,-40 21,40 0,20-40,20-20,0 20,-21 0,21 0,20 0,-40 0,19 0,21 0,-21 0,1-40,0 40</inkml:trace>
  <inkml:trace contextRef="#ctx0" brushRef="#br1" timeOffset="162597.2581">2401 14764,'0'-40,"0"0,0 40,-40 0,40 20,-39-20,-1 0,40 40,-40-40,1 0,39 40,-40-40,40 39,-40-39,40 60,0-40,0 19,20-39,0 0,20 0,-21 0,41 40,-20-40,-1 0,21 60,-40-60,19 59,1-19,-40-20,40 19,-40 1,0 0,0-1,0 21,0-1,0-39,-20-20,-20 0,20 0,20 0,0-39,-39 39,39-60,0 40,0-19,0-1,0 20,20-20,-20 1,39-1,-39 20,40-20,-40 1,40-1,-40 20,0-20,0 21,0-21,0 0,0 20,-20 20,-20 0,20 0,20 0</inkml:trace>
  <inkml:trace contextRef="#ctx0" brushRef="#br1" timeOffset="163576.3559">1607 14704,'0'-20,"-39"20,59 20,-20 40,39-1,-39 21,40-1,-40 0,40 1,-40-1,0-39,0 39,0 1,39-21,-39 1,0-21,40 41,-40-21,40-19,-40 0,39-21,-39 41,40-60,-20 0,20 0,19 0,-39 0,20 0,19 0,-39 0,39 0,1 0,0 0,19 0,0 0,60-20,0 20,-20-79,-20 79,-19-40,-1 40,-19 0,-1 0,-39-40,20 40,-1 0,-19 0,20 0,19-19,-39 19,20 0,0 0,-40-40,20 40,-20-40</inkml:trace>
  <inkml:trace contextRef="#ctx0" brushRef="#br1" timeOffset="164516.4499">754 15379,'40'0,"-1"-60,1 21,0-1,19 40,-19-20,0 20,19 0,-59 60,0-1,0 1,0-40,0 39,-39-19,39-1,-60 1,60-20,-60 20,1-1,19 1,60-40,40 0,-41 40,21-40,0 0,-20 0,19 0,1 0,-20 0,20-20,19 20</inkml:trace>
  <inkml:trace contextRef="#ctx0" brushRef="#br1" timeOffset="165349.5333">2600 16252,'39'-40,"-39"1,0 78,0 21,0-20,0-1,0 1,0 0,40-40,-20 0,19 0,21 0,0-20,-41 20,21 0,0 0,-40-40</inkml:trace>
  <inkml:trace contextRef="#ctx0" brushRef="#br1" timeOffset="165608.5592">2937 16133,'0'20,"0"0,0 39,0-19,0-20,0 19,0 1,0-20,0 59,0-39</inkml:trace>
  <inkml:trace contextRef="#ctx0" brushRef="#br1" timeOffset="166464.6448">2222 15935,'0'39,"0"1,-39 19,39-39,0 40,0-21,0 41,0-40,0 39,0 0,0 1,0-41,0 21,0-1,20 1,-20-40,0 19,19 1,-19 0,40-20,-40 39,60-59,-60 40,59-40,-39 0,79-20,-79 20,20-40,19 40,-19-39,0 39,19-60,21 60,-1-59,40 59,-20-40,20 40,-39-40,19 40,-20-59,-19 59,-1-20,-19 20</inkml:trace>
  <inkml:trace contextRef="#ctx0" brushRef="#br1" timeOffset="167229.7213">1369 16589,'-20'0,"-19"0,39 0,20 0,19-39,21 19,-21-20,21 40,-20 0,-20 0,19 0,-39 0,0 40,0 0,-20-21,20 21,-39 20,39-21,-60-19,60 20,-40-1,40 1,-39-20,39 20,0 19,20-59,19 0,1 0,-20 0,20-20,-1 20,-19 0,20 0,19 0,-39 0,20 0</inkml:trace>
  <inkml:trace contextRef="#ctx0" brushRef="#br1" timeOffset="168173.8157">2977 17284,'59'-20,"-19"20,-20-40,39 40,1-39,-1 39,1-40,-21 40,41 0,-41 0,1 0,-20 20,-20 39,0 1,0-20,0-1,-20-39,-20 60,1-21,-1 1,0-20,1 40,39-21,-40 1,40 0,-20-40,20 39,40-39,-20 0,59 0,-39 0,19-20,-19 20,0-39,59 39,-40-40,1 40,0 0,-21 0,21 0,-21 0</inkml:trace>
  <inkml:trace contextRef="#ctx0" brushRef="#br1" timeOffset="170293.0276">7302 14347,'0'-20,"20"20,-20-40,0 60,0 0,0 40,0-1,40 1,-40-21,0 21,0 0,0-1,0-19,0-1,0 1,0-20</inkml:trace>
  <inkml:trace contextRef="#ctx0" brushRef="#br1" timeOffset="170834.0815">7898 14387,'0'0,"0"20,-40 19,40 41,-40-41,40 1,0 0,20 19,40-19,-20-40,-1 0,1 0,0 0,-1-40,-39 1,40 39,-40-60,0 20,0-19,-20 59,-20-40,-39 40,79-40,-59 40,19 0,40 20,0 20,20 0</inkml:trace>
  <inkml:trace contextRef="#ctx0" brushRef="#br1" timeOffset="171297.128">8473 14466,'-20'0,"20"20,-39 20,39-21,0 21,0 0,0-20,20-20,-20 39,59-39,-39 0,20 0,-1 0,21-19,-20-21,-1 0,1 0,-40 21,0-41,-20 60,-20-59,-39-1,59 60,-20-40,1 40,39 20,0 0</inkml:trace>
  <inkml:trace contextRef="#ctx0" brushRef="#br1" timeOffset="171745.1728">9148 14327,'-20'0,"20"20,-20-20,20 99,0-59,0 0,0-1,0 21,0-40,40-20,-20 39,39-39,-19 0,20-39,-21 39,1-80,-40 60,40-19,-40-21,-20 1,0 59,20-40,-60 40,1 0,39 0,20 20,0 20</inkml:trace>
  <inkml:trace contextRef="#ctx0" brushRef="#br1" timeOffset="172137.212">10021 14168,'-20'60,"20"-1,-39 21,39-40,0 19,0 1,0-1,19-59,21 0,20 0,-41 0,21-20,0-19,0-1,-40 0,19 40,-19-39,0-21,-39 60,-1-40,0 40,20 0,-19-39,-21 39</inkml:trace>
  <inkml:trace contextRef="#ctx0" brushRef="#br1" timeOffset="174873.4854">6707 14208,'0'40,"0"-20,0 19,0 21,0-40,0 39,0 21,0-41,0-19,0 20,0 0,0-21,0 21,0 0,0-20,0 19,0 21,40-21,-40 1,0 0,0-20,40 19,-40 21,0-1,0-39,0 20,19-40,21 0,0 0,-20 0,19 0,1 0,-20 0,20 0,-1 0,1 0,19 0,21-20,19 20,-20 0,21 0,19 0,-20 0,40-59,0 59,0 0,-20-40,-20 40,20-40,-60 40,-19 0,20 0,-1 0,-19 0,0 0,-1 0,21 0,19-39,1 39,19-40,0 40,20-60,-20 60,1-39,-61 39,21 0,-21-40,-19 40,40 0,-1 0,1 0,-40 0,19 0,1 0,-20 0,20 0,-1-40,1 40,20 0,-1 0,1-20,-80 20</inkml:trace>
  <inkml:trace contextRef="#ctx0" brushRef="#br1" timeOffset="178153.8136">5913 14843,'-19'-40,"-21"1,80-1,-40 20,39 20,-39-39,20 39,20 0,-1 0,-19 0,20 0,-40 19,0 1,0 20,0 0,0-21,0 21,0 0,-20-1,20 1,-40 0,40-20,20-20,20 0,-40 0,60 0,-1-40,-19 40,-20 0,19 0,1 0,-20 0</inkml:trace>
  <inkml:trace contextRef="#ctx0" brushRef="#br1" timeOffset="181370.1352">8493 15359,'-40'0,"21"0,-21 0,40-20,-40 20,20 0,-39 0,19 0,20 0,-19 20,39 20,-40-20,40 19,0 1,0-20,0 19,0 1,0 0,0 0,20-40,0 0,-20-20,59 20,-19 0,0-20,-21 20,41 0,-20 0,-40 0,19 0,-19 40,40 19,-40-39,0 39,0-59,0 60,-40-60,40 20,-39-20,-1 40,0-40,1 0,-1 0,100 0</inkml:trace>
  <inkml:trace contextRef="#ctx0" brushRef="#br1" timeOffset="181813.1795">9188 15498,'0'-40,"0"40,-40 0,40 20,-40 20,40-1,0-19,-20-20,20 40,0 20,0-41,40-19,0 0,0 0,-21 0,21-59,-40 19,40 40,-40-40,0 1,0-1,-20 40,20-20,-40 20,1 0,-1 0,40 40,0 0</inkml:trace>
  <inkml:trace contextRef="#ctx0" brushRef="#br1" timeOffset="182201.2183">9505 15498,'-20'0,"20"59,-39 1,39-20,0-20,0 19,39-39,1 0,-20 0,20-39,-1-1,-39-20,0 40,0-19,0 39,0-20,-39 20,-1 0</inkml:trace>
  <inkml:trace contextRef="#ctx0" brushRef="#br1" timeOffset="182577.2559">10081 15419,'0'0,"0"19,-40 21,40-20,0 20,0 19,0-59,59 20,-19-20,0 0,0-60,-40 41,59-21,-59 0,0 20,0-39,-40 19,1 40,-1 0,20 0,-20 20</inkml:trace>
  <inkml:trace contextRef="#ctx0" brushRef="#br1" timeOffset="183861.3841">7719 15260,'0'20,"0"19,0-19,0 20,-20-40,20 59,0-39,0 20,0-20,0 39,0 1,0-20,0-1,0 21,20-21,-20-19,0 20,0 20,0-1,0-39,0 39,0-19,0 0,0 39,0-39,40-40,-20 0,19 0,1 0,0 0,0 0,-1 0,1 0,39 0,1 0,19 0,0 0,20-40,-20 40,20 0,20-59,-20 59,-19-60,19 60,-20-40,-20 40,1 0,-21 0,-19 0,19 0,1 0,-1 40,21-40,-1 0,20 0,1 0,19-20,-20 20,-20-39,1 39,-41 0,-19 0,20 0,19-40,1 40,-20 0,19 0,-19 0,-40-40</inkml:trace>
  <inkml:trace contextRef="#ctx0" brushRef="#br1" timeOffset="184754.4736">6608 15776,'0'-40,"60"40,-41-40,21 40,0 0,-20 0,39 0,-59 40,0 20,0-41,0 21,0 0,-20 0,-19-21,39 21,-20 0,-40 39,60-39,20-40,40-20,-1 20,-19-40,-1 40,21 0,19 0,-19 0,-20 0,19 0,-19 0,-1 0,1 0,0 0</inkml:trace>
  <inkml:trace contextRef="#ctx0" brushRef="#br1" timeOffset="185606.5588">8434 16570,'39'0,"21"-20,-1 20,1-40,-1 40,-19-40,-20 40,20 0,-21 0,-19 20,0 0,0 20,-59 19,59 1,-60-21,60-19,-19 20,-21 19,40-19,-40-40,40 20,40-20,-20 0,19-20,21 20,19-40,1 40,-21-39,21 39,-61 0,41-20,-20 20,-20 0,19-40</inkml:trace>
  <inkml:trace contextRef="#ctx0" brushRef="#br1" timeOffset="186170.6152">9862 16312,'-20'0,"-19"19,19-19,20 20,-40-20,40 40,-59-40,59 40,-20-40,20 19,40-19,-1 40,1-40,-40 60,40-60,-40 59,0 21,0-41,-20-39,20 40,-40-40,40 40,-20-40,-19 0,-1 0,40-20,20-20,19 40</inkml:trace>
  <inkml:trace contextRef="#ctx0" brushRef="#br1" timeOffset="186565.6545">10220 16530,'0'0,"0"20,0 0,0 19,0 21,0-1,0-59,59 0,-19 0,-20 0,-20-20,59 20,-59-59,0-1,0 21,-40 39,40-40,-19 40,-21 0</inkml:trace>
  <inkml:trace contextRef="#ctx0" brushRef="#br1" timeOffset="186941.6923">10716 16530,'-20'0,"-20"40,40-21,0 41,0-1,0-59,60 40,-21-40,1 0,-20 0,20-40,-1 1,1-21,-40 1,0 39,-40-20,1-19,-1 59</inkml:trace>
  <inkml:trace contextRef="#ctx0" brushRef="#br1" timeOffset="188373.8353">8057 16411,'0'20,"0"19,0 41,39-21,-39-19,0-20,0 39,0 1,0-40,0 39,40-19,-40 0,0-21,40 41,-1-20,1-1,0-39,19 0,-59 20,80-20,-1 0,-59 0,19 0,21 0,-40 0,39 0,1 0,19 0,-19 0,19 0,-19 0,-1 0,-19 0,0 0,19-20,1 20,-40 0,39 0,1-39,19 39,-39 0,19 0,1 0,-21 0,21 0,-1 0,-19 0,-20 0,20 0,19 0,1 0,-21 0,21 0,0 0,39 0,-20 0,1 0,19 0,0 0,20-40,-40 40,-19 0,-1 0,-19 0,-20 0,20 0,19 0,-39 0,40 0,-21 0,1 0,0 0,-1 0,-19 0,20 0,0 0,-21 0</inkml:trace>
  <inkml:trace contextRef="#ctx0" brushRef="#br1" timeOffset="189453.9435">7084 16827,'40'0,"-20"0,39-19,21-21,-41 40,-19 0,20-40,0 40,-1 0,-19 0,20 0,-20 0,-20 40,0-20,-20 19,20 1,-40 0,0 19,40-39,-59-20,59 60,-20-60,40 0,20 0,-1 0,1 0,19 0,1 0,-20 0,-1-20,1 20,0 0,-40 20</inkml:trace>
  <inkml:trace contextRef="#ctx0" brushRef="#br1" timeOffset="199609.9589">9684 17363,'0'-39,"0"58,0 1,0 60,0-41,0 1,0 20,0-1,0-19,0-20,-20 19,20 1,20-40</inkml:trace>
  <inkml:trace contextRef="#ctx0" brushRef="#br1" timeOffset="200139.0119">10220 17462,'0'-39,"0"59,-20 39,20 1,0-40,0 39,0-19,39-40,-19 0,20 0,0 0,-40-20,39 20,-39-40,40 40,-40-20,0-39,0-1,-20 60,20-20,-20 20,-39 0,19 0,20 0,20 0</inkml:trace>
  <inkml:trace contextRef="#ctx0" brushRef="#br1" timeOffset="200570.055">10716 17462,'0'0,"0"60,0 0,0-41,0 21,0 20,59-21,-19-39,0 0,-1-39,1-1,-40 0,59 1,-59 19,0-40,0 20,-19 40,19-39,-40 39,20 0,-20 0</inkml:trace>
  <inkml:trace contextRef="#ctx0" brushRef="#br1" timeOffset="201907.1887">8751 17423,'0'20,"0"19,0 1,0-20,0 39,40-19,-40 0,0-1,39 1,-39 0,40-20,-40 19,40 1,-40-20,40 20,-1 19,-39-19,20-40,-20 20,40 19,-40 1,39-40,-19 0,20 0,0 0,-20 0,39 0,1 0,-41 0,41 0,-1 0,-19 0,40 0,-1 0,0 0,1 0,-1-20,0 20,-39 0,20 0,-1-40,1 40,-1 0,-19 0,0 0,19 0,-39 0,40 0,-21 0,1 0,0 0,19 0,-19 0,-1 0,1 0,-20 0,40-39,-1 39,-19 0,-20 0,39 0,-19 0,-1 0,41 0,-40 0,-21 0,21 0,0 0,-20 0,19 0,1 0,0 0,-40-40,39 40,-39-20</inkml:trace>
  <inkml:trace contextRef="#ctx0" brushRef="#br1" timeOffset="203191.3171">7560 17919,'-19'0,"19"-20,0 20,0-40,59 40,-59-19,60 19,-21 0,21 0,-20 0,-40 0,0 39,0 21,0-1,0 1,-20-60,20 59,0-19,-20-40,20 79,-40-79,40 40,-39 0,-1-40,40 39,20-39,39 0,-39 0,-20-19,79 19,-39 0,0-40,-20 40,39-40,-19 40,0 0,-21 0,-19-20</inkml:trace>
  <inkml:trace contextRef="#ctx0" brushRef="#br1" timeOffset="204419.4399">8553 17701,'-20'0,"-20"0,20 0,-19 0,-1 0,20 0,20 39,-40-39,1 0,39 40,-20-40,20 20,0 20,0-1,0-19,20 59,-20-19,0-20,0-21,20-19,19 0,1 0,0 0,-21-39,41 39,-20 0,-1-40,-19 40,20 0,-40 20,20-20,-20 20,0 19,0-19,0 20,0 0,-40-1,0-39,40 20,-20-20,-19 0,59 0</inkml:trace>
  <inkml:trace contextRef="#ctx0" brushRef="#br1" timeOffset="208527.8505">11986 17919,'-20'0,"40"0</inkml:trace>
  <inkml:trace contextRef="#ctx0" brushRef="#br1" timeOffset="208746.8726">12224 17939,'20'0,"19"0</inkml:trace>
  <inkml:trace contextRef="#ctx0" brushRef="#br1" timeOffset="208925.8903">12323 17899,'20'0</inkml:trace>
  <inkml:trace contextRef="#ctx0" brushRef="#br1" timeOffset="209093.9073">12482 17760,'0'-40,"59"40</inkml:trace>
  <inkml:trace contextRef="#ctx0" brushRef="#br1" timeOffset="209258.9238">12601 17562,'0'-20,"0"-20</inkml:trace>
  <inkml:trace contextRef="#ctx0" brushRef="#br1" timeOffset="209425.9405">12720 17324,'0'-20</inkml:trace>
  <inkml:trace contextRef="#ctx0" brushRef="#br1" timeOffset="209591.9571">12740 17165,'0'-40,"0"20</inkml:trace>
  <inkml:trace contextRef="#ctx0" brushRef="#br1" timeOffset="209758.9738">12779 16887,'-39'0,"39"-20</inkml:trace>
  <inkml:trace contextRef="#ctx0" brushRef="#br1" timeOffset="209925.9903">12740 16669,'0'-20,"-20"20,20-40</inkml:trace>
  <inkml:trace contextRef="#ctx0" brushRef="#br1" timeOffset="210092.0071">12760 16272,'-40'0</inkml:trace>
  <inkml:trace contextRef="#ctx0" brushRef="#br1" timeOffset="210275.0253">12819 16113,'0'-20,"0"-19,40 39,-40-40,39 40</inkml:trace>
  <inkml:trace contextRef="#ctx0" brushRef="#br1" timeOffset="210455.0434">13057 15915,'40'-40</inkml:trace>
  <inkml:trace contextRef="#ctx0" brushRef="#br1" timeOffset="210623.0602">13216 15875,'40'0,"-1"0</inkml:trace>
  <inkml:trace contextRef="#ctx0" brushRef="#br1" timeOffset="210815.0793">13553 15875,'20'0,"20"0</inkml:trace>
  <inkml:trace contextRef="#ctx0" brushRef="#br1" timeOffset="210987.0966">13791 15875,'0'20,"0"20</inkml:trace>
  <inkml:trace contextRef="#ctx0" brushRef="#br1" timeOffset="211167.1146">14089 15974</inkml:trace>
  <inkml:trace contextRef="#ctx0" brushRef="#br1" timeOffset="212183.2162">13930 15677,'0'-40,"-39"40,19 0,-20 0,60 0,20 0,-1 0,1 0,-20 0,20 0,19 0,-59 20,40-20,-1 0,-39 20,40-20,0 39,19-39,-59 40,40-40,0 40,-20-40,-20 39,0 21,-20-20,-20 19,20-19,-19-20,-21 19,60 1,-60-40,60 59,-59-19,39-40,20 40,-40-40,40 40,-39-40,59 0</inkml:trace>
  <inkml:trace contextRef="#ctx0" brushRef="#br1" timeOffset="219794.9773">16550 15696,'39'0,"-39"-19,40 19,-60 0,-19 0,19 0,-20 0,0 0,20 0,20 19,-39-19,39 20,0 40,0-21,0-19,0 20,0 20,0-41,0 21,20-40,-20-20,59 20,-39 0,20 0,-20 0,19 0,-39 20,0 20,-20-20,-19 19,19 1,-20-40,0 0,21 0</inkml:trace>
  <inkml:trace contextRef="#ctx0" brushRef="#br1" timeOffset="220235.0213">17105 15796,'0'-40,"-20"40,20 40,-59-1,59 1,0 20,0-1,40-59,-1 0,-19 0,20 0,-20 0,39-40,-59-39,0 19,0 41,0-21,-39 40,-1 0</inkml:trace>
  <inkml:trace contextRef="#ctx0" brushRef="#br1" timeOffset="221367.1345">16014 15498,'0'0,"0"40,0-1,0 1,0 20,0-1,0 20,0-39,0 20,0-1,0-19,0-20,0 19,0 21,0-20,0-1,0 1,0-20,40-20,-21 40,21-40,0 0,19 0,-19 0,0 0,19-20,-39 20,20 0,-1 0,1 0,20 0,-1 0,-39 0,40 0,-1 0,1 0,-40 0,59 0,-20 0,21 0,-21 0,60 0,-39-40,-1 40,0-40,-39 40,20 0,-21-39,1 39,-20 0,39 0,-19 0,-20 0,20 0,19 0,-39 0,20 0</inkml:trace>
  <inkml:trace contextRef="#ctx0" brushRef="#br1" timeOffset="223219.3197">15260 16073,'0'-39,"20"39,19-80,1 80,-40-39,40 39,-1 0,-39 20,0 39,0-19,0-20,-39 39,39-19,-40 19,40-39,-40 20,40 0,-19-1,19-39,39 0,41 0,-61 0,61 0,-40 0,-21 0,21 0,0 0,-20 0,39 0</inkml:trace>
  <inkml:trace contextRef="#ctx0" brushRef="#br1" timeOffset="224039.4017">16808 16728,'0'40,"-20"-40,20 0,0-20,59 20,-19-40,20 40,-60-19,19 19,-19 19,0 41,0-1,0-19,0-20,-19-20,19 60,-40-60,40 59,-40-59,40 20,-20-20,20 40,-39-40,59 0,-1 0,41 0,-1 0,1-20,19 20,-39-40,20 40,-21-40,1 40</inkml:trace>
  <inkml:trace contextRef="#ctx0" brushRef="#br1" timeOffset="224571.4549">17641 16669,'0'-20,"-20"20,0 0,-19 0,-21 20,1-20,39 20,-40 19,21 1,39 0,0-40,59 0,-19 0,19 39,-39-39,-20 20,40 20,-40 19,0-59,0 60,-40-60,40 40,-59-40,19 39,-20-39,60 40,-39-40,-1 0</inkml:trace>
  <inkml:trace contextRef="#ctx0" brushRef="#br1" timeOffset="236095.6072">19268 10914,'40'0,"-20"0,20 0,-40-20,39 20,-19 0,20 0,-40-39,39 39,-19 0,20 0,19 0,-19 0,0 0,0 0,-1-40,1 40,0 0,-1 0,-19 0,20 0,-20 0,-20-20,39 20,1 0,-20 0,39 0,-19 0,-20 0,20 0,-1 0,-19 0,20 0,19 0,-19 0,20 0,-1 0,-39 0,20 0,-1 0,-19 0,40 0,-21 0,1-40,-20 40,20 0,-1 0,-19 0,20 0,-20 0,39 0,1 0,-1 0,-19 0,0 0,-1 0,-19 0,20 0,19 0,-19 0,0 0,-1 0,21 20,-20-20,-1 0,1 0,-20 0,20 0,-21 0,21 0,20 0,-40 0,19 0,21 0,-40 0,39 0,1 0,-21 0,-19 0,40 0,-1 0,-19 0,0 0,-1 0,-19 0,20 0,-1 0,-19 0,20 0,0 0,-1 0,21 0,-1 0,-19 0,0 0,19 0,-39 0,40 0,-21 0,41 0,-60 0,19 0,1 0,-20 0,20 0,19 0,-19 0,-1 0,1 0,-20 0,20 0,-1 0,1 0,20 0,-1 0,-39 0,20 0,-1 0,-19 0,20 0,39 0,-39 0,19 0,-19 0,20 0,-40 0</inkml:trace>
  <inkml:trace contextRef="#ctx0" brushRef="#br0" timeOffset="283084.3056">16411 9207,'0'0,"0"20,20-20,-20 20,-20 20,-20 19,-19 1,19-1,-20 1,21 0,-1 19,0-20,1 1,19-1,-20-19,20 20,-19-1,-21 1,20-1,-39 1,19-1,60-39,-19-20,-1 20,20 0,-20 0,20-20,0 0</inkml:trace>
  <inkml:trace contextRef="#ctx0" brushRef="#br0" timeOffset="283980.3952">17264 9803,'0'0,"0"0,0 20,-20-1,-19 21,19 20,-60 19,21-19,-1-1,1 1,19-21,-19 21,-1-20,20 19,1-19,-1-20,40-20,-20 19,20 1,-20-20</inkml:trace>
  <inkml:trace contextRef="#ctx0" brushRef="#br0" timeOffset="284628.46">18117 9763,'0'0,"0"0,0 40,-19-20,19 19,0-19,0-20,0 20,-40 40,0-1,20-39,-19 20,-1-1,0-19,1 0,19 20,-20-40,20 20,0-20,20 19,-20-19</inkml:trace>
  <inkml:trace contextRef="#ctx0" brushRef="#br0" timeOffset="285500.547">19407 9386,'0'0,"0"20,0 0,-39 0,-1 39,-40 1,-19 39,20-40,-20 41,-20-41,39 21,-19-1,79-79,20 0,-20 20,-19-20,39 0,0 20,0-20</inkml:trace>
  <inkml:trace contextRef="#ctx0" brushRef="#br0" timeOffset="287852.7824">15220 11747,'0'0,"0"0,20 0,0 0,-20 0,20 0,0 0,-1 0,21 0,20 0,-21 0,41 0,-21 0,21 0,-41 0,21 0,-1 0,1 0,-40 0,39 0,1 0,-40 0,39 0,-19 0,-20 0,39 0,1 0,-1 0,-19 0,19 0,1 0,0 0,-21 0,1 0,19 0,-19 0,20 0,-1 0,1 0,-21 0,41 0,-21 0,21 0,-21-19,-19 19,0-20,19 20,-39 0,20 0,19-20,-39 20,40-20,-1 20,1-20,-1 20,-19 0,19 0,-19 0,0 0,-1-20,21 20,0 0,-41 0,41 0,-1 0,-39 0,40 0,-1 0,-39 0,20 0,0 0,-21 0,21 0,0 0,-40 0,39 0,1 0,-40 0,40 0,19 0,-39 0,20 0,0 0,-40 0,39 0,-19 0,0-19,0 19,0 0,-1 0,1 0,0-20,-20 20,40 0,-20 0,-20-20,20 20,-1 0,-19 0,20 0,-20 0,0-20,20 20,0 0,0 0</inkml:trace>
  <inkml:trace contextRef="#ctx0" brushRef="#br1" timeOffset="392777.2738">19625 11410</inkml:trace>
  <inkml:trace contextRef="#ctx0" brushRef="#br1" timeOffset="394273.4234">20082 11251,'20'0,"-20"-19,20 19,-1 0,-19 0,0 0,20 0,0-20,0 0,0 20,19-20,-39 20,20 0,0 0,0 0,-20 0,20 0,0 0,0 0,-20 0,19 0,-19 0,20 0,-20 0,0 0,20 20,-20-20,20 0,-20 20,0 0,20-1,-20 1,0 0,0 0,0 0,-20 0,0 19,20-39,-20 40,0-20,-19 0,19 19,-40-19,1 20,19 0,-19-21,19 21,0-40,20 40,-39-20,39-1,0 1,20-20,-20 20,0-20,20 20,0-20,20 0,-20 0,20 0,20 0,-20 0,19 0,1 0,20 0,-21 0,21 0,-1 0,-19 0,20 0,-21 0,-19 0,0 0,-20-20,20 20,0 0,-20 0</inkml:trace>
  <inkml:trace contextRef="#ctx0" brushRef="#br1" timeOffset="400203.0163">21074 11172,'20'0,"-20"0,-40 0,1 40,19-40,-20 0,40 39,-40-39,1 0,-1 0,40 20,-40-20,40 40,0 0,0-21,0 21,0 40,0-41,0 1,20 0,-20-21,0 41,0-20,40-40,-40-20,39-40,1 21,20 39,-60-40,59 40,-19 0,0 0,-40 0,39 0,-39 59,40 1,-40-1,0 1,0-20,0 19,0-19,-20-40,20 40,-20-40,-19 39,-21-39,60 40,-40-40,21 0,38-20,21-39</inkml:trace>
  <inkml:trace contextRef="#ctx0" brushRef="#br1" timeOffset="400503.0463">21729 11509,'0'-19,"-20"19,0 0,20 0,-39 39,39 1,39-40</inkml:trace>
  <inkml:trace contextRef="#ctx0" brushRef="#br1" timeOffset="401111.1069">22126 11192,'-20'0,"20"-20,0-20,20 40,-20-59,39 39,21 20,-20 0,-1 0,1 20,-40 19,60 21,-60 19,39 1,-39 19,0 0,0-19,0-1,-20-20,20 1,-39 0,-1-21,40-39,20-59,39 59,-59-40,80 40,-41 0,1 0,20 0,-40 0,19 0,1 0</inkml:trace>
  <inkml:trace contextRef="#ctx0" brushRef="#br1" timeOffset="402191.2151">23495 11132,'40'0,"-60"0,-20 0,0 20,1-20,-21 40,1-40,59 40,-20-40,20 39,-40-39,1 20,39 20,0-1,0-19,0 20,0 0,0-20,0 19,0-19,0 20,0-1,19-39,21 0,-20-19,39 19,-59-40,60 40,-40 0,19 0,41 0,-40 20,-21-20,21 79,-40-39,60-1,-60 1,0 20,-20-1,-40-19,40-40,-19 0,-21 59,20-59,-19 40,-1-40,1 0,19 40,20-40,20 0</inkml:trace>
  <inkml:trace contextRef="#ctx0" brushRef="#br1" timeOffset="407039.6999">13156 12819,'40'0,"0"0,19 0,-19 0,-20 0,39 40,-19-40,-20 0,20 0,-1 0,-19 0,20 0,-40-20,39 20</inkml:trace>
  <inkml:trace contextRef="#ctx0" brushRef="#br1" timeOffset="407831.7791">13256 13176,'-20'0,"20"40,-40-40,80 0,-40 20,59-20,-39 0,20 0,19 0,-19-20,20 20,-1 0,1-20,-1 20,-19 0,0 0,-1 0</inkml:trace>
  <inkml:trace contextRef="#ctx0" brushRef="#br1" timeOffset="415748.5707">278 12898,'0'-19,"40"19,-1 0,-19 0,20 0,-20 0,19 0,1 0,-20 0,19 0,1 0,0 0,0 0,-1 0,-19 0,20 0,-40 19,39-19,-19 0,20 0,0 0,-40 20,19-20,21 0,20 0,-21 0,1 0,-40 40,40-40,-1 0,1 0,20 0,-1 40,-39-40,20 0,19 0,-39 0,40 39,-21-39,1 0,20 40,-1-40,1 0,-21 0,1 0,0 20,-1-20,-19 0,20 0,-20 0,19 0,1 0,-20 0,20 0,-1 0,1 0,0 0,19 0,1 0,-21 0,1 0,20 0,-1 0,1 0,-1 0,1 0,-20 0,19 0,20 40,-39-40,-20 0,20 0,-1 0,-19 0,40 0,-1 0,-59 39,60-39,-21 0,21 0,-20 0,-40 40,19-40,21 0,0 0,-20 40,19-40,1 0,-20 0,20 19,-1-19,-19 0,20 0,0 40,-1-40,-19 0,20 0,19 0,-39 40,40-40,-1 0,1 0,-40 0,19 0,21 0,-21 0,1 0,20 0,-40 0,19 0,21 0,-21 0,21 0,-1 0,-19 0,0 0,0 0,19 0,-39 0,39 0,1 0,-20 0,19 0,1 0,-1 0,-19 0,0 0,-1 0,-19 0,20 0,0 0,-21 0,41 0,-20 0,-40 40,39-40,21 0,-1 0,-39 0,20 0,0 0,-21 0,21 19,0-19,19 0,-39 0,40 40,-21-40,-19 0,40 0,-1 0,-39 0,20 40,19-40,-19 0,-20 0,20 0,-1 0,-19 0,20 0,-20 0,19 0,1 0,-20 0,20 39,-1-39,41 0,-61 0,61 0,-21 0,-19 0,-20 0,39 0,1 0,-20 0,19 0,1 0,-1 0,-19 0,19 0,-19 0,0 0,0 0,19 0,20 40,-19-40,-40 0,20 0,-1 0,-19 0,20 0,-1 40,-19-40,60 0,-21 0,-39 0,40 0,-21 0,-19 0,-20 39,40-39,-1 0,-19 0,20 0,19 20,-19-20,-20 0,40 0,-1 0,-19 0,-1 0,1 0,-20 0,20 40,-1-40,-19 0,20 0,0 0,-21 0,21 0,0 0,0 0,19 0,-19 0,19 40,-39-40,40 0,-1 0,-39 0,40 0,-1 0,-19 0,19 0,1 0,-1 39,1-39,-20 0,19 0,1 0,-1 0,-19 0,0 40,19-40,1 0,-41 0,41 0,0 0,-1 40,-39-40,20 0,-21 0,21 0,0 0,-1 39,21-39,0 0,-21 0,-39 20,20-20,20 0,-1 0,-19 0,20 40,19-40,1 0,-20 0,-1 0,21 0,-40 0,59 0,-39 40,39-40,-19 0,-40 0,39 0,-19 0,-20 0,39 0,-19 0,0 0,19 0,-19 0,-1 0,1 39,0-39,19 0,-19 0,20 0,-1 0,1 0,-21 0,21 0,-1 40,1-40,-20 0,19 0,1 0,-1 0,-19 40,19-40,1 0,0 0,-21 0,21 0,-1 0,-19 20,0-20,19 0,1 0,-40 0,39 0,1 39,-1-39,1 0,-41 0,41 0,0 40,-1-40,-19 0,-1 0,21 40,-40-40,20 0,19 0,-19 39,-1-39,21 0,-20 0,19 40,-39-40,40 0,-1 0,-39 40,39-40,-19 0,-20 0,20 0,-1 0,1 39,-20-39,20 0,-1 0,-19 0,20 0,-20 0,19 20,1-20,0 0,-20 0,19 0,-19 0,20 0,-1 40,21-40,0 0,-1 40,-19-40,-1 0,-19 0,20 0,0 0,-20 0,19 39,21-39,-40 0,39 0,1 0,-1 0,-19 0,39 0,1 40,-1-40,0 0,1 0,-1 0,0 40,-19-40,19 0,1 0,-1 0,1 39,-1-39,0 0,-19 0,19 0,1 40,-1-40,0 0,-19 0,-1 40,-19-40,20 0,-1 0,20 39,-19-39,-20 0,19 0,1 0,-1 40,-39-40,40 0,-1 0,-39 0,40 0,-21 0,1 0,0 0,-1 0,-39 40,0-1,0 1,-20 40,20 19,0 79,-59-39,59 80,0-61,0-19,-40 40,40 19,0 40,0-19,0 39,0-20,0-40,0 20,-59-19,59-21,-40 1,40 0,0-60,-59-20,59-20,0 21,-40-21,40-20,-40-19,40 20,0-80,-20-20,20 60,0 0,-39-60,39 80,0-100,0 1,39-1,-39 40,60-19</inkml:trace>
  <inkml:trace contextRef="#ctx0" brushRef="#br1" timeOffset="418259.8216">15954 12521,'0'-19,"0"19,0 59,0 20,0-39,0-20,0 20,0-1,0-19,-19 20,19 0,0-21,0 21,0-60,19 0</inkml:trace>
  <inkml:trace contextRef="#ctx0" brushRef="#br1" timeOffset="419271.923">15141 13137,'-60'0,"21"0,58 0,21 0,-20 0,39 0,21 0,19 0,0 0,1 0,19 0,19 0,-38-20,19 20,-20 0,-20 0,-19 0,-20 0,-1 0,1 0,-20 0,19 0,-19 0,40-40,-20 40,-1 0,-19 0,20 0,-1 0,-19 0</inkml:trace>
  <inkml:trace contextRef="#ctx0" brushRef="#br1" timeOffset="420848.0806">15260 13553,'0'0,"40"-39,19-1,-19 40,-1 0,1 20,-40 19,0 1,0 20,-40-21,1 1,-1 0,0-1,1 1,19-40,-20 60,0-60,1 39,59-39,-20-20,79 20,0 0,-59 0,20 0,0-39,-1 39,1 0,0 0,-1 0,1 0</inkml:trace>
  <inkml:trace contextRef="#ctx0" brushRef="#br1" timeOffset="421388.1346">16034 13434,'-20'0,"-20"0,20 0,-19 20,-1 20,0-1,40-19,0 20,20-40,-20 40,40-40,-20 0,-20 19,39-19,-39 40,40-40,-40 20,0 20,0 19,0-19,-20-40,-19 20,-1-20,20 0,20 0</inkml:trace>
  <inkml:trace contextRef="#ctx0" brushRef="#br1" timeOffset="421596.1554">16173 13652,'0'0</inkml:trace>
  <inkml:trace contextRef="#ctx0" brushRef="#br1" timeOffset="422076.2034">16351 13533,'0'-19,"40"-21,19 40,-19-40,0 40,0 0,-40 20,39 0,-39 20,0 19,-39-19,39-20,-60 39,60-19,-60 0,21 19,39-39,20-20,39 0,1 0,-21 0,1-20,20 20,-21-20,1 20</inkml:trace>
  <inkml:trace contextRef="#ctx0" brushRef="#br1" timeOffset="422624.2582">16927 13454,'-20'0,"-20"0,40 40,-20-40,20 20,0 19,0-39,0 40,60-40,-1 40,-19-1,-20-19,-20 20,0 0,0-21,0 41,-40-20,1-40,39-20</inkml:trace>
  <inkml:trace contextRef="#ctx0" brushRef="#br1" timeOffset="423000.2958">18018 13077,'-40'0,"60"0,0 0,60 0,-41 0,-19 0,20 0,-1 0,-19 0,20 0,-20 0</inkml:trace>
  <inkml:trace contextRef="#ctx0" brushRef="#br1" timeOffset="423284.3242">17859 13454,'20'0,"40"-20,-21 20,41 0,-21-39,1 39,-1 0,-39 0,20 0,0-40,-21 40,21 0</inkml:trace>
  <inkml:trace contextRef="#ctx0" brushRef="#br1" timeOffset="424388.4346">19804 12581,'0'-20,"40"-20,-60 100,20-1,0-19,0 40,0-21,0 1,0-41,0 21,0 0,0-20</inkml:trace>
  <inkml:trace contextRef="#ctx0" brushRef="#br1" timeOffset="424868.4826">19189 13236,'-40'0,"20"0,20 0,60 0,-20 0,19 0,40 0,60 0,59 0,1 0,39-40,0 40,19-59,-38 59,-41 0,-19 0,-1 0,-79 0,-39 0,-40 0</inkml:trace>
  <inkml:trace contextRef="#ctx0" brushRef="#br1" timeOffset="425648.5606">20062 13454,'-20'0,"-39"0,19 0,0 0,1 20,-1-20,40 79,-79-39,79 0,-60 19,60 1,-40-1,40 21,0-1,0 20,0-19,40-41,20 1,19-40,20 0,-20 0,21 0,-21-60,-19 60,-21-79,-39 59,40-19,-40-21,-40 20,1 40,19-39,-20 39,0 0,1 39,19 21,-40-1,21 1,-1-1,0-19,40-20,0 20,40-40,-20-20</inkml:trace>
  <inkml:trace contextRef="#ctx0" brushRef="#br1" timeOffset="426204.6162">20677 13692,'20'0,"-20"-20,40 20,-40-39,59 39,-59-40,60 40,19 0,-19 20,-60 59,0-19,0 19,0-39,-40 19,0 1,1-1,-1 1,0-1,1-19,-1-40,0 60,80-60,19-20,1 20,19-40,-19 40,-1-40,1 40,-1-39,1 39,-40 0,19 0,-39-40,60 40</inkml:trace>
  <inkml:trace contextRef="#ctx0" brushRef="#br1" timeOffset="427124.7082">21868 13553,'0'-20,"-20"20,-20 0,20 0,-19 0,19 0,20 0,-40 0,1 0,-1 40,20-40,20 40,-40-40,40 20,0 19,0 1,0 0,0 19,20-59,-20 60,0-40,0 39,0-19,0-20,60-20,-1-40,-19 40,19 0,1 0,0 0,-21 0,-39 0,60 0,-60 40,0 19,0-39,-20 20,-20 19,1-19,19-40,-20 59,0-59,-19 40,39-40,-40 0,80-20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1:43:09.4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10160 536,'0'20,"0"-1,0 21,0 0,0-40,0 40,0 19,0 1,0-21,0-39,40-20,19-19,1 39,-60-40,59 40,-39 0</inkml:trace>
  <inkml:trace contextRef="#ctx0" brushRef="#br0" timeOffset="284.0282">10616 695,'0'39,"0"21,0-40,0 39,0-19,0-20,20-20</inkml:trace>
  <inkml:trace contextRef="#ctx0" brushRef="#br0" timeOffset="472.0472">10597 417,'-40'0</inkml:trace>
  <inkml:trace contextRef="#ctx0" brushRef="#br0" timeOffset="1148.1146">11013 417,'-20'0,"1"39,-41 1,20 0,40-20,-39 19,59 1,39-40,-39 0,20 0,-1 0,-39 40,20-1,-20 1,0 39,-20-19,20-20,-39-40,39 19,-40-19,40-19</inkml:trace>
  <inkml:trace contextRef="#ctx0" brushRef="#br0" timeOffset="1424.1422">11152 397,'0'20,"0"59,0 0,40 1,-40-1,0 1,40-21,-40-19,0-1,0 21,39-60</inkml:trace>
  <inkml:trace contextRef="#ctx0" brushRef="#br0" timeOffset="1785.1785">11112 635,'0'-20,"20"-20,40 40,-20 0,-21 0,21 0,20 0,-41-39,21 39,0 0</inkml:trace>
  <inkml:trace contextRef="#ctx0" brushRef="#br0" timeOffset="2548.2547">11688 437,'0'19,"0"1,0 40,40-1,-40 1,39-1,-39 1,40 39,-40-59,0-1,40 1,-40-20,0-20,-20-60,20-19,0 20,-40-21,40 1,0 19,0-19,0 0,20-21,-20 41,0-1,40 21,-40 19,39-20,-19 40,20 20,-40 0,40 39,-40 1,0-40,0 19,0 21,-20-20,-20 19,-19-19,39-40,20 39,-60-39,60 40,-59-40,59 20,-20-20</inkml:trace>
  <inkml:trace contextRef="#ctx0" brushRef="#br0" timeOffset="2953.2953">11926 675,'0'39,"40"41,-40-60,39 19,-39 1,0-20,40 19,-40 1,0 0,0-20,0 19,0-78,0-1,40 0,-40-19,0-1,40 21,-40 19,19-20,-19 0,40 40,-40-19,40 19,-1-40,-19 40</inkml:trace>
  <inkml:trace contextRef="#ctx0" brushRef="#br0" timeOffset="3208.3208">12541 794,'0'59,"0"-19,0 0,0-1,0 1,0-20,0 20,0-1</inkml:trace>
  <inkml:trace contextRef="#ctx0" brushRef="#br0" timeOffset="3421.3421">12462 397,'0'0</inkml:trace>
  <inkml:trace contextRef="#ctx0" brushRef="#br0" timeOffset="4221.4221">12700 675,'0'59,"0"-39,0 20,0-1,0 1,0 0,0-1,0 1,0 20,60-80,-60 0,0-20,39 1,-39-21,0 40,40-39,-40 19,40-19,-40 39,39 20,-19 0,-20 39,0-19,40 20,-40 19,0-39,40 20,-40 0,0-21,39-19,-39 0,20-39,40-21,-60 21,39 39,-39-40,40 40,-40-40,20 40,19 0,-39 20,40 40,-40-41,0 21,0 0,0-20,0 19,0-19,0-40</inkml:trace>
  <inkml:trace contextRef="#ctx0" brushRef="#br0" timeOffset="4776.4774">13434 833,'40'0,"0"0,-1 0,1-39,0 39,-1-60,1 21,-20 39,-20-40,40 40,-40-40,0 0,-20 40,20-19,-20 19,-20 0,0 0,1 0,-1 39,0 21,40-40,0 39,-39 1,39-40,0 19,0 1,0-20,20 59,-20-39,0 19,39-59,-39 20,40-20,0 40,-1-40,21 0,-20 0,19 0,-19-20,19 20</inkml:trace>
  <inkml:trace contextRef="#ctx0" brushRef="#br0" timeOffset="5284.5284">14387 496,'-20'0,"-40"20,21-20,-1 99,20-79,-20 20,-19 19,19 1,40-1,0-39,0-20,40 0,39 0,-39 0,-20 0,-20 40,59-40,-59 59,40-19,-40-20,0 39,0-19,0 0,-20-1,20 1,-39-40,39 60,-40-60,-20 0,21 0,19 0</inkml:trace>
  <inkml:trace contextRef="#ctx0" brushRef="#br0" timeOffset="7132.7132">10993 1885,'0'20,"0"20,0 39,0-19,40 19,-40-20,0 1,0-40,0 39,0-19,0-20</inkml:trace>
  <inkml:trace contextRef="#ctx0" brushRef="#br0" timeOffset="7896.7896">11370 2024,'0'-20,"40"20,0 0,-40-39,20 39,19-40,21 40,-60-20,20 20,19 0,-39 0,0 60,0-21,0-19,0 40,0-1,-39-19,39-20,-60-20,60 39,-39-39,-1 40,0-40,60 0,-20 20,60-20,-41 0,41 0,19 0,1 0,-21 0,60 0,-59 0,-1 0,-19 0,-40 0,20 0</inkml:trace>
  <inkml:trace contextRef="#ctx0" brushRef="#br0" timeOffset="8956.8954">11212 3334,'0'-40,"0"60,0 20,0 19,0 20,0 1,0 19,0 0,0 1,0-21,-20 40,20-40,0-39,0 0,0-1,0-58,40-41</inkml:trace>
  <inkml:trace contextRef="#ctx0" brushRef="#br0" timeOffset="9548.9548">11668 3512,'-20'0,"20"20,-59 0,59 20,-20-40,20 79,0-39,0 19,0-19,-40 0,40 19,0 1,0-1,0 1,0-1,40-19,-40-20,79 20,1-1,-41-39,-19 0,20 0,0 0,-21 0,41-20,-1-39,-59 39,40 20,-40-60,0 21,-20 39,-39 0,39 0,-20 20,-19 39,59-19,-40-40,40 40,0-21</inkml:trace>
  <inkml:trace contextRef="#ctx0" brushRef="#br0" timeOffset="10937.0936">10855 2877,'0'40,"39"-40,21 0,-40 0,39 0,-19 0,-20 0,19 0,1 0,-20 0,20 0,-1 0,1 0,19-20,-19 20,-20 0,40 0,-1-40,1 40,-41 0,41 0,0 0,-1 0,20-39,-19 39,59 0,-20 0,0 0,1 0,39 0,-1 0,1 0,40 0,-20 0,59-60,-39 60,-21 0,21 0,0 0,-60 0,20 0,-1 0,1 0,-20 0,-19 0,-1 0,0 0,20 0,-20 0,-19 0,19 0,-20 0,1 0,-21 0,21 40,-1-40,0 0,1 0,-1 0,0 0,-19 0,19 0,-19 0,19 0,1 0,-41 0,41 40,-21-40,21 0,-1 0,0 0,1 0,-21 0,21 39,39-39,-20 0,0 0,20 0,-59 0,39 0,20 0,20 0,0 0,0 0,19 0,21-39,0 39,-21 0,-19 0,40 0,0 0,-21 0,21 0,-20 0,59 0,-59 0,59 0,-20 0,1 0,-21 0,-19 0,20 0,-40 0,0 0,-20 19,-20-19,-20 0,1 0,-21 0,20 0,1 0,-21 0,21 0,-41 0,21 0,-20 0,-21 0</inkml:trace>
  <inkml:trace contextRef="#ctx0" brushRef="#br0" timeOffset="12549.2548">12898 1330,'0'39,"0"21,0-21,0 1,0 0,0-1,0 1,0 20,0-1,0 1,0 19,40 40,-40-20,0 40,60 0,-60-40,0 40,0 0,39 20,-39 0,0 19,0 1,0-20,0-20,0 0,0-60,0 0,0-39,-19 19,19-19,0 0,0-20,0 19,0 21,0-20,-40 19,40-19,0 39,0-59,-20-20,20 40,0-80,20-39</inkml:trace>
  <inkml:trace contextRef="#ctx0" brushRef="#br0" timeOffset="16140.6139">10597 1349,'39'0,"21"0,-21 0,21 0,0 0,-21 0,-19 0,20 0,19 0,-19 0,-40 40,40-40,-1 0,-19 0,20 0,-40-20,40 20,-21 0,41 0,-1 0,-59-39,40 39,20 0,-21 0,-39-20,40 20,20 0,-21 0,-19 0,20 0,0 0,-21 0,21-40,0 40,-20 0,19 0,21 0,-40 0,39 0,-19 0,-20 0,19 0,-39 20,40-20,-20 0,-20 20,40-20,-1 0,-19 0,20 39,-1-39,-19 0,-20 40,40-40,0 0,-1 0,21 0,-20 0,19 0,-39 40,40-40,-21 0,-19 0,20 0,-1 0,-19 0,20 20,0-20,-20 0,19 0,1 0,-20 0,19 0,21 0,-40 0,19 0,1 0,-20 0,20 0,-1 0,-19 0,20 0,0 0,-21 0,21 0,20 0,-41 0,21 0,0 0,-20 0,19 0,1 0,-20 0,39 0,-19 0,0 0,0 0,19 0,-39 0,20 0,-1 0,21 0,19 0,-39 0,0 0,-21 0,21 0,0 0,-20 0,19 0,-19 0,20 0,0 0,-1 0,21 0,-1 0,-19 0,0 0,19 0,1 0,-21 0,21 0,19-20,-19 20,19 0,-19 0,-1 0,1 0,19 0,-19-40,19 40,0 0,-39 0,20 0,19 0,-19 0,-1 0,20 0,-19 0,0 0,-21 0,21 0,-1 0,1 0,-20 0,19 0,-19 0,-1 0,21 0,0 0,-1 0,-39 0,39 0,-19 0,-20 0,20 0,-1 0,1 0,20 0,-1 0,-19 0,19 0,1 0,-1 0,-19 0,20 0,19-40,0 40,1 0,-1 0,0 0,21 0,-41 0,21 0,-1 0,-20 0,21 0,-1 0,-19 0,19 0,0 0,1 0,-1 0,-39 0,39 0,-19 0,19 0,1 0,-21 0,21 0,-1 0,0 0,1 0,-1 0,-19 0,19 0,0 0,1 0,-1 0,0 0,-19 0,19 0,-19 0,19 0,-19 0,-21 0,21 0,0 0,19 0,-20 0,1 0,-1 0,21 0,-40 0,19 0,20 0,-19 0,19 0,-39 0,39 0,1 0,-21 0,21 0,-21 0,1 0,19 0,-19 0,-1 0,1 0,-1 0,1 0,19 0,-19 0,19 0,0-39,1 39,-1 0,-19 0,-1 0,21 0,-21 0,21 0,-21 0,1 0,19 0,0 0,1 0,-1 0,0 0,-19 0,0 0,19 0,-20 0,-19 0,0 0,19 0,-59 20</inkml:trace>
  <inkml:trace contextRef="#ctx0" brushRef="#br0" timeOffset="18472.8471">13712 1905,'0'40,"40"-40,19 0,-59-20,60 20,-40 0,39 0,-19-20,-20 20,19 0,1 0,-40 0,-20 60,-19-1,-21 1,0-1,21-19,-1-20,40 19,-20-39,40 0,20 0,-1 0,-19 0,20-20,0 20,-1 0,1 0,0 0,39 0,-39 0,0 0</inkml:trace>
  <inkml:trace contextRef="#ctx0" brushRef="#br0" timeOffset="18840.8839">14784 2044,'-20'0,"20"20</inkml:trace>
  <inkml:trace contextRef="#ctx0" brushRef="#br0" timeOffset="19696.9695">15300 1845,'-40'40,"60"-40,0-20,19-19,21 39,-21-40,21 40,-40 0,20-40,-1 40,1 0,0 20,-40 59,-20-39,20 0,0-20,-20 19,20 1,-40-20,40 20,-59-40,59 59,-60-59,60 60,-40-60,1 19,-21-19,60 40,-39-40,58 0,61 0,-60 0,59 0,0 0,1 0,19 0,-40 0,-39 0,-20 40</inkml:trace>
  <inkml:trace contextRef="#ctx0" brushRef="#br0" timeOffset="20125.0121">16252 1984,'0'20,"40"-20,-20 0</inkml:trace>
  <inkml:trace contextRef="#ctx0" brushRef="#br0" timeOffset="20965.0963">16768 1786,'-20'0,"0"0,60 0,-20 0,39-40,-19 40,39-39,-39 39,0 0,19-40,1 40,-20 0,-1 0,1 0,0 20,-21-20,-19 20,40 39,-40-19,-40 39,1-39,19 0,-20-21,1 21,-21 20,20-60,40 39,20-59,20 20,-40-39,79 39,-59 0,20 0,-1 0,-19 0,20 0,-40 39,59 1,-59 0,20-40,-20 59,0-19,0 0,0-20,0 19,0 1,-20-40,20 40,-59-40,59 39,-79-39,39 0,20 0,-20 0,1 0,19 0</inkml:trace>
  <inkml:trace contextRef="#ctx0" brushRef="#br0" timeOffset="22525.2523">13791 3512,'20'0,"-20"-59,80 19,-21 0,1 40,-21-59,-19 59,20 0,-40 20,0 19,0 21,0 19,-20-19,20-1,-59 1,59-1,-60-19,60-20,-40 20,20-1,20-39,40 0,20 0,-40 0,19 0,1 0,0 0,19 0</inkml:trace>
  <inkml:trace contextRef="#ctx0" brushRef="#br0" timeOffset="22774.2772">14724 3532,'-20'0,"0"0,-19 0,-1 0,80 0</inkml:trace>
  <inkml:trace contextRef="#ctx0" brushRef="#br0" timeOffset="23261.3259">15061 3473,'0'-40,"0"0,40 1,-20 39,-20-20,40 20,-1 0,-39 39,0-19,0 20,0-20,0 19,0 1,-39 20,39-21,-60 21,60-1,-40-19,40 0,0-20,0-20,40 0,20 0,19-20,0 20,-39 0,0-40,-1 40,1 0,-20 0,20 0,-40-20</inkml:trace>
  <inkml:trace contextRef="#ctx0" brushRef="#br0" timeOffset="23493.3491">15915 3473,'0'0,"-40"0,40 0</inkml:trace>
  <inkml:trace contextRef="#ctx0" brushRef="#br0" timeOffset="24025.4023">16153 3354,'0'-20,"39"20,-39-40,60 40,0-40,-41 40,21-39,0 39,-40 20,0 39,0 1,-20 19,20-39,-40 39,40-19,-59-1,59 1,-40-1,40-19,-40 0,40-1,0 1,20-40,20 0,19 0,1-20,-1 20,1-59,-20 59,-1-40,21 40,-40 0,19-40,1 40</inkml:trace>
  <inkml:trace contextRef="#ctx0" brushRef="#br0" timeOffset="24281.4279">17105 3592,'-20'0,"20"20</inkml:trace>
  <inkml:trace contextRef="#ctx0" brushRef="#br0" timeOffset="24825.4823">17363 3413,'0'-40,"60"40,-21-39,21-1,0 40,-21-40,21 40,-1 0,1 20,-60 60,0-41,0-19,0 40,-20-1,20-19,0 0,-60 19,60 1,-39-1,39 1,-40-40,40 19,-20-39,20 40,0-40,80 0,19 0,40 0,0 0,-40 0,20 0,-60 0,1 0,-20 0</inkml:trace>
  <inkml:trace contextRef="#ctx0" brushRef="#br0" timeOffset="25689.5687">13137 5397,'39'0,"-39"-19,0-21,-20 40,20 40,0-21,0 21,-19 0,19 19,0-39,-40 20,40 19,0-39,0 20,40-40,19 0,1 0,-1 0,1 0,-21-20,1 20,20 0,-1-40,-19 40,19 0</inkml:trace>
  <inkml:trace contextRef="#ctx0" brushRef="#br0" timeOffset="26141.6138">14188 5219,'-20'0,"-19"0,19 0,20 20,-60-20,60 20,-39-20,39 79,-60-39,60 19,-20-19,20-20,0 19,0 41,0-60,20-20,20 59,0-59,19 0,-19 0,19 0,1 0,-40 0,19 0,1 0,-20 0</inkml:trace>
  <inkml:trace contextRef="#ctx0" brushRef="#br0" timeOffset="26505.6501">14704 5199,'0'20,"0"0,0 19,0 21,40-1,-40-19,0 40,40-21,-40 1,0-1,39 1,-39-40,0 19</inkml:trace>
  <inkml:trace contextRef="#ctx0" brushRef="#br0" timeOffset="27045.7043">14684 5040,'0'-20,"0"-39,20 59,0 0,-20-40,40 40,-1 0,21 40,-40-40,19 59,1-19,20-40,-1 80,-19-80,19 59,-39-59,-20 60,40-21,-40-19,0 40,0-1,0 1,-40-21,40 21,0-1,-59-19,59-20,-40 40,40 19,-40-20,1 1,39-1,-20 1,20-40,-40-20,40 40,-40-40,21 0,-21 0</inkml:trace>
  <inkml:trace contextRef="#ctx0" brushRef="#br0" timeOffset="27461.7459">15855 5378,'-20'0,"40"0,60 0,-41 0,-19 0,20 0,-1 0,-19 0,60 0</inkml:trace>
  <inkml:trace contextRef="#ctx0" brushRef="#br0" timeOffset="27713.7711">15815 5715,'-39'0,"39"40,20-40,-1 0,41-40,19 40,-19-60,19 60,-19-39,-21 39,1 0</inkml:trace>
  <inkml:trace contextRef="#ctx0" brushRef="#br0" timeOffset="28817.8815">17244 5080,'40'-60,"19"60,-59-39,40 39,-20 0,20 0,-40 59,0 1,0-1,0-39,-20 40,20-1,-40 1,0-1,40-39,-59-20,59 60,-20-60,-20 39,100-39,-1 0,-19 0,20 0,-1 0,-19-19,0 19,19 0,-59-40</inkml:trace>
  <inkml:trace contextRef="#ctx0" brushRef="#br0" timeOffset="29417.9415">17840 5140,'19'0,"-19"-60,60 60,-20 0,-40-40,39 40,21 0,-20 0,-1 0,-39 20,40-20,-40 60,0-21,0 1,0 0,0-20,-20 19,20 1,-40 0,40-21,0 21,20-40,60 0,-61 0,41-20,-1 20,1 0,-20-39,-20 39,39 0,-59-20</inkml:trace>
  <inkml:trace contextRef="#ctx0" brushRef="#br0" timeOffset="29977.9975">18732 5040,'40'0,"0"-39,39-21,-39 60,-20 0,39 0,-19 0,-40 20,0 59,0-39,0 20,-20-21,20 21,-59-1,59-19,-80 0,41-21,39 21,-40-40,40 40,20-40,19 0,1-20,39 20,1-40,39 40,-40-39,1 39,-60 0,19-40,1 40,0 0</inkml:trace>
  <inkml:trace contextRef="#ctx0" brushRef="#br0" timeOffset="30534.0531">19606 5001,'39'-20,"41"-20,-60 40,39-40,1 40,-21 0,-19 0,20 0,-40 0,0 60,0-1,0-39,0 20,0 0,-20 19,-20-39,1 40,-21-1,40-19,-19-1,39-19,39-20,1 0,0-39,19 39,1-40,-1 40,-39-40,20 40</inkml:trace>
  <inkml:trace contextRef="#ctx0" brushRef="#br0" timeOffset="31178.1174">19487 5159,'0'-39</inkml:trace>
  <inkml:trace contextRef="#ctx0" brushRef="#br0" timeOffset="32034.2031">18613 5140,'0'19</inkml:trace>
  <inkml:trace contextRef="#ctx0" brushRef="#br0" timeOffset="32882.2878">17760 5358</inkml:trace>
  <inkml:trace contextRef="#ctx0" brushRef="#br0" timeOffset="33934.3929">20439 5120,'0'20</inkml:trace>
  <inkml:trace contextRef="#ctx0" brushRef="#br0" timeOffset="35058.5055">20618 5020,'20'0,"19"0,21-39,-40 39,19 0,-39 39,0 1,-20 20,20-21,0 1,-19-40,-21 0,60 0,0 0,19 0,-19 0,-20 20,0 20,0-1,0 1,0 0,0-1,-40-39,40 20,0 20,-39-40,19 0,-20 0,40 40,-39-40,19 0,20 0</inkml:trace>
  <inkml:trace contextRef="#ctx0" brushRef="#br0" timeOffset="35605.5602">21173 5239,'0'0,"40"0,19 0,-19 0,0 0,0 0</inkml:trace>
  <inkml:trace contextRef="#ctx0" brushRef="#br0" timeOffset="36153.615">21134 5437,'19'0,"21"0,-20 0,20 0,-1 0,-19 0,20 0,-20 0,19 0,1 0</inkml:trace>
  <inkml:trace contextRef="#ctx0" brushRef="#br0" timeOffset="45090.5086">22165 4743,'0'-40,"0"80,0-1,0 1,0 0,0-1,0-19,0 20,0 0,-19-21,19 21,0 20,-20-60,20 0,79 0,-39 0,-20-20,39 20,1 0,-1-40,1 40,-21 0,1 0,0 0,-20 0,39 0,-59 20,0 0</inkml:trace>
  <inkml:trace contextRef="#ctx0" brushRef="#br0" timeOffset="45438.5433">22662 4663,'-40'0,"40"40,0 19,0 1,0-20,0 39,-40 0,40 1,0-1,0 1,-40-1,40-20,0-19,0 20,0-21,0-19,20-20,0 0</inkml:trace>
  <inkml:trace contextRef="#ctx0" brushRef="#br0" timeOffset="46338.6332">23475 4723,'0'0,"-59"0,59 20,-40-20,40 19,-20-19,20 40,-40-40,1 40,19-40,20 20,0 19,0 1,0-40,59 40,1-1,-20 1,-40 0,59 0,-59-1,40-19,-40 20,0-1,0 1,20 20,-20-1,0-19,0 0,0-1,0-39,-40 0,20 0,-20 0,40-20,-39 20,39-59,-40 19,40-19,0 19,-20 20,20-20,0-19,0-1,40 21,19-21,-39 20,20 40,0-59,19-1,-19 1,-40 19,40 40,-40-40,0 1,39 39,-39-40,-20 40,-19 0,-1 0,0 0,21 0,-41 0</inkml:trace>
  <inkml:trace contextRef="#ctx0" brushRef="#br0" timeOffset="48498.8494">19447 1012,'0'-20,"0"-20,40-19,-40 19,0 1,19 39,-19-60,0 40,0 20,40 0,-40 60,0-21,40-39,-40 40,0 0,20-40,-20 59,39-19,1-40,0-20,-1-39,-39-1,0 40,0-59,0 19,0 21,0 19,20 20,-20-40,40 40,-20 0</inkml:trace>
  <inkml:trace contextRef="#ctx0" brushRef="#br0" timeOffset="49058.9053">20022 893,'0'40,"20"-40,20 0,19 0,-39 0,79-20,-79 20,-20-40,60 40,-60-40,0 21,-20-41,-20 60,20 0,-19 0,-41 0,61 0,-21 0,0 20,0 0,40 19,-59 1,59 20,0-21,0 1,0 0,0-20,0 19,40-39,-1 40,21-40,-1 40,1-40,-1 0,21 0,-21 0,21 0,-1-40</inkml:trace>
  <inkml:trace contextRef="#ctx0" brushRef="#br0" timeOffset="49562.9558">20757 893,'39'20,"-19"-20,40-20,-1-40,-19 60,0-79,-1 39,-39 21,-39 19,39-40,-60 40,40 0,-20 0,1 0,-1 40,-19 19,59-39,-40 20,40 19,0 1,0-41,0 21,0 0,20-40,19 40,21-40,-1 39,-19-39,20 0,-1 0,1 0,-21 0,21-20,-1 20</inkml:trace>
  <inkml:trace contextRef="#ctx0" brushRef="#br0" timeOffset="50179.0173">21689 893,'0'-60,"0"41,0-21,0 20,-39 20,-41-40,40 40,21 0,-21 0,0 0,1 60,19-20,20 19,0 20,-40-39,40 0,0 0,0-40,40 59,-1-59,-19 0,20 0,0-20,39-99,-79 60,40 19,-40-39,59-40,-59 19,0 1,0-20,0 20,0 19,0 61,0 38,0 61,0-21,0 21,0-1,0 20,0 40,0 0,0-40,0 40,0-40,40-19,-40-21,0-19,20-40,-20 20,0-20</inkml:trace>
  <inkml:trace contextRef="#ctx0" brushRef="#br0" timeOffset="51919.1912">19050 655,'0'40,"0"-21,0 61,0 19,0-20,0 1,0 19,0 40,0 0,0 19,40 21,-40 0,0-40,0-1,0 1,0 0,0 0,0-40,0 1,0 39,0-40,0-20,0 1,0-1,0 20,0-39,0-1,0-19,0 19,0 1,0-20,0-1,0 21,0-1,0-39,0 40,0-1,0-19,0-20,0 39,0 1,0-40,0 19,0 1,0-20,0-20,0-40,0-19</inkml:trace>
  <inkml:trace contextRef="#ctx0" brushRef="#br0" timeOffset="55082.5077">20002 1865,'0'20,"60"-20,-20-20,-20 20,19 0,1-39,-20 39,39 0,-19 0,-40 39,0 21,-60-1,21 1,-1-1,0-19,1 20,-1-21,0 1,1 0,58-40,41 0,-40 0,39 0,1 0,-1 0,-39 0,20 0,0 0,-20 0,-20 20</inkml:trace>
  <inkml:trace contextRef="#ctx0" brushRef="#br0" timeOffset="55358.5353">20816 2163,'-20'0,"-19"0,39 20</inkml:trace>
  <inkml:trace contextRef="#ctx0" brushRef="#br0" timeOffset="55882.5877">21193 1965,'0'-20,"20"20,20-60,-1 60,21-59,-40 59,19 0,-39 39,0-19,0 20,0 0,0-1,0 21,-19-1,-21 1,0-1,40-19,-79 39,79-59,-60-20,60 60,40-60,0 0,-1 0,21 0,-1 0,1 0,-40 0,39 0,-19 0,-20 0,20 0</inkml:trace>
  <inkml:trace contextRef="#ctx0" brushRef="#br0" timeOffset="57534.7529">20161 3373,'0'0,"40"0,-20 0,19-19,21 19,0 0,-60-40,39 40,1 0,0 20,-1-20,-39 39,0 21,0-20,-20-1,-19 1,-41 20,21-21,19 1,60-60,0 20,20 0,19-40,20 40,-59 0,-20 20,60 20,-60 19,0-19,0 20,0-1,-40-59,40 20,-20-20,-19 40,-1-40,20 0,-20 39,-19-39,19 0</inkml:trace>
  <inkml:trace contextRef="#ctx0" brushRef="#br0" timeOffset="68306.83">1885 5854,'0'0,"-40"0,-19 0,39 0,-39 0,-1 0,20 0,-19 20,19-20,0 0,21 0,-21 0,40 39,0 1,0 0,0-1,0 41,0-40,0-21,0-19,40 0,19-39,-39 39,20 0,-1 0,-19 0,40 0,-60 0,0 39,0 21,0-40,-20-20,0 39,-39-39,19 40,0-40,20 0,20 40,-59-40,19 0</inkml:trace>
  <inkml:trace contextRef="#ctx0" brushRef="#br0" timeOffset="68750.8744">1012 6687,'20'0,"0"40,19-40,21 0,-20 0,19 40,21-40,19 0,20 0,0 0,0 0,-20 0,-39 0,-1 0,-39 0</inkml:trace>
  <inkml:trace contextRef="#ctx0" brushRef="#br0" timeOffset="69139.9131">1349 7183,'-39'0,"39"40,0 59,0-59,0 20,0 19,0 0,-40 1,40-1,0-19,-40-1,40-19,0-1,20-39</inkml:trace>
  <inkml:trace contextRef="#ctx0" brushRef="#br0" timeOffset="69650.9644">1488 7541,'0'-20,"40"20,-40-60,60 60,-21-59,-19 59,20-40,19 40,-19 0,-40 20,0 20,0-1,0 1,0 0,0-1,-20 1,20 0,-59-20,19 19,40 1,-60-40,60 40,-19-40,38 0,21 0,20 0,19 0,0-20,-19 20,-1-40,1 40,-20-40,-1 40</inkml:trace>
  <inkml:trace contextRef="#ctx0" brushRef="#br0" timeOffset="70115.0107">2322 6886,'20'0,"-20"20,59 19,-19 1,-1 0,1 19,0-19,0 0,-40 19,79-19,-79 19,20-59,-20 40</inkml:trace>
  <inkml:trace contextRef="#ctx0" brushRef="#br0" timeOffset="70363.0356">2778 6727,'0'0,"-59"40,59 19,-100 21,61 19,-1-40,0 21,20-60,20 19,-59-39,59 40,0-20</inkml:trace>
  <inkml:trace contextRef="#ctx0" brushRef="#br0" timeOffset="70615.0607">2381 7183,'40'0,"19"0,1 0,-20 0,-1 0,-19 0,20 0,0 0,-21-19,21 19</inkml:trace>
  <inkml:trace contextRef="#ctx0" brushRef="#br0" timeOffset="71127.1119">2520 6727,'20'60,"-20"-1,0 20,0-19,0 0,0 19,0 0,0 1,0-21,0-19,0 0,0-1,0-19,0 20,20-40</inkml:trace>
  <inkml:trace contextRef="#ctx0" brushRef="#br0" timeOffset="71652.1645">3473 6251,'0'-20,"0"20,0 59,0 1,0-20,0 39,-60 40,60-20,0 40,0 0,-40 40,40-40,0 0,-39-20,39-60,0 1,-40-60,40 39,0-58,20 19,-20-60</inkml:trace>
  <inkml:trace contextRef="#ctx0" brushRef="#br0" timeOffset="72783.2776">5378 6132,'0'20,"-20"39,20 20,0 1,0 19,0 0,0-19,0-21,0 1,0-40,0 19,-40-39</inkml:trace>
  <inkml:trace contextRef="#ctx0" brushRef="#br0" timeOffset="73243.3236">4961 6965,'-60'0,"21"0,78 40,21-40,19 0,-59 0,40 0,-1 0,21 0,-1 0,0 40,1-40,-21 0,1 0,-1 0,1 0,-40 0,19 0</inkml:trace>
  <inkml:trace contextRef="#ctx0" brushRef="#br0" timeOffset="73768.3761">5140 7461,'0'-59,"0"39,0 40,0 19,0 21,0-40,0 39,0 1,-40 19,40 1,0-41,-40 21,40-21,0 21,40-60</inkml:trace>
  <inkml:trace contextRef="#ctx0" brushRef="#br0" timeOffset="74427.4418">5477 7402,'0'39,"-20"1,20 0,-40 19,40 1,0-1,-19 1,19-20,0-1,0 1,0-20,0-20,39 0,-19 0,40 0,-1 0,-19-20,-20 20,-20-20,0-20,0 21,0 19,0-40,-40 40,0 0,20 20,-19-20,39 20,-40-20,40 39,-20-39,20 40,0-20,-39-20</inkml:trace>
  <inkml:trace contextRef="#ctx0" brushRef="#br0" timeOffset="75379.5371">6449 7164,'-20'0,"-19"0,-1 0,60 0,20 0,-21 0,41 39,-20-39,19 0,-19 0,19 0,1 0,-40 0,19 0,1 0</inkml:trace>
  <inkml:trace contextRef="#ctx0" brushRef="#br0" timeOffset="75791.5784">6608 7005,'-40'-40,"40"80,0 0,0-1,0 41,0 19,0-20,0-19,0-1,0-19,0 19,0-19,0-20,20-20</inkml:trace>
  <inkml:trace contextRef="#ctx0" brushRef="#br0" timeOffset="76311.6304">7640 6529,'0'39,"0"-19,-20 40,20 19,0 60,0 0,0 20,0 19,0-19,0 20,0-41,0 1,0-39,0-21,-40 0,40 21,0-41,-20-19,20 19,-39-39</inkml:trace>
  <inkml:trace contextRef="#ctx0" brushRef="#br0" timeOffset="78295.8288">6410 6846,'0'20,"0"0,0 19,39-39,-39 60,0-40,40 20,-40-1,0-19,40 20,-40-1,39 1,-39-20,40 20,-40-1,0 1,40-20,-40 20,39-1,-39-19,0 20,20-40,-20 39,40-39,-40 20,40-20,-60 0,-20 0</inkml:trace>
  <inkml:trace contextRef="#ctx0" brushRef="#br0" timeOffset="78955.8948">6370 7481,'0'-59,"40"59,-40-20,19 20,-19-60,60 60,-60-59,59 19,-19-20,0 21,-40-1,20 40,-20-59,39 59,-39-40,40 40,-40-20,20-20,-20 60</inkml:trace>
  <inkml:trace contextRef="#ctx0" brushRef="#br0" timeOffset="79851.9844">8453 7600,'20'0,"20"0,-20 0,59 0,-19-40,-21 40,1 0,20 0,-21 0,1 0,-40 0</inkml:trace>
  <inkml:trace contextRef="#ctx0" brushRef="#br0" timeOffset="80256.0248">8652 7818,'-40'0,"40"0,40 40,0-40,-21 0,41 0,19 0,1 0,-1 0,-39 0,39 0,-19 0,-21 0</inkml:trace>
  <inkml:trace contextRef="#ctx0" brushRef="#br0" timeOffset="80756.0748">10716 7005,'0'0</inkml:trace>
  <inkml:trace contextRef="#ctx0" brushRef="#br0" timeOffset="81756.1748">10795 7005,'-20'0,"-39"0,-1 0,40 0,-39 40,19-40,0 0,1 0,-1 0,20 0,20 39,0 1,0 19,0 21,0-21,-40 1,40-40,0 19,-39-39,59 0,-1 0,41 0,-20-19,-1 19,-19 0,20-40,0 40,-21 0,21 0,-40 20,0 39,0-39,0 40,0-21,-20-19,20 20,-20-40,-19 0,-1 0,0 0,-19 0,19 0,-19 0,39 0,59 0</inkml:trace>
  <inkml:trace contextRef="#ctx0" brushRef="#br0" timeOffset="82484.2474">10061 8096,'-20'0,"-20"0,80 0,0 0,-21 0,41 0,19 0,1 0,19 0,40 0,0 0,20 0,-1-20,-19 20,-59 0,-41 0,1 0,-40 20,-20-20,0 0</inkml:trace>
  <inkml:trace contextRef="#ctx0" brushRef="#br0" timeOffset="82916.2907">10676 8354,'-40'80,"40"-41,0 21,0 19,0 1,-39-1,39 0,0-39,0 0,0-1,0 1</inkml:trace>
  <inkml:trace contextRef="#ctx0" brushRef="#br0" timeOffset="83472.3464">10815 8612,'0'-40,"59"40,-19-39,20 39,-21 0,-39 20,40-20,-40 39,40 21,-40-1,0-19,0-20,-20 39,-20-59,40 60,-59-60,19 60,20-60,20 39,20-39,20 0,39 0,20 0,-19 0,-1 0,-20 0,21-20,-21 20,-19 0</inkml:trace>
  <inkml:trace contextRef="#ctx0" brushRef="#br0" timeOffset="83952.3944">11886 8037,'-19'0,"38"0,1 20,20 19,-40 1,79 19,-19 1,-1-20,-19-1,20 1,-1 0,-19-40,-40 39,20-39</inkml:trace>
  <inkml:trace contextRef="#ctx0" brushRef="#br0" timeOffset="84236.4227">12363 7977,'-40'0,"0"20,1 40,-1-1,0 20,1 1,-21 19,0-20,21-19,39-20,-60-21,60 21,-39-40,39 40</inkml:trace>
  <inkml:trace contextRef="#ctx0" brushRef="#br0" timeOffset="84604.4596">11787 8414,'0'-40,"20"40,40 0,-21 0,-19 0,40 0,-1 20,21-20,-1 0,-39 40,19-40,-19 0,-20 0,19 0</inkml:trace>
  <inkml:trace contextRef="#ctx0" brushRef="#br0" timeOffset="84988.4978">12204 8017,'0'-40,"0"80,0 0,0 19,-20 40,20 1,0 38,0-38,0-1,0-20,0 1,0-21,0-39,-40 20,40-40</inkml:trace>
  <inkml:trace contextRef="#ctx0" brushRef="#br0" timeOffset="87903.7895">13117 7481,'-40'0,"40"-20,20-19,20-1,19 0,-39 40,20 0,-40 20,0 0,0 20,0 19,0-19,-20-40,20 59,-20-59,20 60,-40-60,40 20,-39-20,39 39,-20-39,-20 40,40 0,20-40,-20 20,20-20,19 0,-19 0,20 0,0 0,-40 39,19-39</inkml:trace>
  <inkml:trace contextRef="#ctx0" brushRef="#br0" timeOffset="88195.8187">13652 7600,'0'0,"0"20</inkml:trace>
  <inkml:trace contextRef="#ctx0" brushRef="#br0" timeOffset="88811.8803">13811 7481,'0'-40,"20"40,20 0,-40-39,59 39,-19-40,-40 60,0 20,0-1,-20 1,20 0,-59 19,59-39,-60 20,60-1,-59-39,59 60,-20-60,20 20,20-20,19 0,1 0,-20 0,19 0,1 0,0 0,0 0,-1 0,-59 0</inkml:trace>
  <inkml:trace contextRef="#ctx0" brushRef="#br0" timeOffset="89531.9521">13077 8156,'-40'0,"60"0,0 0,20 0,19 20,1-20,-21 0,61 0,-1 39,-20-39,-19 0,39 0,20 0,-40 0,-19 0,-20 0</inkml:trace>
  <inkml:trace contextRef="#ctx0" brushRef="#br0" timeOffset="90269.026">13196 8553,'20'0,"0"-20,19 20,1-20,20 20,-40 0,-20 20,0 39,-20 1,-20 19,40-39,-79 0,79-21,-80 21,80 0,-79 0,19-1,41-39,38 0,21 0,0 0,-20 0,19 0,21 0,-40 0,19 0</inkml:trace>
  <inkml:trace contextRef="#ctx0" brushRef="#br0" timeOffset="90544.0535">13593 8850,'-20'0</inkml:trace>
  <inkml:trace contextRef="#ctx0" brushRef="#br0" timeOffset="91221.1212">13871 8572,'39'0,"1"0,0 0,0 0,-1 0,-19 0,-20 0,0 80,0-40,0-1,0-19,-20 20,20-1,-39 41,39-60,-40 19,20-39,-20 0,20 0,20 0,80 40,-40-40,39 0,0 0,-19 0,19 0,-19 0,-1 0,-39 0,20 0,-40 40</inkml:trace>
  <inkml:trace contextRef="#ctx0" brushRef="#br0" timeOffset="96048.6039">17264 7441,'0'-39,"0"59,0 19,0-19,0 20,-20 19,20 1,0-40,-39-20,39 59,0-19,0-20</inkml:trace>
  <inkml:trace contextRef="#ctx0" brushRef="#br0" timeOffset="96680.6671">16728 7898,'20'0,"40"0,-21 0,41 0,19 0,-20 0,21 0,-21 0,20 0,0 0,-19 0,-21 0,-19 0,-40 20,-20-20</inkml:trace>
  <inkml:trace contextRef="#ctx0" brushRef="#br0" timeOffset="97136.7125">16947 8215,'0'80,"0"-21,-60 1,60-21,-59 41,59-21,-40 21,40-21,0 1,0-40,-40 19,40 1,20-40,-20-40</inkml:trace>
  <inkml:trace contextRef="#ctx0" brushRef="#br0" timeOffset="97720.7711">17224 8354,'0'-20,"-19"20,-21 0,40 40,-60 0,60 19,-59 1,59-21,-40 21,40 0,0-1,0-19,0 19,0 1,0-20,0-21,20-19,20 60,-1-60,-19 0,20 0,-20 0,19 0,1-20,0 20,-40-20,20-19,-20-1,0-20,0 40,0-19,0 39,-40 0,-20 0,21 0,39 20,-60-20,60 39,-40-39,40 60,0-20,0-21</inkml:trace>
  <inkml:trace contextRef="#ctx0" brushRef="#br0" timeOffset="98840.8831">18137 7838,'0'0,"0"40,40 19,-40 1,40-40,-40 39,39-19,-39 0,40-1,-40-19,20-20,-20 40</inkml:trace>
  <inkml:trace contextRef="#ctx0" brushRef="#br0" timeOffset="99208.9197">18355 7838,'0'0,"0"40,-19 0,-1-1,20-19,-60 20,21 0,39-1,-60 1,20-20,40 19,-39-39,39 60,-60-60,60 20,-40-20</inkml:trace>
  <inkml:trace contextRef="#ctx0" brushRef="#br0" timeOffset="99620.9611">17978 8116,'0'-40,"60"60,19 20,-39-40,0 40,-1-40,1 0,0 39,-1-39,1 0,-40-20,40 20</inkml:trace>
  <inkml:trace contextRef="#ctx0" brushRef="#br0" timeOffset="100057.0047">18355 7799,'0'19,"-39"1,39 20,0 19,-40 1,40 0,0 19,-40 0,40 1,0-21,-39 1,39-1,0-39,0 20,-20-40,20 20</inkml:trace>
  <inkml:trace contextRef="#ctx0" brushRef="#br0" timeOffset="101681.1671">19407 7521,'0'0,"0"-40,0 40,0-40,40 40,19 0,-39 0,20 0,-20 0,19 0,-39 20,40-20,-40 40,0 0,0-1,-40 1,40 0,-59-1,59-19,-60-20,60 60,-39-60,39 39,-40-39,0 0,1 20,98-20,1 0,-21 0,-39 40,40-40,-40 40,40-40,-40 39,0 1,0 0,0-20,-20-20,-40 39,41-39,-21 0,20 0,-20 0,1 0,19 0,-20 0</inkml:trace>
  <inkml:trace contextRef="#ctx0" brushRef="#br0" timeOffset="102101.2091">19070 8334,'-40'0,"60"0,0 0,20 0,19 0,-19 0,39 0,1 0,-1 0,-20 0,-19 0,0 0,-1 0,-19 20,40-20,-100 0</inkml:trace>
  <inkml:trace contextRef="#ctx0" brushRef="#br0" timeOffset="102929.2919">19149 8711,'-39'0,"58"0,41 0,-20-19,19 19,1 0,-21 0,-39 0,20 0,-20 39,60-39,-60 40,39-40,-39 20,-19 19,-41 1,1-40,19 40,20-40,-20 0,40 20,20-20,0 0,20 0,39 0,-19 0,-41 39,21-39,-40 40,60-40,-60 60,0-41,0 21,-20-40,20 60,-60-60,21 39,19-39,-20 40,0-40,21 0,-41 0,20 0,20 0,40-40,0 20</inkml:trace>
  <inkml:trace contextRef="#ctx0" brushRef="#br0" timeOffset="103532.3521">20260 8295,'-39'0,"19"0,-20 0,1 0,58 0,21 0,0 39,-20-39,19 0,1 40,-20-40,20 0,-1 0,-19 0,20 0,-20 0,19-20,21 20</inkml:trace>
  <inkml:trace contextRef="#ctx0" brushRef="#br0" timeOffset="104148.4136">20161 8612,'-20'0,"20"0,0 20,60-20,19 0,-59 0,40 0,-21 0,21 0,-40 0</inkml:trace>
  <inkml:trace contextRef="#ctx0" brushRef="#br0" timeOffset="111154.1143">21173 7739,'40'0,"0"-20,-21 20,-19-20,40 20,0-39,0 39,-21 0,-19 0,0 39,0 1,0 0,-19 19,-21-19,40 0,-20-40,20 39,-60-39,60 40,-59-40,59 40,-20-40,-20 39,1-39,-21 20,40-20,-19 40,78-40,-19 0,20 0,0 0,-21 0,61 0,-1 0,-19 0,-40 0,19 0,-19 0</inkml:trace>
  <inkml:trace contextRef="#ctx0" brushRef="#br0" timeOffset="112709.2698">21729 7918,'0'-40,"0"40,-40 20,40 39,0-19,0-20,0 20,0-1,0-19,20-20,0 0,-20 40,40-40,19 0,-39 0,40-20,-21-20,-39 1,0 19,0-20,0 20,0-20,0 1,0 19,-20 20,20-40,-19 40,-21 0,40-39,-40 39,20 0,-19 0,-1 0,40 19,-20-19,20 40</inkml:trace>
  <inkml:trace contextRef="#ctx0" brushRef="#br0" timeOffset="114169.4157">20895 8354,'40'0,"20"0,-21 0,1 0,-20 0,20 0,-1 0,1 0,19 0,1 0,-20 0,19 0,1 0,-21 0,1 0,0 0,0 0,-21 0,21 0,0 0,-40 0,20 0,19 0,1 0,-20 0,20 40,-1-40,-19 0,20 0,-1 0,-19 0,-20 40,40-40</inkml:trace>
  <inkml:trace contextRef="#ctx0" brushRef="#br0" timeOffset="114865.4854">21114 8692,'0'-40,"0"60,0 19,0-19,-40 40,40-1,-40 1,40-40,0 19,0-39,40 0,0 0,-20 0,19 0,1-19,-20 19,19 0,1 0,-20 0,20 0,19 0,-39 0</inkml:trace>
  <inkml:trace contextRef="#ctx0" brushRef="#br0" timeOffset="115225.5214">21411 8652,'-39'0,"39"40,-40 19,40 1,0-1,-40 1,40 19,0-19,-39 19,39 0,0-19,-40-1,40 1,20-60</inkml:trace>
  <inkml:trace contextRef="#ctx0" brushRef="#br0" timeOffset="116305.6294">22007 8791,'0'-40,"-20"40,-20 0,1 0,39 20,-60-20,20 40,20-40,20 19,0 21,0 0,0-20,0 19,40-39,-40 40,40-20,-40 39,20-59,-20 60,0-20,39-40,-39 19,0 21,0 20,-19-60,19 39,-20 1,-20 0,0-40,20 0,20-20,-39-20,39 1,0-1,0 0,0 20,0 20,0-39,39 39,1-40,-20 40,-20-20,40 20,-40-40,39 40,-39-39,40 19,-20-20,20 1,-40-1,0 20,39 20,-39-40,0 1,-20 39,1 0,-21 0,40 39</inkml:trace>
  <inkml:trace contextRef="#ctx0" brushRef="#br0" timeOffset="118617.8606">22423 8453,'0'-19,"20"19,0 0,20 0,-40 0,39 0,-19 0,20 0,0 0,-20 0,-20 39,39-39,1 0,-20 0,-20 40,0-40</inkml:trace>
  <inkml:trace contextRef="#ctx0" brushRef="#br0" timeOffset="124729.4717">23455 7937,'20'0,"0"0,-20-19,60 19,-1 0,-59-20,20 20,39 0,-19 0,-20 0,20 0,-40 0,0 39,0 1,-20-20,-40 20,21-1,19-39,20 40,-40-40,20 0,20 20,-39-20,58 0,1 0,20 0,-20 0,19 0,-39 40,0-1,0-19,0 20,-19 0,19-21,-20-19,-20 0,40 40,-59-40,39 0,-20 0,0 0</inkml:trace>
  <inkml:trace contextRef="#ctx0" brushRef="#br0" timeOffset="125321.5309">23098 8612,'-40'0,"1"0,59 0,59 0,-19 0,19 0,20 0,40 0,0 0,20 0,-20 0,-1 0,-38 0,19 0,-60 0,1 0,-20 40</inkml:trace>
  <inkml:trace contextRef="#ctx0" brushRef="#br0" timeOffset="125913.5901">23435 8890,'0'40,"-19"-1,-21 1,0 20,1-21,39 1,-60 0,60-1,-40-19,60 20,20-40,0 0,19 0,1 0,19 0,-39 0,19 0,1 0</inkml:trace>
  <inkml:trace contextRef="#ctx0" brushRef="#br0" timeOffset="126257.6245">23654 9009,'-20'40,"20"19,-60 1,60 19,-79 40,39-39,40-1,0-59,-39 39,39-19,0 20,0-41</inkml:trace>
  <inkml:trace contextRef="#ctx0" brushRef="#br0" timeOffset="127317.7305">24309 9088,'0'-39,"-20"39,-20 0,0 0,1 0,-41 0,80 39,-39-39,-1 40,0-40,40 20,40 20,19-1,1 1,-20 0,-20-1,-20-19,0 40,0-1,0 1,-20-1,20-39,-20-20,20 40,-40-40,40 20,-59-20,59 39,-20-39,-20 0,0-19,21-21,19 20,0-39,0 19,0 20,0 20,0-40,39 40,-39-20,20 20,40 0,-60-39,59 39,-19 0,-40-40,40 40,19-40,1 1,-21 19,-39-20,40 40,-40-40,20 40,-20-19,0-21,0 0,-20 20,0 20,-39 0,19 0</inkml:trace>
  <inkml:trace contextRef="#ctx0" brushRef="#br0" timeOffset="150405.039">3850 7025,'0'0,"20"0,-20 0,19 0,1 0,-20 0,20 0,0 0,-20 0,20 0,0 0,-1 0,-19 0,20 0,0 0,0 0,-20 0,20 0,0 0,-20 0,20 0,-1 0,1 0,-20 0,20 0,0 0,0 0,-20 0,20 0,-1 0,-19 0,20 0,0 0,-20 0,20 0,-20 0,20 0,-20 0,20 0,-1 0,-19 0,20 0,0 0</inkml:trace>
  <inkml:trace contextRef="#ctx0" brushRef="#br0" timeOffset="152365.235">14883 8195,'0'0,"0"0,20 0,-1 0,1 0,-20 0,20 0,0 0,-20-19,20 19,-20 0,20 0,0 0,-20 0,19 0,1 0,0 0,-20 0,20 0,0 0,0 0,-1 0,1 0,0 0,20 0,-20 0,0 0,-1 0,21 0,-40 0,20 0,0 0,-20 0,20 0,-1 0,1 0,0 0,0 0,0 0,-20 0,20 0,19 0,-39 0,20 19,0-19,0 0,-20 0,20 0,0 0,-20 0,19 0,1 0,0 0,-20 0</inkml:trace>
  <inkml:trace contextRef="#ctx0" brushRef="#br0" timeOffset="154501.4486">734 10339,'0'0,"20"0,-20 0,20 0,-20 0,40 0,-21 0,1 0,0 0,20 0,-1 0,21 0,-40 0,39 0,1 19,-1-19,-39 0,20 0,0 0,-40 0,20 0,-20 0</inkml:trace>
  <inkml:trace contextRef="#ctx0" brushRef="#br0" timeOffset="155517.5502">734 10716,'20'0,"-20"0,20 0,0 0,0 0,-20 0,19 0,1 0,0 0,0 0,39 0,1 0,-20 0,19 0,21 0,-21 0,-39 0,40 0,-41 0,1 0,0 0,0 0,-20 0,20 0,0 0</inkml:trace>
  <inkml:trace contextRef="#ctx0" brushRef="#br0" timeOffset="158405.8389">3274 9862,'20'0,"0"0,-20-20,20 20,-20 0,20-19,-1 19,1-20,20 0,39 0,-39 20,39 0,-39-20,20 0,-21 20,1 0,-40 0,20 0,-20-19,20 19,-20 0,0 0,20 0,-20 0,0 19,19-19,-19 40,0-40,20 20,-20 0,0 0,0-1,0 21,0-20,-20 20,1-1,-21 1,-20-20,40 0,-39 0,-1 19,1 1,-1-20,1 0,-1 19,1-19,19 20,-19-20,19 19,0-39,40 0,-20 20,20-20,0 0,40 0,20 0,-1 0,20 0,1 0,19 0,-39 0,19 0,-20 0,-39 0,20 20,-20-20,-20 0,20 0,0 0</inkml:trace>
  <inkml:trace contextRef="#ctx0" brushRef="#br0" timeOffset="160062.0044">4584 9942,'0'0,"0"20,0-20,0 19,0-19,0 20,0 0,0-20,0 20,0 20,-20-40,20 19,0 1,0 0,0 0,0 0,0 0,0 0,20 19,-20 1,40-40,-21 20,1 19,-20-39,20 20,20 0,-40 0,39-20,1 20,-20 0,0-20,20 19,-21-19,-19 0,20 0,0 0,-20 0,0 0,20 0,-20 0,20 0,-20-19,20-1,-20 0,0 20,19-20,-19 0,20 0,-20 20,0-39,20 19,-20 20,0-40,0 20,0 1,0-21,0 20,0 0,0-20,0 40,0-19,0-21,0 40,0-20,0-20,0 40,0-19,-20-1,0 0,20 20,0-20,-19 0,19 0,-20 20,20 0,-20 0,20 0,-20 0,20-20,-20 20,0 0,20 0,-19 0,-1 0,20 0,-20 0,0 0,0 0,20 0,-20 0,0 0,20 0,-19 0,19 0,0 0,0 20,-20-20,20 20,-20-20,20 20,-20-20,20 0,-20 0,20 20,-20-20,20 0,0 20,-19-20,-1 0</inkml:trace>
  <inkml:trace contextRef="#ctx0" brushRef="#br0" timeOffset="163976.3959">6072 9981,'40'0,"-20"0,59 20,-39-20,-1 0,-19 0,20 0,0 0,-40 20</inkml:trace>
  <inkml:trace contextRef="#ctx0" brushRef="#br0" timeOffset="164935.4919">6866 9862,'40'0,"-40"-39,39 39,1 0,0-40,19 40,21 0,-61 0,21 0,-20 0,-20 20,40-20,-40 20,39-20,-39 39,0 21,-39-1,39-19,-60 20,60-21,-59-39,59 60,-40-60,60 0,-20-20,59 20,-19-60,-20 60,59 0,-39 0,-20 0,39 20,-19-20,-40 60,40-20,-40-21,0 21,0 0,0-20,0 19,-20-39,20 40,-60-40,40 20,-19-20,-21 0,20 0,-19 39,-1-39,21 0,-1 0,-39 0,39 0,0 0</inkml:trace>
  <inkml:trace contextRef="#ctx0" brushRef="#br0" timeOffset="166795.6779">3314 10934,'-40'0,"1"0,58 0,41 40,-20-40,19 0,1 0,-21 0,1 0,20 0,19 0,0 0,1 0,-1-20,0 20,-39 0,20 0,19 0,-19-40,19 40,-39 0,19 0,21-40,-1 40,0 0,1 0,-21 0,60 0,-59 0,39-39,-39 39,-1 0,20 0,-19-40,19 40,-39-40,20 40,19 0,-20-39,1 39,-20 0,19 0,-19 0,-20 0,19 0,1 0,-20 0,20 0,-1 0,-19 0,20 0,-20 0,19 0,1 0,-20 0,20 0,-1 0,-19 0,20 0,0 0,-21 0,21 0,0 0,-1 0,1 0,0 19,0-19,-1 0,-39 40,40-40,-20 0,39 0,-19 0,-20 0,19 0,1 0,-20 0,20 0,19 0,-39 0,-20 20,40-20</inkml:trace>
  <inkml:trace contextRef="#ctx0" brushRef="#br0" timeOffset="167735.7719">4862 11410,'0'0,"0"60,0-1,0-39,-40-20,40 79,0-39,-20-40,20 40,20-40,-20-20,79 20,-19-40,-1 40,21-39,-21 39,-19 0,20-40,-1 40,1 0,-40 0,19 0</inkml:trace>
  <inkml:trace contextRef="#ctx0" brushRef="#br0" timeOffset="168095.8079">5318 11251,'0'-59,"0"39,0 20,0 60,-40-1,40 20,0 1,0-21,0 21,0-1,0 0,0 21,0-41,20 1,-20-21,0 1,0 0,0-20</inkml:trace>
  <inkml:trace contextRef="#ctx0" brushRef="#br0" timeOffset="168939.8923">6489 11053,'-20'0,"-20"0,40 0,-39 0,39 40,-40-40,40 59,-60-59,60 40,-39-40,39 59,-40-59,40 40,60 0,-21-40,-19 0,20 0,0 39,-21-39,21 20,0 20,-1 0,1 19,-40 1,60 19,-60 0,39 1,-39-40,0 19,0 1,0-1,0-39,0 20,0-1,-19-39,-1 0,-40-39,60-21,-40 20,40 1,-59 19,59-20,0 1,-40-1,40 20,0-20,0-19,20 19,20-19,-1-1,1 1,0-1,0 0,-1 1,-39 19,20 1,-20-21,0 20,0 1,0-1,0 40,0-40,-59 40,-21 60,40-60,1 39,19-39,-40 40</inkml:trace>
  <inkml:trace contextRef="#ctx0" brushRef="#br0" timeOffset="169427.9411">8136 11172,'40'0,"19"0,1 0,-21 0,41 0,-1 0,20-40,20 40,-59 0,19 0,1 0,-21 0,1 0,-40 0,19 0,-19 0</inkml:trace>
  <inkml:trace contextRef="#ctx0" brushRef="#br0" timeOffset="169787.9771">8493 11589,'20'0,"39"0,-39 0,20 0,20 0,19 0,20 0,40-20,40-40,-1 60,-39-79,-20 79,-59 0</inkml:trace>
  <inkml:trace contextRef="#ctx0" brushRef="#br0" timeOffset="171036.1019">11926 10100,'0'60,"0"0,0 39,0 0,-20 20,20 20,0-40,0 20,0-20,0 1,0-41,0-39,0 20,0-60,0 0</inkml:trace>
  <inkml:trace contextRef="#ctx0" brushRef="#br0" timeOffset="171748.1731">12343 10239,'0'-39,"39"59,1-20,20 0,-1 0,60 0,-19 0,38 0,1 0,-39 0,-21 0,-20 0,-39 0,-59 59,39-19,-40-1,40-19,0 20,-20 0,20 19,0-39,-40 40,1 19,39-20,-40 21,40-1,-40 1,40-1,-39-20,39-19,0 20,0-80,0 0,0-20</inkml:trace>
  <inkml:trace contextRef="#ctx0" brushRef="#br0" timeOffset="172188.2171">12779 10755,'-19'0,"19"0,39 0,21 20,19-20,-19 0,59 0,20 0,19 0,61-40,-21 40,-19-39,-40 39,-60 0,-59 0,-20 0,-20 0,-20 39,1-39</inkml:trace>
  <inkml:trace contextRef="#ctx0" brushRef="#br0" timeOffset="172888.2871">10974 12105,'19'0,"21"0,39 0,-39 0,40 0,19 0,60-40,39 40,40-79,20-21,0 61,20-21,-20 1,-60 59,-19-40,-40 40,-40 0,-20 0,-19 0,-20 0,-1 0,1 0,0 0,-40-40</inkml:trace>
  <inkml:trace contextRef="#ctx0" brushRef="#br0" timeOffset="173472.3455">12164 12561,'0'60,"-20"19,-19 0,-1 1,0 19,-39 20,79-59,-60 39,60-60,-39 1,98-40,1 0,19 0,1-40,19 40,20-79,-20 79,20-59,-40 59,1-40,-21 40,1 0,-1 0,-39 0,20 0,-20 0,-20 0</inkml:trace>
  <inkml:trace contextRef="#ctx0" brushRef="#br0" timeOffset="173867.3848">12938 12303,'-40'79,"40"21,-59 58,59 1,-40 59,40 21,-59-41,59 20,-60-39,60-40,-40-40,40 20,0-79,-39 19,39 1,0-20,0-21,-20-19</inkml:trace>
  <inkml:trace contextRef="#ctx0" brushRef="#br0" timeOffset="174860.4841">14565 12462,'-39'0,"-1"0,0 0,-19 0,59 20,-60 19,1 1,-1 0,20-20,40 19,0 1,0-20,0 20,0-1,20-39,-20 20,40-20,-40 60,40-21,-1 1,1 0,0-21,-1 21,1 0,-20 0,-20-1,59 1,-59 19,40-19,-40 20,0-21,0 1,0 0,-20-1,20-19,-39 40,19-1,-40-19,1-40,19 0,20 0,-39 0,-1 0,20-20,21 20,-41-59,20 19,1-20,39 41,0-41,0 20,20 21,19-21,1-20,0 1,-21-1,21 21,0-21,0 40,-1-39,21-21,39-19,-20 40,21-41,-21 1,20 40,-39-1,-21 20,-19 1,-20 19,0-20,-79 40,39 0,20 0,-19 0,-1 20,-20-20,1 40,19-40,-19 39,-1-39,20 80,1-60,39 19</inkml:trace>
  <inkml:trace contextRef="#ctx0" brushRef="#br0" timeOffset="175691.5674">15657 12025,'0'0,"0"60,-20-1,20 21,0-21,-40 40,40 1,0-21,0-39,0 59,0-39,0-1,0 1,0-41,0-19,20 0,-20-39,20 39,-20-80,59 41,-19-1,20 0,-1-19,60-21,40-19,59-60,1-19,78-60,120-80,79-59,20-59,-20 59,0 39,-218 160,-20 59,-80 59,-58 1,-81 59,-59 0,20 19,-39-19,39 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1:46:48.4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853 833,'0'0,"20"0,-20 0,20 0,0 0,0-19,-20 19,19 0,1-20,0 20,-20 0,20 0,0 0,-20 0,20 0,0 0,-1 0,-19 0,0 0,40 0,-20 0,-20 20,20-20,-20 0,20 0,-20 19,19 1,-19-20,0 20,0 0,0 0,0-20,0 20,0-1,0-19,0 20,0 0,0 0,0 0,0-20,0 20,-19 0,-1-20,20 19,-20 1,0 0,0-20,0 0,1 20,-1-20,20 20,-20 0,0-20,20 0,-20 0,20 19,0-19,0 0,-20 0,20-19,-20 19,20 0,0 0,0 0,-19 0,19-20,0 20,0 0,0 0,19 0,1 0,0 20,-20-1,80-19,-41 0,21 0,-21 0,1 20,20-20,-40 0,-1 0,21 0,-40 0,0 20,20-20,0 0,0 0,-20 0,19 0,1 0,0 0,-20 0</inkml:trace>
  <inkml:trace contextRef="#ctx0" brushRef="#br0" timeOffset="2015.2015">2024 893,'0'-20,"-20"20,0 0,1 0,19 0,-20 0,0 0,20 0,-20 0,0 0,0 0,20 0,0 0,-20 0,1 0,-1 0,20 20,-40-20,20 20,20-20,-20 0,20 20,-19-20,19 19,-20 1,20-20,0 20,0 0,0 0,0-20,0 0,20 20,-20 0,19-20,-19 0,20 0,0 19,0 1,-20 0,20-20,0 0,-20 20,39-20,1 20,-20-20,0 20,0-20,-1 19,1 1,20-20,-40 20,20-20,0 20,-1-20,1 20,0 0,-20-20,40 20,-40-1,0 1,20-20,-1 20,1 20,-20-40,0 20,0-20,0 19,0 1,0-20,0 20,0 0,0 0,0-20,0 20,0-1,0-19,0 0,-20 0,20 0,-19 0,19 0,-20 0,0 0,0 0,20 0,0 0,-20 0,0 0,1-19,-1-1,0 20,0 0,20-20,-40 0,21 0,19 20,-20 0,0-20,20 1,-20 19,20 0,0-20,0 20,0-20,0 0,0 20,0-20,0 20,0-20,0 1,0-1,40 0,-20 0,-20 0,19-20,1 21,20-1,-40 0,20 0,0 0,-1 20,-19-20,20 20,0-19,0-1,-20 20,20 0,0-20,-20 20,0-20,0 20,0-20,0 0,0 20,0-20,0 20,-20 0,20 0,0 0,-20 0,0 0,0-19,20 19,-20-20,1 20,19-20,-20 20,20 0,0 0,-20 0,20-20,-20 20,20 0,-20 0,0 0,1 0,19 0,-20 0</inkml:trace>
  <inkml:trace contextRef="#ctx0" brushRef="#br0" timeOffset="3592.3592">2004 357,'0'0,"20"0,-20 0,20 0,-20 0,20 20,0-20,-1 0,-19 20,20-20,20 20,0-20,19 0,1 20,-1-1,1 1,-60 79,0-59,39-40,-19 20,0 0,-20 39,0-19,20 20,-20-21,0 80,0-59,0 19,0 1,0-1,0 0,0-19,0-20,0 39,0-20,0-19,0 0,0 19,0-39,0 0,20 0,-20 0,0 19,0 1,0-20,0 40,0-21,0-19,0 20,20-1,-20 1,0 0,0-20,0-1,0 1,0 0,0 0,-20-20,20 20,0 0,-20-20,0 0,20 0,0 20,-20-20,0 19,1-19,19 20,-20-20,0 0,0 0,20 20,-20-20,20 20,-20-20,20 0,-19 0,-1 20,0-20,20 0,-20 0,0 0,0 0,0 20,1-20,-1 0,20 0,-20 0,0 19,0-19,20 0,-20 0,1 20,19-20,-20 0,0 0,0 0,20 0,0 0,-20 0,0 0,1 0,19 0,-20 0,20 0,0 0</inkml:trace>
  <inkml:trace contextRef="#ctx0" brushRef="#br0" timeOffset="10134.0133">5080 1091,'0'-19,"0"38,0 61,0-1,0-19,0 19,0-39,40-1,-40 1,0 0</inkml:trace>
  <inkml:trace contextRef="#ctx0" brushRef="#br0" timeOffset="10642.0641">4524 2064,'20'0,"0"0,40 0,-1-20,20 20,1-60,39 21,-40 39,21-40,-1 40,-40 0,1 0,-1 0,-39 0,20 0,-20 0</inkml:trace>
  <inkml:trace contextRef="#ctx0" brushRef="#br0" timeOffset="11221.122">5040 2361,'0'60,"0"-20,-20 19,20-19,0 19,0 1,0-20,0-1,0 1,0-60,40 20,0-59,0 59,-21-40,21 40,20 0,-41 0,21 0,0 0,-20 0,39 0</inkml:trace>
  <inkml:trace contextRef="#ctx0" brushRef="#br0" timeOffset="11582.158">5358 2441,'0'-40,"0"80,0-1,0 1,0 20,0 19,-40 60,40-40,0 0,0 40,0-39,0 19,0-60,0 20,0 1,0-21,0 1,0-40,20-80</inkml:trace>
  <inkml:trace contextRef="#ctx0" brushRef="#br0" timeOffset="13889.3888">6152 2064,'-60'0,"60"0,79 0,-39 0,20 0,19-40,0 0,1 40,-21-39,1 39,-20 0,-1 0,21 0,-40 0,19 0,21 0,-60-40</inkml:trace>
  <inkml:trace contextRef="#ctx0" brushRef="#br0" timeOffset="14281.428">6568 1746,'-39'0,"39"-39,0 58,0 1,19 40,-19-1,40 1,-40-1,0-19,40 20,-40-1,0 1,0-41,0 21,0 0</inkml:trace>
  <inkml:trace contextRef="#ctx0" brushRef="#br0" timeOffset="14769.4768">8176 774,'0'59,"0"1,0-1,0 21,0-21,0 21,0-1,0 1,0-1,0-20,0 1,0-20,0-21</inkml:trace>
  <inkml:trace contextRef="#ctx0" brushRef="#br0" timeOffset="15278.5277">7660 1945,'-60'0,"20"0,40 39,-19-39,58 0,-19 0,20 0,0 0,19 0,20 0,60 0,40-39,19 39,21-40,-21 40,-39 0,-40 0,-20 0,-19 0,-61 0,21 0,-60 0</inkml:trace>
  <inkml:trace contextRef="#ctx0" brushRef="#br0" timeOffset="16389.6388">8592 2421,'0'-20,"-20"20,1 0,-21 0,0 0,20 0,-59 20,20 39,19-19,40-20,-80 20,80-1,-59-39,59 40,-40-20,40 20,0-1,0-19,40-20,19 40,-39-40,20 39,0-39,-1 60,1-20,0-1,-1 21,1-40,0 19,-40 21,59 0,-59-1,0-19,0-1,0 1,0-20,0 39,0-19,-20-40,-19 0,-21-20,21-19,-1-1,40 0,-60 20,60-39,-19 59,19-40,0-19,0 39,0-20,0-19,39 19,1 20,-40-20,79-19,-39-1,0 1,-1-1,1-19,0 0,-40 19,39 0,-39 41,0-21,-19 40,-1 0,-40 0,20 0,40 20,-39-20,39 39</inkml:trace>
  <inkml:trace contextRef="#ctx0" brushRef="#br0" timeOffset="17145.7144">9902 1865,'-40'0,"40"20,20-20,20 0,0 0,39 0,0 0,1 0,-1 0,0 0,1-20,-40 20,19 0,1 0,-21-39,-19 39</inkml:trace>
  <inkml:trace contextRef="#ctx0" brushRef="#br0" timeOffset="17617.7616">10299 1667,'0'20,"0"0,0 19,0 21,0-21,0 41,0-1,0 1,0-21,0 20,20-59,-20 20,20-40,-20-20</inkml:trace>
  <inkml:trace contextRef="#ctx0" brushRef="#br0" timeOffset="19861.986">11748 714,'0'20,"0"0,0 40,0 19,39-20,-39 1,0-20,40 19,-40 1,0-40,0 39,0-19,40-60</inkml:trace>
  <inkml:trace contextRef="#ctx0" brushRef="#br0" timeOffset="20522.052">11390 1845,'-39'0,"19"0,20 0,79 0,-19 0,19 0,20 0,1 0,-21 0,40-19,-20 19,-19 0,19 0,-60 0,1 0,0 0,-40-40</inkml:trace>
  <inkml:trace contextRef="#ctx0" brushRef="#br0" timeOffset="20942.094">11628 2262,'0'80,"0"-41,0 21,0 19,0 1,-59 19,59 0,0-20,0 1,-40-1,40-19,0-1,0-39,0 20</inkml:trace>
  <inkml:trace contextRef="#ctx0" brushRef="#br0" timeOffset="21542.154">11926 2600,'0'-40,"40"0,19 20,21-59,-21 39,-19 40,0 0,-1 0,1 20,-40 20,20 19,-20-39,0 20,0 0,0-21,0 21,0 0,-20-1,20-19,-99 20,99 0,-40-1,40-19,-59 20,19 19,40-19,0-40,59 0,1 40,19-40,20 0,-19 0,19 0,20-40,-79 40,19 0,1 0</inkml:trace>
  <inkml:trace contextRef="#ctx0" brushRef="#br0" timeOffset="24758.4756">15657 516,'0'20,"0"19,0 21,39 19,-39 1,0-1,0-39,0 19,0 1,0-20,0-21,0 21,0 0,0-100,0 1,-19-1,19-19,0-20,0 19,0-19,0 0,59-20,-19 39,-1 1,1-20,20 19,-21 41,1 39,-40-40,20 40,20 40,-40 19,0 1,0-21,0 21,0-1,0-19,-20 0,20 0,-60-1,40 1,-19 0,-1-21,0 21,20-40,-19 60,-1-60,0 0</inkml:trace>
  <inkml:trace contextRef="#ctx0" brushRef="#br0" timeOffset="25158.5156">16232 655,'0'40,"0"19,0 1,0-21,0 1,0 0,0-21,0-19,60-59,-60-1,39-19,-39 20,60-1,-20 0,-1 60,-39-19,40 19</inkml:trace>
  <inkml:trace contextRef="#ctx0" brushRef="#br0" timeOffset="25402.54">16649 595,'0'40,"0"39,0-39,0 20,0-1,0-19,0 19,0-19,0-20,0 20</inkml:trace>
  <inkml:trace contextRef="#ctx0" brushRef="#br0" timeOffset="25598.5594">16669 417,'-40'0</inkml:trace>
  <inkml:trace contextRef="#ctx0" brushRef="#br0" timeOffset="26334.6331">16808 456,'0'40,"39"39,-39-39,0-20,0 40,0-1,0 20,0-59,0 40,0-21,0 1,20-40,-20 0,0-40,60-19,-60-1,39 21,-39-21,40 1,-40 19,60 0,-21-19,1 59,-40 59,0 1,0 19,0 1,0-41,40 21,-40-21,59-98,-19-1,0-19,-1 20,-19 19,-20 0,40 40,-40 20,0 40,39-1,-39-19,0 39,0-19,0-21,0-19,0 20,40-40,-40-40</inkml:trace>
  <inkml:trace contextRef="#ctx0" brushRef="#br0" timeOffset="26730.6728">17621 814,'20'0,"20"-40,19 20,-19 20,0-59,-40 19,0 0,0 20,0-19,-20 39,-20 0,20 39,-19 21,-1 19,40-19,-79 19,79 0,0-39,0 0,0 0,19 19,21-59,20 20,-1-20,-19 0,19 0,21 0,-21-20</inkml:trace>
  <inkml:trace contextRef="#ctx0" brushRef="#br0" timeOffset="27166.7164">18395 496,'0'-40,"-40"40,1 20,-1 20,20 0,-19-1,39-19,-60-20,60 60,0-21,40-39,-20 0,19 0,21 0,-40 0,-20 20,59-20,-59 40,0 0,0-21,0 41,0-1,-40 21,1-21,-1 21,40-21,-79 1,39-20,0-21,1 21,19 0,-20-40</inkml:trace>
  <inkml:trace contextRef="#ctx0" brushRef="#br0" timeOffset="28941.8939">15458 2084,'0'0,"0"39,0 1,0 0,-20-40,20 59,0 1,0-21,40-39,-20 0,20 0,-1 0,-19 0,20 0</inkml:trace>
  <inkml:trace contextRef="#ctx0" brushRef="#br0" timeOffset="29361.9359">15696 2143,'0'20,"0"0,0 19,0 41,0-21,0 21,0-1,0 1,0-1,0-39,0-1,0 1</inkml:trace>
  <inkml:trace contextRef="#ctx0" brushRef="#br0" timeOffset="30767.0764">15815 3810,'0'-40,"-19"40,-1 0,-40 0,21 0,39 20,-20-20,20 40,-40-40,0 20,40 19,-19-39,19 40,0-20,0 20,0-1,0 1,19-40,21 0,-40 59,79-59,-39 40,20 0,-21 19,1 1,-40-40,40-20,-40 79,0-39,39 0,-39-1,0 1,0 0,-19-21,-21-19,40 40,-20-40,-20 0,40-20,-39 20,39-20,-20 20,20-39,-40-1,40 20,0-19,0-21,0 20,0-19,0-1,20 1,-20 39,40 20,-40-60,19 21,-19-1,0 20,80-59,-80 39,0 0,0 1,0-21,-20 60,20-59,-40 59,40-40,-20 40,-19 40,39-1</inkml:trace>
  <inkml:trace contextRef="#ctx0" brushRef="#br0" timeOffset="31530.1527">15716 5894,'0'39,"0"1,0 19,0 21,0-1,0 20,0-19,0-1,0 1,0-41,0 1,0 0,0-1,-20 1</inkml:trace>
  <inkml:trace contextRef="#ctx0" brushRef="#br0" timeOffset="32191.2188">16034 6132,'0'-40,"39"40,1-60,-20 60,-20-39,40 39,-1-20,-19 20,20 0,0 79,-40-39,0 20,0-1,0-19,0 19,0 1,-20-1,20-19,-40 0,40-1,-20-39,20 20,-40-20,-19 40,39-40,20 40,-40-40,40 39,20-39,0 0,59 0,21 0,19-39,59 39,1-80,-20 80,19-39,-39 39,-20-40,-59 40</inkml:trace>
  <inkml:trace contextRef="#ctx0" brushRef="#br0" timeOffset="33715.3712">14625 7501,'59'0,"1"0,-20 0,19 0,1 0,-1 0,-19 0,0 0,19 0,-39 0,20 0,19 0,-39 0,20 0,-1 0,-19 0,20 0,0 0,-21 0,41-40,-20 40,19-39,-19 39,19 0,1-40,-1 40,-19 0,40 0,-1-40,40 40,-60 0,61-40,-21 40,40 0,0-39,0 39,-1 0,1 0,20-60,-20 60,0 0,0-39,0 39,19 0,21-60,39 60,-19 0,19-40,20 40,-20 0,21 0,38 0,1 0,-20 0,20 0,-20 0,20 0,0 0,-20-59,59 59,20 0,1 0,19 0,20 0,-40 0,1 0,-1 0,0 0,-19 0,59 0,-40 0,-317 0,-40 0,-19 0,39 0,-40 0,-20 0,60 0,-39 0,-21 0,60 20,-59-20,19 0,0 39,20-39</inkml:trace>
  <inkml:trace contextRef="#ctx0" brushRef="#br0" timeOffset="35342.5338">13930 5358,'40'-20,"-20"20,-20-40,59 40,1-39,-40 39,19-40,1 40,-20 0,40-40,-21 40,1 0,-20 0,59 0,-39 0,-20 0,19 0,1 0,0 0,-1 20,21-20,-20 0,-21 0,21 40,0-40,-20 0,19 0,1 20,-20-20,20 0,-1 0,-19 0,20 0,-1 0,-19 0,40 0,-1 0,-19 0,39 0,1 0,19 0,0 0,40 0,40 0,-40-20,39 20,1 0,-40-60,39 60,21 0,-21 0,-19 0,20 0,19 0,-19 0,19 0,1 0,-1 0,20 0,20 0,1 0,-21 0,20 0,0 0,40 0,0 0,-40 0,20 0,20 0,-20 0,19 0,1-39,-20 39,20 0,0 0,-20 0,39 0,-39-60,-19 60,-41 0,0 0,-19 0,-20 0,0-40,-21 40,1 0,-79 0,19 0,-39 0,0 0,-21 0</inkml:trace>
  <inkml:trace contextRef="#ctx0" brushRef="#br0" timeOffset="37547.7544">14744 3135,'20'0,"0"0,19 0,-19 0,20 0,19 0,1 0,-20 0,19-39,-19 39,19 0,-19 0,20 0,-1 0,20-40,1 40,-21 0,41-40,-41 40,20 0,1-39,-1 39,1 0,-1 0,20 0,0 0,40 0,0 0,0 0,0 0,0 0,0 0,0 0,0-60,0 60,-1 0,1 0,0-40,0 40,0 0,0 0,0 0,-40 0,40 0,0 0,0 0,0 0,0 0,0 0,-1 0,1 0,40 0,-40 0,0-39,0 39,0 0,39-60,-19 60,59 0,-19-59,19 59,0 0,20 0,0 0,1 0,-1 0,0 0,0 39,-20-39,20 0,20 0,20 0,20 0,-1 0,41 0,-1 0,-39 0,-278 0,-40 0,0 60,0-60,40 0,-20 0,-40 59,-39-59,59 0,-20 40,-39-40,59 20</inkml:trace>
  <inkml:trace contextRef="#ctx0" brushRef="#br0" timeOffset="39902.9899">15399 1409,'39'0,"1"0,-20 0,20 0,19 0,-39 0,59 0,-39 0,-20 0,20 0,-1 0,-19 0,20 0,0 0,-21 0,21 0,20 0,-1 0,-19 0,19 0,1 0,19 0,-19 0,19 0,1-20,-1 20,0 0,1 0,-1 0,0 0,-19 0,19 0,1 0,-1 0,20 0,0 0,1 0,39 0,-20 0,20-40,0 40,-1 0,1 0,0 0,0 0,0 0,0 0,20 0,-1-79,-19 79,0 0,0-40,0 40,0 0,0 0,0 0,0 0,0 0,19 0,-19 0,40 0,-40 0,19 0,21 0,-40-59,40 59,-40 0,-1 0,1 0,0 0,0 0,0 0,20 0,19 0,1 0,-20 0,39 0,20-40,-19 40,19 0,-39-59,-20 59,-21 0,-38 0,19 0,-20 0,-20 0,-19 0,-21 0,1 0,0 0,0 0,-40 0,-80 0</inkml:trace>
  <inkml:trace contextRef="#ctx0" brushRef="#br0" timeOffset="42699.2693">23316 833,'0'-19,"0"-21,-19 40,19-79,0 39,0 20,0-20,0 20,0-19,0-21,0 40,0-39,0 59,39 20,21 19,-21-39,1 20,-20-20,-20 40,40-40,-20 0,-20-20,0 0,0-19,0-1,0 20,0-59,0 39,39 40,-39-40,0 80,0 19</inkml:trace>
  <inkml:trace contextRef="#ctx0" brushRef="#br0" timeOffset="43515.3511">23693 714,'40'0,"-20"0,20-19,-1-21,1 20,0 20,-40-40,20 40,-20-59,0 39,0-20,0 1,0 39,-40 0,0 0,20 0,-19 0,39 39,-40 41,40-41,0-19,0 40,0-21,0-19,0 20,0 0,20-40,19 59,21-59,0 20,-21-20,1 0,-20 0,19 0,-39 0,20 0,-20-40,40 40,-40-20,40 20</inkml:trace>
  <inkml:trace contextRef="#ctx0" brushRef="#br0" timeOffset="44279.4275">24309 516,'0'20,"0"-20,59 0,-19-20,-20 20,-20-20,39-20,-39 1,0 19,0-20,0 40,-59 0,19 0,20 0,20 20,-39-20,39 40,0-1,0 21,0-20,0 19,0-19,19 39,-19-19,40-60,0 20,0-20,-1 0,1 0,19 0,-19 0,20 0,-21 0</inkml:trace>
  <inkml:trace contextRef="#ctx0" brushRef="#br0" timeOffset="45219.5213">24963 556,'0'-40,"0"40,-39 0,-1 0,20 20,-19-20,-1 39,40-19,0 20,-40 0,40-20,0 19,0 1,20 0,20-40,-20 0,19 0,1 0,-40-20,20 20,-20-60,39 60,-39-59,0 39,0-40,0 21,0 19,0-20,0 0,0 21,0-21,0 20,0-20,0-19,0 39,0 20,0 99,0-39,40-1,-40 1,0-21,40 81,-40-41,0-20,0 21,0-21,0 1,0-20,0-1,0 1,0-20</inkml:trace>
  <inkml:trace contextRef="#ctx0" brushRef="#br0" timeOffset="46291.6285">22979 278,'0'-40,"0"60,0 20,0 39,0 0,0 21,0 39,0 59,60 20,-60 60,59-20,-59 20,0 0,60 19,-60-19,0-20,39 20,-39 39,0-19,0 0,0-1,0 80,-19-39,19-41,0-19,0 20,0 0,0-60,0-60,0 21,0 39,0 0,0 60,0-21,0 21,0 20,0-60,0-20,0-40,0-19,0-40,0-40,0 40,-60-20,60-60,0 1,0 19,0-79,0-39,0-41,0 60</inkml:trace>
  <inkml:trace contextRef="#ctx0" brushRef="#br0" timeOffset="49059.9055">16847 1508,'0'40,"40"19,-40-39,0 20,40 19,-40 1,0-20,0 19,39 21,-39-1,0-20,0 41,40-21,-40 20,0 20,0-19,0-1,0 40,60-20,-60-40,0-19,0 19,0 0,39 1,-39-1,0 0,0 1,40-1,-40 20,0 1,0 19,40 20,-40-60,0 20,0 0,59 21,-59-21,0-20,0 0,40 1,-40-1,0-19,40 59,-40-40,0 20,39 20,-39-19,0 19,0-20,40 20,-40-20,0-19,0 19,0 0,0 0,59 1,-59-41,0 20,0-19,0-1,0-19,0 20,0-21,0 21,20-40,-20 39,0 21,0-21,0-19,0 19,0 21,40-41,-40 21,0-40,0 39,0-19,40-20,-40 20,0-1,0-19,0 20,0 0,0-21,39 41,-39-1,0-39,0 40,0-21,0-19,0 20,40-40,-40-40</inkml:trace>
  <inkml:trace contextRef="#ctx0" brushRef="#br0" timeOffset="50423.0418">14684 8870,'0'60,"0"19,-19 0,19-19,0-20,-40-1,40 21,0-1,-60 1,60-40,0 19,-39 1,39 40,0-61,-20-19,20 40,0-40,39 40,1-40,-20 0,40 0,-1 0,20 0,-59 0,40-20,-21 20,-19 0,-20-40</inkml:trace>
  <inkml:trace contextRef="#ctx0" brushRef="#br0" timeOffset="50995.0989">15677 8989,'-20'0,"0"0,-40 0,21 40,-1-40,0 59,40-19,-59 0,39-40,20 39,-40-39,40 60,0 19,0-59,0 40,40-60,0 39,-21-39,41 0,0 0,-1 0,-39 0,20 0,-1 0,-19 0</inkml:trace>
  <inkml:trace contextRef="#ctx0" brushRef="#br0" timeOffset="51368.1363">15935 9069,'0'59,"0"1,0 19,0 0,0-19,39 39,-39-39,0 39,40-59,-40-1,0 1,0-60</inkml:trace>
  <inkml:trace contextRef="#ctx0" brushRef="#br0" timeOffset="51967.1962">15895 9049,'0'-20,"-40"20,60 0,0 0,39 0,-19 20,0-20,-20 20,19-20,1 0,0 59,-21-59,-19 60,60-60,-60 59,40-59,-40 40,0 19,20-59,-20 40,0 20,0-21,0 41,-20-41,20 1,-20-20,-20 39,-19 1,19-1,0-19,-19 20,19-60,40 20,20-20,20-20</inkml:trace>
  <inkml:trace contextRef="#ctx0" brushRef="#br0" timeOffset="52403.2396">16907 9009,'-60'20,"60"0,-19-20,38 0,61 0,-41 0,1 0,0 0,19-60,1 60,-1-99,1 99,-20-20</inkml:trace>
  <inkml:trace contextRef="#ctx0" brushRef="#br0" timeOffset="52799.2792">16907 9426,'40'0,"-21"0,21 0,20-60,-1 60,1-39,-40 39,19 0,1 0,-20 0,19 0,-19 0,-20-40</inkml:trace>
  <inkml:trace contextRef="#ctx0" brushRef="#br0" timeOffset="54699.4694">18336 1925,'19'-20,"21"20,-40-20,60 20,-21 0,1 0,-40 0,0 40,0 19,-20 1,20-20,-59 19,59 1,-60-1,60 1,-59-21,59-19,39-20,1-39,0 39,19-40,-19 40,39-40,1 40,-1-40,-19 40,-21 0,-39-19,0 38</inkml:trace>
  <inkml:trace contextRef="#ctx0" brushRef="#br0" timeOffset="54939.4933">19189 2004,'-20'0,"20"0</inkml:trace>
  <inkml:trace contextRef="#ctx0" brushRef="#br0" timeOffset="55419.5414">19467 1766,'39'0,"-19"0,60-59,-41 59,-39-20,80 20,-41 0,-19 0,-20 20,0 39,0 1,-20 19,20 0,-59 1,59-21,-40-39,40 40,-40-1,40-19,20-40,0 0,40 0,19-20,0 20,40-60,-19 60,-41 0,-19 0,0 0,-1 0</inkml:trace>
  <inkml:trace contextRef="#ctx0" brushRef="#br0" timeOffset="56107.6102">17959 4624,'-40'0,"40"-40,20 40,19-79,1 39,20 0,-1-19,1-1,-1 1,-19 39,0 20,-1 0,-19 0,-20 0,0 39,0 21,0-20,-20 19,20 1,-59 19,19-19,40-1,-40-19,40-20,-39-20,39 59,0-19,0-20,20-20,-1 0,21 0,20 0,-1 0,21-20,-1 20,40-60,-40 60,1-79,-21 39</inkml:trace>
  <inkml:trace contextRef="#ctx0" brushRef="#br0" timeOffset="56355.635">19110 4247</inkml:trace>
  <inkml:trace contextRef="#ctx0" brushRef="#br0" timeOffset="56947.6942">19387 4068,'40'-40,"-40"20,60-19,-60-1,59 40,-59-40,40 40,-20 0,-20-19,39 19,21 0,-60 0,20 0,-20 39,39-39,-39 60,0-40,0 39,0 1,-39 19,39-19,-40-1,40-19,-40-1,40 1,-39 0,39-20,-40-20,40 39,20-39,19 0,1 0,59-39,-39-1,-1 40,1-40,-20 40,-1 0,-39 40</inkml:trace>
  <inkml:trace contextRef="#ctx0" brushRef="#br0" timeOffset="57247.7242">20439 4048,'-40'0,"60"0,-20-20</inkml:trace>
  <inkml:trace contextRef="#ctx0" brushRef="#br0" timeOffset="57795.779">20737 3790,'0'-20,"39"20,-39-59,60 59,-20-60,-1 60,-19-39,20 39,0 0,-1 39,-39 1,0 0,20-21,-20 41,0 0,0-1,0-19,0 39,0-19,-20 19,-19 0,-1 1,0-21,0-19,21-40,19 60,-40-60,119 0,1 0,59 0,-1-60,41 0,0 21,-40 39,-60-40,-19 40,-21 0,-39 0</inkml:trace>
  <inkml:trace contextRef="#ctx0" brushRef="#br0" timeOffset="58927.8922">17840 6152,'0'0,"59"-40,-19 0,-1 40,-19-59,20 19,20 40,-21-40,1 40,0 0,-1 0,1 0,-20 0,19 60,-39-1,0 1,-19-1,19 1,-60-1,20 1,40-40,-39 39,-21 21,40-21,-19 1,-1-21,40 1,-40-20,60-20,0 0,40 0,-1 0,1 0,-21 0,21-60,-1 60,1-39,-40 39,19 0,-39-40,60 40,-60-40</inkml:trace>
  <inkml:trace contextRef="#ctx0" brushRef="#br0" timeOffset="59167.9162">18752 6251,'0'-40,"0"60,0 20</inkml:trace>
  <inkml:trace contextRef="#ctx0" brushRef="#br0" timeOffset="59671.9666">19050 5894,'60'-60,"-21"60,1-59,0 39,19-20,-19 0,19 40,-19 0,20 0,-41 0,-19 60,0-40,0 39,0 1,0 19,-19 0,19 21,-100 19,41-40,19 40,-39-20,39-19,40-41,-59-39,59 20,19-20,21-20,0 1,39-21,1-20,-1 60,-20-59,-39 59,20-20,0 20,-1 0,-19 0</inkml:trace>
  <inkml:trace contextRef="#ctx0" brushRef="#br0" timeOffset="59911.9906">20082 6032</inkml:trace>
  <inkml:trace contextRef="#ctx0" brushRef="#br0" timeOffset="60640.0633">20459 5735,'20'0,"19"-40,41 0,19-19,0 19,-19 40,-1-39,-19 39,-21 0,-39 19,0 1,0 40,-39-21,39 21,-60 0,60-21,-60 1,60 19,-59-19,19 0,1-1,39-19,0-20,59 0,-19-39,19 39,1-40,-20 40,19 0,1-40,-21 40,-19 0,40 20,-21 20,-39-1,0 21,0-20,-20 19,20-39,-39-20,39 60,-40-60,0 59,1-59,39 40,-40-40,20 0</inkml:trace>
  <inkml:trace contextRef="#ctx0" brushRef="#br0" timeOffset="63083.3077">17840 8930,'0'-20,"39"-40,-39 21,60-1,-21 0,21 40,-60-20,40 20,-20 0,19 0,-39 0,40 0,0 60,-40-1,19-19,-19 0,0 19,0 21,0-21,0 1,0-21,-59 1,59 0,-60 0,21-1,-1-19,40 20,-60-40,60 39,40-39,0 0,-20 0,39 0,21 0,-21 0,-19 0,19 0,-19-19,20 19,-41 0</inkml:trace>
  <inkml:trace contextRef="#ctx0" brushRef="#br0" timeOffset="63359.3353">18693 9049,'-20'0,"20"0,-40 0,40 39</inkml:trace>
  <inkml:trace contextRef="#ctx0" brushRef="#br0" timeOffset="64011.4005">18871 8771,'60'-40,"-1"1,-19 39,-40-40,40 40,0 0,-1 0,1 40,-40 39,0-20,0-39,0 40,0-1,0 1,0-20,-20 19,20-19,0-20,0 19,-40 1,40 0,-39-40,39 20,-20-20,20 39,-40-39,60 0,-20 20,40-20,-1 0,21 0,-1 0,-19 0,20 0,-1 0,1 0,-40 0,19 0</inkml:trace>
  <inkml:trace contextRef="#ctx0" brushRef="#br0" timeOffset="64335.4329">19625 8989,'0'20</inkml:trace>
  <inkml:trace contextRef="#ctx0" brushRef="#br0" timeOffset="65019.5013">19923 8711,'0'-19,"0"-21,20 40,-20-40,40 0,-1 1,21-1,-40 40,19 0,1 0,-40 20,40 20,-40-1,20 1,-20-20,0 20,0-1,0-19,0 40,0-1,0 1,0-1,-40-19,40 0,0-21,-40 21,40 20,-39-60,39 39,-40-19,20 20,40-40,20 0,19 0,-19 0,19 0,-19-20,0 20,-20 0,19-20,1 20,0 0,19 0</inkml:trace>
  <inkml:trace contextRef="#ctx0" brushRef="#br0" timeOffset="65296.529">20657 8950</inkml:trace>
  <inkml:trace contextRef="#ctx0" brushRef="#br0" timeOffset="66051.6045">21114 8533,'20'-40,"19"40,-39-59,80 59,-80-20,79 20,-19-60,-41 60,41-39,-20 39,-1 0,-39 19,0 21,0 0,0 19,0-39,0 20,0-1,0-19,0 20,0 0,-39-1,39-19,-60 20,60 0,-40-40,40 39,-19-39,19 0,39-20,21 20,-1-39,1 39,-20 0,19 0,1 0,-41 0,21 39,-40 1,0 0,0 0,0-21,0 21,0-20,-20 20,20-1,-39 1,-1 0,0-21,1 21,19-40,20 60,-60-60,60 39,-40-39</inkml:trace>
  <inkml:trace contextRef="#ctx0" brushRef="#br0" timeOffset="68759.8753">23634 1826,'0'-20,"20"20,0 0,-20-20,39 20,1 0,-20 0,19 0,1 0,-20 0,-20 0,0 40,0-1,0-19,0 20,-20 0,-20 19,21-19,-21-1,40 1,-60-40,60 40,-39-40,39 20,-20-20,20 39,-40-39,80 0,-20 0,39 0,-19 0,19 0,-39 0,20 0,-20 0,-20 20</inkml:trace>
  <inkml:trace contextRef="#ctx0" brushRef="#br0" timeOffset="69103.9097">24031 2044,'0'20,"0"19,39-39</inkml:trace>
  <inkml:trace contextRef="#ctx0" brushRef="#br0" timeOffset="70064.0057">24428 1885,'-20'0,"20"0,40-40,-1 40,-39-19,40 19,0 0,-1 0,-19 0,-20 0,0 79,0-39,0-20,0 59,0-39,0-1,-40-39,1 40,-21 19,21-59,39 40,19-40,21 0,20-20,-41 20,21 0,-20 0,39 0,-19 0,-40 20,0 0,0 40,0-21,-40 1,1 0,19-40,-40 79,41-59,-21 20,0-40,20 0</inkml:trace>
  <inkml:trace contextRef="#ctx0" brushRef="#br0" timeOffset="71948.1941">23753 3770,'20'0,"19"0,-39-39,60 39,-40 0,20 0,-40-20,59 20,-19 0,-1 0,-39-40,60 40,-60 20,0 20,-20-1,-20 1,40 0,-39-1,39-19,-60 20,21 0,58-40,21 0,0 0,-20-20,19 20,21 0,-1 0,-39 0,20 0,-40 59,-20 1,20-1,-59 1,59-20,-40-40,40 59,-20-59,20 40,-79-40,79 20,-80-20,21 0</inkml:trace>
  <inkml:trace contextRef="#ctx0" brushRef="#br0" timeOffset="72908.2901">23793 5993,'39'-40,"-39"20,60 20,-20-59,-21 59,-19-40,40 40,20 0,-1 0,-39 0,20 0,-40 20,0 20,0 19,-20-19,-20-1,40 1,-59 0,59-20,-40-20,40 79,-60-79,60 60,-39-60,39 19,-20-19,20 40,-40 0,80-40,-20 0,39 0,21 0,19 0,20-20,-20 20,-19 0,-21-40,-39 40,-60 0</inkml:trace>
  <inkml:trace contextRef="#ctx0" brushRef="#br0" timeOffset="78460.8453">1072 9803,'0'79,"0"1,-20-1,20-20,0 21,0-40,0-21,0 21,-40-40,40 40</inkml:trace>
  <inkml:trace contextRef="#ctx0" brushRef="#br0" timeOffset="79000.8993">417 10577,'20'0,"39"0,-19 0,19-20,-19 20,59-60,0 60,40-39,0 39,-20-60,-19 60,-21 0,-20 0,-39 0,-20-20</inkml:trace>
  <inkml:trace contextRef="#ctx0" brushRef="#br0" timeOffset="79600.9593">933 10835,'0'20,"-40"39,40 1,0-21,-40 1,40 0,0-21,0 21,20-40,20 0,-1-20,1 20,-20 0,20 0,-1 0,21-39,-40 39,19 0,-19 0,40 0</inkml:trace>
  <inkml:trace contextRef="#ctx0" brushRef="#br0" timeOffset="79964.9957">1151 10835,'-20'0,"20"39,0-19,0 20,0 19,0-19,0 20,0-1,0 1,-40 19,40-39,0-1,0 21,0 0,0-41,0 21,0 0,0-20</inkml:trace>
  <inkml:trace contextRef="#ctx0" brushRef="#br0" timeOffset="80537.0529">1865 10140,'-20'0,"20"-20,0 60,20-20,20 39,0 1,-1-1,1 21,39 19,-19-39,-40-21,19 21,-39-21,40-39,-40 60,-20-60</inkml:trace>
  <inkml:trace contextRef="#ctx0" brushRef="#br0" timeOffset="80864.0856">2282 10120,'-40'0,"1"0,-1 0,40 40,-60 20,60 19,-59 0,19 1,1 19,-1-20,0 1,40-1,-40-19,40-21,0 1,-39 0</inkml:trace>
  <inkml:trace contextRef="#ctx0" brushRef="#br0" timeOffset="81256.1248">1806 10716,'-40'0,"20"0,-19 0,58 0,41 0,-40 0,39 0,1-40,-20 40,19-40,1 40,-1-39,1 39,-21-20,-19 20</inkml:trace>
  <inkml:trace contextRef="#ctx0" brushRef="#br0" timeOffset="81729.1721">1845 10021,'-19'0,"19"20,39 20,-39-1,40-19,-40 40,0-1,20 1,-20 19,0-19,40 39,-40 0,59 20,-59-79,0 19,60 21,-60-21,0 1,0-80</inkml:trace>
  <inkml:trace contextRef="#ctx0" brushRef="#br0" timeOffset="82321.2313">2619 9366,'40'0,"-40"40,0 19,0-19,40 59,-40 40,0 40,59-1,-59 21,0 39,60 0,-60-39,0-21,0-39,40-20,-40-20,0-19,0-60,0-20,39-60,-39 1,0 39</inkml:trace>
  <inkml:trace contextRef="#ctx0" brushRef="#br0" timeOffset="83064.3056">3294 10656,'0'-20,"40"20,-1 0,-19 0,40-39,19 39,1-40,-1 40,0-40,-19 40,-40 0,39 0,-19 0,-40-40</inkml:trace>
  <inkml:trace contextRef="#ctx0" brushRef="#br0" timeOffset="83444.3434">3572 10220,'-20'0,"20"39,0 1,20 0,-20-1,20-39,-20 80,0-61,39 21,-39 0,0 0,0 19,0 1,0-1,0-39,0 20,40-40,-20 0</inkml:trace>
  <inkml:trace contextRef="#ctx0" brushRef="#br0" timeOffset="83933.3924">4862 9366,'0'60,"0"-1,0 1,0-1,0 41,0-21,0 0,0-59,0 40,0-21,0-19,39-20,-39-20</inkml:trace>
  <inkml:trace contextRef="#ctx0" brushRef="#br0" timeOffset="84412.4402">4584 10200,'-20'0,"20"0,60 0,-21 0,-19 0,40 0,-1 0,21 0,-41-20,21 20,-21 0,-19 0,20 0,0 0</inkml:trace>
  <inkml:trace contextRef="#ctx0" brushRef="#br0" timeOffset="85425.5417">5120 10517,'-20'0,"-20"0,40 40,-40-40,40 59,-39-19,-1-40,40 40,-20-40,20 39,-39 1,39-20,-40-20,40 40,0-1,20-39,-20 20,20-20,-20 40,59-40,-19 59,-1-19,1 0,-40-20,60 19,-60 1,20 0,-20-20,0 39,0-19,0-1,0 1,0-40,0 40,-40-40,20 0,-20 0,1 0,39-20,-60 20,60-60,0 41,-20-21,20-20,0 21,0 19,0-20,0 0,0 21,40-21,0-20,-40 21,39 19,1-20,0-19,-20 59,-20-40,39 40,-39-60,0 1,0 19,0 1,-20 39,1 0,-21 0,0 19</inkml:trace>
  <inkml:trace contextRef="#ctx0" brushRef="#br0" timeOffset="85957.5949">5735 10239,'0'-39,"0"59,20 19,19-39,1 40,20 0,-1-1,1 1,-41 0,21-40,-40 59,40-59,-40 20,20-20</inkml:trace>
  <inkml:trace contextRef="#ctx0" brushRef="#br0" timeOffset="86244.6236">6132 10200,'-40'0,"0"0,20 0,-19 79,-21-19,21-1,-1 1,0-1,1-19,39-20,-60 19,60 1,0-20,-40 20,40-1</inkml:trace>
  <inkml:trace contextRef="#ctx0" brushRef="#br0" timeOffset="86529.6521">5675 10597,'-20'0,"20"0,40 0,0 0,19-40,-19 40,20 0,-1-40,1 40,-41 0,41-40,-20 40,-20 0,19 0,1 0</inkml:trace>
  <inkml:trace contextRef="#ctx0" brushRef="#br0" timeOffset="86972.6964">5874 10081,'0'19,"0"1,0 40,0-20,0 39,0 20,20 0,-20 20,0-39,0 19,59-20,-59 1,0-41,0 1,0 0,20-60,-20-20</inkml:trace>
  <inkml:trace contextRef="#ctx0" brushRef="#br0" timeOffset="87644.7634">6787 9604,'0'100,"0"-61,0 21,0 79,0-40,0 40,0 59,0 1,0-21,0 1,0-60,0-40,0-19,0-20,0-60,0-20</inkml:trace>
  <inkml:trace contextRef="#ctx0" brushRef="#br0" timeOffset="88664.8656">7541 10458,'0'-20,"39"20,21 0,-20 0,-1 0,1 0,19 0,1 0,19 0,1 0,-41 0,21 0,-20 0,-21-40,21 40,-80 0</inkml:trace>
  <inkml:trace contextRef="#ctx0" brushRef="#br0" timeOffset="89072.9062">7818 10160,'0'40,"-39"-1,39 21,0-20,0-1,0 21,0-21,0 41,0-1,0 1,0-21,0 1,0 19,0-19,0-21,0-59,20-19,-20 19</inkml:trace>
  <inkml:trace contextRef="#ctx0" brushRef="#br0" timeOffset="89888.988">9227 9704,'0'99,"0"-40,0-19,0 20,0 19,0-39,0-1,0 21,0-20,0-21</inkml:trace>
  <inkml:trace contextRef="#ctx0" brushRef="#br0" timeOffset="90257.0248">9029 10438,'0'0,"40"0,-21 0,61 0,-21 0,1 0,-1 0,-19 0,20 0,-1 0,-19 0,0 0,-1 0,-39 20</inkml:trace>
  <inkml:trace contextRef="#ctx0" brushRef="#br0" timeOffset="90773.0764">9128 10716,'0'39,"0"21,0-1,0 21,0-41,0 41,-20-21,20 1,0-1,0-19,0 0,-20 19,20 1,0-60</inkml:trace>
  <inkml:trace contextRef="#ctx0" brushRef="#br0" timeOffset="91305.1296">9267 11013,'0'-39,"40"39,-40-20,20 20,-20-40,59 40,1 0,-21 0,-39 20,0 0,0 19,0 1,0-20,0 20,0-1,0-19,0 20,0 0,0-21,-39 21,39 0,-40-1,40-19,-40-20,80 0,0 0,-21 0,41-20,0 20,19-39,-20 39,1-40,-40 40,19 0,-39-20,60 20,-60-39</inkml:trace>
  <inkml:trace contextRef="#ctx0" brushRef="#br0" timeOffset="91657.1648">10061 10477,'0'0,"0"60,39 0,21-1,39-19,-19-1,-1 1,0-40,-19 60,-1-21,-39-39,-20 60,40-20,-40-21,-20-19,20 40</inkml:trace>
  <inkml:trace contextRef="#ctx0" brushRef="#br0" timeOffset="91929.192">10577 10537,'-40'0,"40"20,-20 20,20 19,-59-19,19 59,-20-20,1 1,19 19,1-59,39 19,-60-19,60 0,20-40</inkml:trace>
  <inkml:trace contextRef="#ctx0" brushRef="#br0" timeOffset="92237.2227">10180 10934,'59'0,"1"0,-20 0,39-60,-19 60,-1 0,-19 0,-1 0,1 0,20 0,-41 0,21 0,0-39</inkml:trace>
  <inkml:trace contextRef="#ctx0" brushRef="#br0" timeOffset="92581.2571">10478 10537,'0'40,"0"-1,0 1,0 20,0 19,0-19,0-1,0 20,0 21,0-41,0 21,0-21,0-39,0 20,0-40,0-20</inkml:trace>
  <inkml:trace contextRef="#ctx0" brushRef="#br0" timeOffset="93001.2991">11291 10339,'0'39,"0"21,0 19,-40 1,40 19,-39 20,39-20,-60 60,60-60,0-20,0-19,-40 39,40-59,0 19,0-19,0-20</inkml:trace>
  <inkml:trace contextRef="#ctx0" brushRef="#br0" timeOffset="93893.3884">12085 11112,'0'-39,"0"39,40 0,-1 0,1 0,19 0,21 0,-1-40,1 40,-1 0,-20-40,-39 40,-40 40</inkml:trace>
  <inkml:trace contextRef="#ctx0" brushRef="#br0" timeOffset="94345.4334">12204 11331,'0'0,"59"0,1 0,-20 0,19 0,-19 0,0 0,-21 0,21 0,0 39,-20-39,19 0</inkml:trace>
  <inkml:trace contextRef="#ctx0" brushRef="#br0" timeOffset="96849.684">14248 10835,'0'20,"0"39,0 1,0-21,0 1,0 19,0-39,0 20</inkml:trace>
  <inkml:trace contextRef="#ctx0" brushRef="#br0" timeOffset="97320.7311">13831 11589,'-40'0,"60"0,20-20,-20 20,19 0,21 0,0-20,-1 20,60 0,-39-79,-1 79,0 0,-39 0,0 0,-1 0,-19 0</inkml:trace>
  <inkml:trace contextRef="#ctx0" brushRef="#br0" timeOffset="97844.7834">13930 11946,'0'40,"0"-1,0 1,0 0,-20-20,20 39,0-19,0-1,40-39,20 0,-40 0,59 0,-20 0,1-19,-20 19,-1 0,1 0,-20 0,-20 0</inkml:trace>
  <inkml:trace contextRef="#ctx0" brushRef="#br0" timeOffset="98169.8159">14327 11966,'-39'0,"39"79,0 1,-40-1,40 0,0 20,-40-19,40 19,0-20,0 1,-40-21,40-19,0 0,0-1,0 1,0-20,0-20</inkml:trace>
  <inkml:trace contextRef="#ctx0" brushRef="#br0" timeOffset="98796.8787">15121 10954,'-20'0,"20"20,0 19,20 21,-20-21,0 21,40 19,-40 1,0-1,59-19,-59 19,40-39,-40 19,59-19,-59 19,40-19,0-20,-40-20</inkml:trace>
  <inkml:trace contextRef="#ctx0" brushRef="#br0" timeOffset="99188.9177">15438 11291,'0'-20,"-39"20,39 40,-60-40,60 20,-39-20,39 59,-60-59,20 80,1-41,-1 1,40-20,-60 20,21-1,-1 21,0-1,40-39,-39-20,39 40</inkml:trace>
  <inkml:trace contextRef="#ctx0" brushRef="#br0" timeOffset="99577.9567">14942 11529,'-39'0,"78"0,21 0,-20 0,19 0,1 0,19 0,-39 0,19-39,-19 39,0 0,-21 0,21 0,0 0,-20 0,-20-40</inkml:trace>
  <inkml:trace contextRef="#ctx0" brushRef="#br0" timeOffset="100013.0003">15260 11112,'-40'0,"40"0,0 60,-40 0,40 19,0 0,0 21,-39-21,39 20,0-20,0 1,0-1,0-39,-40 19,40-19,0 0</inkml:trace>
  <inkml:trace contextRef="#ctx0" brushRef="#br0" timeOffset="102257.2247">16788 10537,'0'-40,"-20"40,0 0,-20 0,1 20,-1 20,20 0,20-21,-39-19,39 80,-40-41,40 1,-40-20,40 20,0-1,0-19,0 20,0 0,20-1,40 1,-21-40,-19 0,20 40,-1-40,21 0,-40 0,-20 0,40 0,-40-40,0 0,0 20,-20 20,-40 0,20 0,1 0,-1 0,-19 60,59-20,-20-1,20 21,0-40,0-20</inkml:trace>
  <inkml:trace contextRef="#ctx0" brushRef="#br0" timeOffset="102705.2695">16192 11509,'60'0,"0"0,-1 0,20 0,1 0,19-39,20 39,-59 0,19 0,0 0,-19 0,-1 0,-78 0,19 20</inkml:trace>
  <inkml:trace contextRef="#ctx0" brushRef="#br0" timeOffset="103409.3399">16669 11728,'-60'0,"1"0,-1 59,20-59,40 80,-39-41,39 1,-40 19,40-39,-40 40,40-1,0 1,0-40,0 39,0 1,0-40,20 39,0-59,20 60,-1-60,21 0,-40 0,39 0,-19 0,-20 0,-20-40,40 40,-40-40,0 1,0-1,-40 40,0 0,1 0,-41 0,40 0,1 40,19-40,20 59,-40-59,40 40,0-20,20-20</inkml:trace>
  <inkml:trace contextRef="#ctx0" brushRef="#br0" timeOffset="104057.4047">17304 11509,'39'40,"21"-40,-20 0,19 0,-19 0,19 0,1 0,-40 0,19 0,-39-20,40 20</inkml:trace>
  <inkml:trace contextRef="#ctx0" brushRef="#br0" timeOffset="104393.4383">17562 11331,'-40'0,"40"20,0-1,-40 61,40-1,0 1,0-21,0-19,0 19,0 1,0-20,0-21</inkml:trace>
  <inkml:trace contextRef="#ctx0" brushRef="#br0" timeOffset="105190.518">18316 10795,'0'-20,"0"20,0 60,0 19,-20-19,20 19,0-39,0 19,0 1,0-21,0 1,0 0,20-60</inkml:trace>
  <inkml:trace contextRef="#ctx0" brushRef="#br0" timeOffset="105689.5679">18058 11569,'20'0,"19"0,-19 0,60 0,-41 0,1 0,0 0,-1 0,-19 0,20 0</inkml:trace>
  <inkml:trace contextRef="#ctx0" brushRef="#br0" timeOffset="106757.6747">18415 11946,'-20'0,"-20"0,1 0,-1 0,40 59,-59-59,59 20,-60-20,60 80,-20-80,20 59,0-19,0 0,0-40,0 39,60-39,-60 40,59-40,-19 20,-20-20,19 59,1-19,0 0,0-1,-40-19,19 20,-19 0,0 19,0-39,0-20,0 60,-39-60,39 39,-60-39,20 0,-19 0,19 0,40-20,-20 20,20-39,-59-21,59 40,-40 20,40-39,0-1,0 20,0-39,20 59,-20-40,60 20,-21-20,1 1,-40-1,59 40,-59-79,40 39,-40 20,40-20,-40-19,20 59,-20-20,0-20,0 40,-40 0,-20 0,1 20,39-20</inkml:trace>
  <inkml:trace contextRef="#ctx0" brushRef="#br0" timeOffset="108173.8163">18931 11271,'0'-20,"40"20,-1 40,-39-20,40 20,-40 19,20 1,-20-21,79 61,-79-61,60 21,-60-21,20 1,-20-20,39 20,-39-1</inkml:trace>
  <inkml:trace contextRef="#ctx0" brushRef="#br0" timeOffset="108549.8539">19368 11370,'0'-19,"-20"19,20 0,-40 39,0 21,20-20,20-21,-59 21,59 0,-79-1,79 1,-60-20,60 20,-60-1,21 1,-1 20,40-21,-40-39,40 40</inkml:trace>
  <inkml:trace contextRef="#ctx0" brushRef="#br0" timeOffset="108921.8911">18812 11807,'40'0,"-21"0,21 0,-20 0,20 0,19 0,-39 0,20 20,39-20,-39 0,-20 0</inkml:trace>
  <inkml:trace contextRef="#ctx0" brushRef="#br0" timeOffset="109569.9559">19110 11311,'0'20,"0"19,0 21,0 0,0 19,0-20,0 21,0-1,0-19,0-1,0-19,0 19,0-19,0-20,0 20,0 19,-20-59,20-20</inkml:trace>
  <inkml:trace contextRef="#ctx0" brushRef="#br0" timeOffset="111790.1779">19923 10954,'0'-40,"-40"40,60-20,40 20,-60-39,20 39,19 0,1 0,0 19,-20-19,-20 20,0 20,0 0,0-40,0 39,-40-39,40 80,-40-80,40 59,-20-59,20 40,-39-40,39 20,-40-20,60 0,39 0,-39 0,60 0,-41 0,-19 0,-20 39,0 1,0-20,0 20,0-1,-40-19,1-20,39 40,-20-40,-20 0,0 0,60 0</inkml:trace>
  <inkml:trace contextRef="#ctx0" brushRef="#br0" timeOffset="112218.2207">19844 11648,'-60'0,"60"40,-20-40,40 0,20 0,0 0,-21 0,41 40,-1-40,1 0,-20 0,19 0,1 19,-1-19,-39 0,20 0,-40 40,-20 0,0-40</inkml:trace>
  <inkml:trace contextRef="#ctx0" brushRef="#br0" timeOffset="113086.3075">19923 12204,'-40'0,"80"0,20 0,-1-20,-39 20,20 0,-40 20,20-20,-20 40,39-40,-39 39,40-39,-40 40,-20-20,-39 39,19-59,0 40,20-40,20 40,40-40,-20 0,20 0,-21 0,21-20,0 20,-1 0,-19 20,20 19,-40-19,0 40,0-21,-40 1,40 0,-39-40,39 59,-40-59,0 40,20-40,-19 60,-1-60,40 19,-60-19,41 0,19-19,0 19</inkml:trace>
  <inkml:trace contextRef="#ctx0" brushRef="#br0" timeOffset="113686.3675">20915 11747,'-39'0,"78"0,-19 0,40 0,-1 0,21 0,-41 0,41 0,-21 0,-39 0,20 0,39 0,-39 0,-1 0,-39-19</inkml:trace>
  <inkml:trace contextRef="#ctx0" brushRef="#br0" timeOffset="114038.4027">21292 11509,'-20'0,"-39"100,59-41,0-19,0 39,0-19,0-1,0-19,0 19,0-19,0-20,0 20</inkml:trace>
  <inkml:trace contextRef="#ctx0" brushRef="#br0" timeOffset="114938.4925">22066 11053,'0'-20,"0"-20,20 40,-20-39,0 138,0-59,0 19,-20 21,20-21,0-39,0 39,0-19,0 20,0-40,0-20</inkml:trace>
  <inkml:trace contextRef="#ctx0" brushRef="#br0" timeOffset="115477.5464">21828 11946,'20'0,"20"0,-1-40,21 40,-1 0,-19 0,20-39,-21 39,1 0,-20 0,20 0,-21 0</inkml:trace>
  <inkml:trace contextRef="#ctx0" brushRef="#br0" timeOffset="115966.5955">21828 12263,'0'60,"0"-40,0 19,-40 21,40 0,0-1,-39 1,39-1,0 21,-40-21,40-39,0 20,0-1,0-19,0 20</inkml:trace>
  <inkml:trace contextRef="#ctx0" brushRef="#br0" timeOffset="116717.6706">22066 12402,'40'0,"-20"0,19 0,-19 0,20 20,0 20,-40 0,0-21,-20 41,20-20,-20-40,20 59,0-39,-40 20,40-1,0-19,-59-20,59 60,-40-60,40 39,20-39,39 0,-39 0,20 0,0-19,19 19,-39 0,40 0,-21 0,-19-40,20 40,-1 0</inkml:trace>
  <inkml:trace contextRef="#ctx0" brushRef="#br0" timeOffset="117261.725">22721 11529,'0'20,"60"20,-60-1,39-19,-39 20,40 0,0-1,-1 1,1-20,0 20,-20-40,19 59,-39-19,60-40,-60 20</inkml:trace>
  <inkml:trace contextRef="#ctx0" brushRef="#br0" timeOffset="117609.7598">23178 11549,'-20'-40,"0"40,-40 40,21 20,39-21,-60 21,20 39,40-39,-59-1,59 1,-60-1,60-19,-39-20,39 19,-40-39,40 40</inkml:trace>
  <inkml:trace contextRef="#ctx0" brushRef="#br0" timeOffset="117914.7903">22681 11906,'40'0,"-20"0,20 0,39 0,0 0,-39 0,20 0,-21 0,-19 0,-20 0,40 0,0 40,-21-40,21 0,-40-20</inkml:trace>
  <inkml:trace contextRef="#ctx0" brushRef="#br0" timeOffset="118289.8278">22999 11490,'0'-40,"-40"80,40 19,0-19,-39 19,39 21,0 19,0 20,0-60,0 21,0-21,0 1,0-20,0-1,0 1,0-20</inkml:trace>
  <inkml:trace contextRef="#ctx0" brushRef="#br0" timeOffset="120834.0822">23872 11093,'40'-40,"-20"40,19-60,21 60,-21-59,-19 59,20-40,0 40,-1 0,1-39,0 39,-1 0,-19 0,-20 39,0 41,0-21,-20 1,-39 19,19-19,-19-1,39-39,-40 20,21-1,-1-39,0 40,1-40,39 40,-40-40,40 20,59-20,1 0,-20 0,19 0,21 0,-1 0,0 0,-39 0,0 0,-1 0,-19 0,20 0</inkml:trace>
  <inkml:trace contextRef="#ctx0" brushRef="#br0" timeOffset="121262.125">23773 11906,'-40'0,"80"0,19 0,-39 0,60 0,-1-20,20 20,-19 0,-21-39,1 39,-1 0,-39 0,40 20,-1-20,-59 19</inkml:trace>
  <inkml:trace contextRef="#ctx0" brushRef="#br0" timeOffset="122266.2254">23872 12263,'0'0,"0"-19,60 19,-21-20,1 20,0-40,-21 40,21 0,20 0,-21 0,-39 0,40 0,-40 40,40-1,-40 1,0-20,-20 20,-40 19,1 1,-1-21,-19 21,39-60,1 40,19-40,20 19,-40-19,60 0,0 0,39 0,1 0,19 0,1 0,-1-19,-20 19,21 0,-1-40,1 40,-21 0,-19 0,-40 20,-20-20,20 39,-40-39</inkml:trace>
  <inkml:trace contextRef="#ctx0" brushRef="#br0" timeOffset="125514.5502">675 13494,'59'0,"21"-20,-41 20,1-40,-20 40,19 0,1-39,-20 39,20 0</inkml:trace>
  <inkml:trace contextRef="#ctx0" brushRef="#br0" timeOffset="126090.6078">833 13811,'0'0,"60"0,19 0,-79-39,60 39,-40-20,19 20,21-40,-20 40,-40 0</inkml:trace>
  <inkml:trace contextRef="#ctx0" brushRef="#br0" timeOffset="129930.9918">3274 12799,'0'-39,"-20"39,1 0,-21 0,20 0,-20 19,1-19,-21 40,40-40,20 60,-39-60,39 39,-40 1,40 0,-40-1,40-19,0 20,0-20,0 19,-39 1,39 20,0-41,0 21,0 0,19-40,-19 20,60-20,-1 39,-19-39,20 0,-21 0,21 0,-40-19,39-21,-19 40,-40-20,0-20,0 20,-20 20,-20-39,21 39,-21 0,0 0,0 20,40-1,-59 21,-1 20,60-21</inkml:trace>
  <inkml:trace contextRef="#ctx0" brushRef="#br0" timeOffset="130547.0534">2322 13831,'39'0,"21"0,-20-20,-1 20,21-39,19 39,40-80,20 40,0 40,0-59,0 59,-40 0,-20 0,1 0,-21 0,-39 0,-20-20</inkml:trace>
  <inkml:trace contextRef="#ctx0" brushRef="#br0" timeOffset="133786.3773">22622 8632,'20'0,"19"0,1 0,-20 0</inkml:trace>
  <inkml:trace contextRef="#ctx0" brushRef="#br0" timeOffset="134602.4589">22523 8969,'39'0,"1"0,0-19,-20 19,19 0,1 0,-20 0,19 0,1 0,-20 0</inkml:trace>
  <inkml:trace contextRef="#ctx0" brushRef="#br0" timeOffset="136058.6043">22503 8672,'0'0,"39"0,-19 0,20 0,0 0,-20 0,19-20,1 20,-20 0,19 0,-39-40,40 40,-20 0,20 0</inkml:trace>
  <inkml:trace contextRef="#ctx0" brushRef="#br0" timeOffset="138854.8839">23733 8652,'60'-40,"-21"0,1 1,0 39,-20-40,19 40,1 0,-20 0,19 20,-39 20,0 19,-39 1,-1-1,0 21,-19 19,19-40,0 1,1-40,-1 39,20-19,-19 0,-1-40,0 59,60-59,40 0,-1 0,60 0,-20 0,20-59,-19 59,58-80,-58 80,19-59,-40 59,-19-40,-41 40</inkml:trace>
  <inkml:trace contextRef="#ctx0" brushRef="#br0" timeOffset="139359.9344">24666 8493,'0'20,"0"20,0-1,0-19,39-20,-39 40,40-40,-20 0,20 0,19 0,-19 0,19-20,-19 20,-20 0,20 0,-1 0</inkml:trace>
  <inkml:trace contextRef="#ctx0" brushRef="#br0" timeOffset="139847.9833">25082 8374,'-39'0,"39"-40,0 80,0 20,0-1,0-39,0 39,0 21,0-40,0 79,0-60,0 40,0-19,0-1,0-19,0-21,0-19,0 40,0-80</inkml:trace>
  <inkml:trace contextRef="#ctx0" brushRef="#br0" timeOffset="142131.2117">2659 14208,'0'0,"40"-40,-1-19,21-20,-20 19,-1 20,21-19,-20 19,-1 40,-19-40,20 60,-40 40,0 19,0-39,0 39,0 1,-20-1,20-20,-40-19,40-20,-20 20,20-1,0 1,-59-40,59 40,-40-1,1 21,39-20,-40-40,40 20,20-20,19 0,41 0,-41 0,1-40,0 40,-20 0,-20-20,59 20,-19 0,-40-40,20 40,-20-59</inkml:trace>
  <inkml:trace contextRef="#ctx0" brushRef="#br0" timeOffset="142739.2725">3413 13851,'40'0,"-40"20,0 19,0 41,0-21,0-19,0-20,39-20,-19 0,40 0,-1 0,-19-20,-20 20,20 0,-21 0,21 0,0 0,-20 0,19-20</inkml:trace>
  <inkml:trace contextRef="#ctx0" brushRef="#br0" timeOffset="143115.3101">3810 13831,'0'-20,"0"60,0 0,0 39,0 0,0 1,0-1,0-19,0-1,0 21,0-1,0 0,20-39,-20 20,0 19,0-39,0-21,0-38</inkml:trace>
  <inkml:trace contextRef="#ctx0" brushRef="#br0" timeOffset="143611.3595">4286 13514,'0'0,"0"0,60 0,-21 0,-19 0,20 0,20 0,-1 0,-19 0,-1-40,21 40,-40 0,19 0,1 0,20-40,-40 40</inkml:trace>
  <inkml:trace contextRef="#ctx0" brushRef="#br0" timeOffset="144159.4143">4564 13236,'20'39,"-20"21,0 0,20-21,-20 1,0-20,0 39,0-19,0-20,0 19,0 1,0-20,39-20,-39 40,40-40</inkml:trace>
  <inkml:trace contextRef="#ctx0" brushRef="#br0" timeOffset="151080.1065">5179 12541,'20'0,"20"0,19-20,-39 20,20 0,-20 0,19 0,-39 20,40-20,-40 20,0 20,0 19,0-39,-20 40,20-21,-39-39,39 20,-20-20,-20 40,0-40,80 0,20-20,-41 20,-19-20,60 20,-1 0,-39 0,-20 0,60 0,-21 40,-39 0,40-40,-40 19,0 21,-20 0,-19-1,-1 1,40-20,-20-20,-20 0,40 40,-39-40,19 0,-20 0,1 0,19 0,20 20,-40-20,40 39,0 1</inkml:trace>
  <inkml:trace contextRef="#ctx0" brushRef="#br0" timeOffset="151799.1784">5140 13553,'-40'0,"40"-39,-20 39,40 0,59 0,-19 0,19 0,-39 0,39-40,1 40,19-60,-60 60,21-39,-20 39,-20 0,19 0,1 0,-20 0,-20-40,39 40</inkml:trace>
  <inkml:trace contextRef="#ctx0" brushRef="#br0" timeOffset="152608.2593">5318 13950,'-40'0,"40"40,-39-40,78-20,1 20,20-79,-21 39,1 40,20-60,-21 60,-19 0,20 0,-1 0,-39 0,0 40,0 0,0-20,-19 39,19-19,-60 0,60-1,-59 21,19-1,0 1,1-1,-1-19,20 20,20-41,-40-19,60 0,40 0,-21 0,1 0,20-39,-41 39,41-40,-20 40,-1-40,-19 40,20 0,0 0</inkml:trace>
  <inkml:trace contextRef="#ctx0" brushRef="#br0" timeOffset="153083.3068">5933 13811,'0'-20,"-39"20,39 0,0 60,0-20,19-40,-19 19,20 21,20-40,0 0,-21 0,21-20,0 20,0-39,-21 39,41-40,-20 40,19 0</inkml:trace>
  <inkml:trace contextRef="#ctx0" brushRef="#br0" timeOffset="153464.3449">6310 13672,'-39'-39,"-1"39,40 39,0 21,0 19,0 1,0-21,0 21,0-21,0 20,0-39,0 0,20 19,-20-19,0-20,0 20,0-60</inkml:trace>
  <inkml:trace contextRef="#ctx0" brushRef="#br0" timeOffset="154199.4184">6747 13137,'-20'0,"20"0,60 0,-1 0,-39 0,39 0,21 0,-21 0,21-20,-1 20,0-40,-39 40,0 0,0 0,-21 0</inkml:trace>
  <inkml:trace contextRef="#ctx0" brushRef="#br0" timeOffset="154672.4657">7144 12879,'-20'0,"20"19,0 1,0 20,0 0,0-1,0 41,0-1,0 0,0 21,0-21,0 0,0-39,0 0,0 19,0-39,0 20,0-60</inkml:trace>
  <inkml:trace contextRef="#ctx0" brushRef="#br0" timeOffset="159083.9068">8037 12502,'0'19,"-20"-19,20 0,20 0,-20-39,59 39,-59-20,60 20,-1-40,1 40,-40 0,-20 0,0 40,0 0,0-21,0 21,-20 20,20-41,-40 21,40 0,-20 0,20-21,-39-19,39 60,-40-60,40 40,40-40,-1-20,1 20,0-40,19 0,1 40,19-39,-19 39,-41 0,21 0,0 0,0 20,-40-1</inkml:trace>
  <inkml:trace contextRef="#ctx0" brushRef="#br0" timeOffset="159615.96">7938 13156,'-40'0,"40"40,20-40,19 0,1 0,0 0,19 0,40 0,-19 0,19-40,-39 40,19 0,0-39,1 39,-21 0,-19-40,-20 40,-20 20</inkml:trace>
  <inkml:trace contextRef="#ctx0" brushRef="#br0" timeOffset="160348.0332">7997 13732,'-40'0,"60"0,40-40,-40 40,-20-59,79 59,-79-40,79 40,-39 0,-20 0,-20 20,0 39,0 21,0-60,0 19,0 21,-99-1,59 1,20-20,-20-21,1 21,39 0,-60-40,60 39,20-39,0 0,20 0,19-19,1 19,-1-40,-19 40,19-40,1 40,-1-39,-39 39,40 0,-60-40</inkml:trace>
  <inkml:trace contextRef="#ctx0" brushRef="#br0" timeOffset="160888.0872">8533 13633,'-40'19,"40"21,0 20,-40-60,40 39,0-19,20-20,0 0,20 0,-1-20,1 1,-20-21,20 0,-1 40,1-59,-20 59,20 0,19 0,-39 0</inkml:trace>
  <inkml:trace contextRef="#ctx0" brushRef="#br0" timeOffset="161248.1232">8811 13395,'0'-20,"-20"20,20 39,0 21,0-1,-40 21,40-1,0 1,0 19,0-20,0-19,0 19,0 0,0 1,0-41,0-19,0 20,0-20</inkml:trace>
  <inkml:trace contextRef="#ctx0" brushRef="#br0" timeOffset="162180.2164">9981 13712,'-39'0,"78"0,41 0,-60 0,19 0,21 0,-20 0,-1 0,21 0,-40 0,39 0,1 0,19-40,-19 40,-1-59,-39 59</inkml:trace>
  <inkml:trace contextRef="#ctx0" brushRef="#br0" timeOffset="162620.2604">10041 14010,'0'39,"-60"-39,60 20,40-20,0 0,-20 0,19 40,21-40,-20 0,59-20,-40 20,21-40,-1 40,0 0,-19-39,-20 39,-21 0,21 0</inkml:trace>
  <inkml:trace contextRef="#ctx0" brushRef="#br0" timeOffset="164296.4279">12323 13514,'-20'0,"-20"0,21 0,19 19,-40-19,40 20,0 20,-20-40,20 59,0-39,0 20,0-20,0 20,0-1,0-19,0 40,0-60,0 39,40-39,-40 20,20-20,39 40,1-40,-21 0,1 0,0-20,-1 20,-39-20,0-20,0 21,0-21,-19 40,-1 0,-20 0,0 0,20 20,-19-20,39 20,-40-20,40 39,-20-39,20 40,0-20,-39-20</inkml:trace>
  <inkml:trace contextRef="#ctx0" brushRef="#br0" timeOffset="165592.5576">12918 13831,'20'0,"20"0,39 0,-19 0,-21 0,21 0,-1 0,-59-20,20 20,20 0,0 0</inkml:trace>
  <inkml:trace contextRef="#ctx0" brushRef="#br0" timeOffset="166012.5994">13137 13692,'0'-20,"-40"20,40 0,0 40,0 0,0-20,0 39,0-19,0-20,0 39,0-19,0-20,-40 19,40 21,0-40,20-20,-20 0</inkml:trace>
  <inkml:trace contextRef="#ctx0" brushRef="#br0" timeOffset="167048.7032">13772 13573,'19'0,"21"0,-20 0,59 0,-79-20,80 20,-21 0,1 0,-40 20,19-20,-39 60,40-60,-40 39,0-19,0 20,-20 0,20-21,-59-19,59 40,-40-40,40 40,-20-40,-20 20,60-20,40 39,-21-39,21 40,-20 0,-40-1,0-19,0 40,-20-60,20 39,-40-39,40 20,-40-20,-19 0,59 40,-60-40,21 0,-1 0,0 0,60 0,-20-40</inkml:trace>
  <inkml:trace contextRef="#ctx0" brushRef="#br0" timeOffset="167564.7548">14545 13990,'20'0,"40"0,-1 0,-19 0,20 0,-1 0,1-40,19 40,-39 0,19 0,1 0,-40 0,19 0,1 0,-20 0</inkml:trace>
  <inkml:trace contextRef="#ctx0" brushRef="#br0" timeOffset="167939.7923">14922 13772,'-39'0,"39"19,0 21,0 0,0-1,0 21,0 0,0-1,0-19,20-1,-20 1,0 0,0-1,0 1</inkml:trace>
  <inkml:trace contextRef="#ctx0" brushRef="#br0" timeOffset="168583.8565">15498 13712,'60'0,"-41"0,21 0,0-40,-1 40,1 0,20 20,-60 0,0 40,0-21,0-19,0 40,-40-21,0 1,20 20,-39-21,-1 1,1 0,-1-21,1-19,-1 40,40-40,-19 40,59-40,19 0,21 0,-1 0,21 0,-1 0,-19 0,19 0,-20 0,1 0,-20 0,-1 0,1 39</inkml:trace>
  <inkml:trace contextRef="#ctx0" brushRef="#br0" timeOffset="169920.9903">16054 14704,'-20'0,"0"0,-40 0,-19 0,39 0,20 0,-19 0,-1 0,20 40,-19-40,-1 0,20 0,-20 0,-19 0,39 0,-20 0,1 0,19 0,-20 0,0 0,21 0,-21 0,-20 0,21 0,-21 0,-19 0,79-20,-60 20,40 0,-19 0,19 0,-20 0,-19 0,39 0,-40 0,21 0,19 0,-20 0,0 0,-39 0,59 0,-20 0,1 0,19 20,-20-20,1 0,19 0,-20 0,0 0,20 0,-39 0,19 0,1 0,-1 0,-40 0,61 0,-21 0,0 0,-19 40,39-40,-20 0,20 0,-39 0,19 0,-19 0,39 0,-79 0,59 0,-20 0,40-20,-19 20,-1 0,20 0,-19 0,-1-40,20 40,-20 0,1 0,19 0,-40 0,21 0,19 0,-20 0,-39 0,39 0,20 0,-59 0,39 0,-19 0,19 0,0 0,20 0,-19 0,-1 0,0 0,-19 0,-1 0,40 0,-19 0,-1 0,20 0,-20 0,100 0</inkml:trace>
  <inkml:trace contextRef="#ctx0" brushRef="#br0" timeOffset="170828.0809">13593 15180,'-40'0,"20"0,-19 0,39 40,-40-40,20 0,40 0,40-20,-21 20,-19 0,20-39,-1 39,21 0,-40 0,20 0,19 0,-59 19,0 21,0 20,0-21,-20 1,20 0,-79-40,79 79,-60-39,1 39,19-39,0 0,21-40,-41 39,1-39,19 0,80 0,-1 0,1 0,19 0,21-20,-1 20,20 0,-19 0,-1-39,20 39,-19 0,-1 0,1-80,-41 80</inkml:trace>
  <inkml:trace contextRef="#ctx0" brushRef="#br0" timeOffset="171256.1239">14466 15180,'0'20,"-20"40,20-20,-39-40,39 39,0 1,19-40,-19 20,60-20,-1 0,1 0,0 0,-1-20,-19 20,-1 0,-39-20,40 20</inkml:trace>
  <inkml:trace contextRef="#ctx0" brushRef="#br0" timeOffset="171576.1559">14764 15141,'-40'0,"40"39,0 1,-40-20,40 40,0-1,0 1,-39-1,39 1,0-1,0 1,-20-1,20-19,0 0,0 19</inkml:trace>
  <inkml:trace contextRef="#ctx0" brushRef="#br0" timeOffset="172401.2384">16530 14605,'20'0,"19"0,41-40,-41 40,-19 0,20-39,39 39,-19 0,-40 0,19 0,1 0</inkml:trace>
  <inkml:trace contextRef="#ctx0" brushRef="#br0" timeOffset="172880.2863">16490 14863,'0'40,"20"-40,0 0,20 0,19 0,-19 0,19 0,1-20,-20 20,-1-40,1 40,0 0,-40-40,39 40,21 0</inkml:trace>
  <inkml:trace contextRef="#ctx0" brushRef="#br0" timeOffset="174856.4839">18058 13851,'0'-40,"0"100,-40 19,40 1,-40-1,40-20,0-39,0 20,0 0,0-21,0 21</inkml:trace>
  <inkml:trace contextRef="#ctx0" brushRef="#br0" timeOffset="175112.5093">18395 13772,'0'-20,"0"20,0 59,0 1,-20 19,20 1,0-21,-39 1,39-1,0-19,0-1,0 1</inkml:trace>
  <inkml:trace contextRef="#ctx0" brushRef="#br0" timeOffset="175552.5533">17661 14665,'0'-40,"-20"40,20 0,40 0,-1 0,1 0,40 0,-1 0,20 0,0 0,20-40,20 40,-20-59,-19 59,-21 0,0-40,1 40,-21 0,-19 0</inkml:trace>
  <inkml:trace contextRef="#ctx0" brushRef="#br0" timeOffset="176264.6245">17641 15319,'40'-59,"19"59,-19-40,20 40,-1-40,-19 40,19-39,-39 39,20 0,-40 20,0 19,0 1,0 20,-40-1,0 1,1-21,-1 21,0-1,1 1,19-20,-20-1,-19 21,78-60,41 0,0 0,-1-20,1 20,19-60,0 60,-19-59,-20 59,19-60,1 60</inkml:trace>
  <inkml:trace contextRef="#ctx0" brushRef="#br0" timeOffset="176692.6675">18574 14922,'0'-19,"0"19,0 39,0 1,-40-40,40 40,0-1,0 1,0 0,0-1,20-39,0 0,19 0,1 0,0 0,19 0,-19-19,-20 19,20-40,19 40,1 0</inkml:trace>
  <inkml:trace contextRef="#ctx0" brushRef="#br0" timeOffset="177068.7051">18911 14843,'-20'0,"20"20,0 20,-39 19,39 1,0-1,0 21,-40-1,40 20,0-19,0-1,0-20,0-19,0 0,0-20,0 19</inkml:trace>
  <inkml:trace contextRef="#ctx0" brushRef="#br0" timeOffset="181417.1399">19645 14625,'-20'0,"20"20,0 39,0-19,0 39,0 60,0 0,0 0,0 0,0-40,0-39,0-21,0 1,20-60,-20 0,40 20,0 0,-1-39,41 39,59-119,119 0,59-60,80-59,79 0,-39 19,19 61,-99 39,-79 0,-99 79,-1-20,-59 21,-79 39,0 0,-40-40,0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1:56:57.8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1052 992,'79'0,"-19"0,19 0,0 0,-39 0,39 0,-19-40,0 40,-1 0,-19 0,-1 0,21 0,-60 20,0 40,0-20,0-1,0 21,0-21,-20 21,20 39,0-19,-40-1,40 0,0 1,-39-1,39-19,0-41,0 21,0-60</inkml:trace>
  <inkml:trace contextRef="#ctx0" brushRef="#br0" timeOffset="400.04">1310 1687,'0'-40,"39"60,-19-20,40 0,-1 0,21 0,19-40,-20 0,40-19,-39 19,19 1,-20 39,-39-40,19 40,-19 0</inkml:trace>
  <inkml:trace contextRef="#ctx0" brushRef="#br0" timeOffset="1320.1318">2064 2679,'-20'0,"-20"0,40 20,-39-20,-1 20,-40-20,41 39,19-39,-20 60,1-60,-1 59,20-59,20 40,-40-40,40 20,20-20,20 40,-20-1,19-39,21 60,-1-21,1 21,0 0,-1-1,-19 1,-1-21,-39 21,60 19,-60-19,0-21,0-19,0 20,0 0,0-21,-20-19,-20 0,40 60,-39-60,-1 0,0 0,40-20,-59 20,59-20,-60 20,60-39,0-21,0 20,0-19,0-1,0-19,0 59,0-39,0 19,20 0,-20 20,20-19,-20-21,0 20,40 1,-40-21,0 21,0 19,0-20,-20 0,0 40,20-39,-60 39,21 0,19 0</inkml:trace>
  <inkml:trace contextRef="#ctx0" brushRef="#br0" timeOffset="6751.6751">1091 2441,'-19'0,"19"0,0 20,59-20,20 0,-19 0,-20 0,19-20,-19 20,19-40,-19 40,20 0,-1-40,1 40,-1 0,-19 0,19 0,1-39,0 39,-21 0,41-40,-1 40,-20-40,1 40,-20-39,-20 39,19 0</inkml:trace>
  <inkml:trace contextRef="#ctx0" brushRef="#br0" timeOffset="7267.7267">3393 2342,'-20'0,"40"0,20 0,0 0,-21-20,61 20,-1-40,1 40,-1-40,40 40,-40-39,-39 39,20 0,-21 0</inkml:trace>
  <inkml:trace contextRef="#ctx0" brushRef="#br0" timeOffset="7935.7935">4604 1131,'39'40,"-39"-1,40 41,-40-1,40 1,-40-21,0 20,39-19,-39-40,0 20</inkml:trace>
  <inkml:trace contextRef="#ctx0" brushRef="#br0" timeOffset="8512.851">4604 2222,'0'20,"20"-20,19 0,1 0,0 0,-1 0,21 0,19 0,1 0,-21 0,-19-20,19 20,1 0,-1-39,-19 39,0 0,0 0,-21 0,-19-20</inkml:trace>
  <inkml:trace contextRef="#ctx0" brushRef="#br0" timeOffset="9048.9048">4842 2778,'0'40,"0"-1,0 1,0-40,0 80,0-41,0-19,0 20,0-1,0-39,0 40,20-40,19 0,21 0,-1-20,1 20,0-20,-1 20,1 0,-21-39,-19 39,20 0</inkml:trace>
  <inkml:trace contextRef="#ctx0" brushRef="#br0" timeOffset="9399.9399">5278 2818,'0'0,"0"79,0 1,0 19,0 40,0 19,0 21,0-40,-59 0,59-20,0-60,0 21,0-41,0 1</inkml:trace>
  <inkml:trace contextRef="#ctx0" brushRef="#br0" timeOffset="9991.999">6013 1965,'0'39,"19"-39,41 0,0 0,19 0,0 0,1 0,-1-20,0 20,-19 0,19-59,-19 59,-20 0,-1-60,1 60</inkml:trace>
  <inkml:trace contextRef="#ctx0" brushRef="#br0" timeOffset="10968.0967">7898 972,'0'0,"0"20,0 60,0-21,0 20,0 21,0-21,0-39,20-1,-20 1,0 0</inkml:trace>
  <inkml:trace contextRef="#ctx0" brushRef="#br0" timeOffset="11400.1399">7461 2163,'20'0,"-20"40,60-40,19 0,0 0,21 0,-1 0,20 0,0-40,-20 40,-19 0,-41 0,1 0,0 0</inkml:trace>
  <inkml:trace contextRef="#ctx0" brushRef="#br0" timeOffset="12180.2179">7838 2838,'40'-20,"0"20,-1-40,1 40,0-20,-1 20,-19 0,40 0,-60 0,59 0,-59 40,20 0,-20-21,0 41,0-20,-20-1,-19-19,-1 40,40-21,-60-39,60 60,-59-60,59 20,20-40,19 0,1 20,20-40,-41 40,21 0,-20 0,40 0,-21 0,21 40,-40-40,19 60,41 39,-80-59,0-21,0 21,0 20,0-21,-20 21,-20-1,0-19,-19 0,19-1,1-39,-21 60,0-60,1 0,19 40,-39-40,59 0,-20 0</inkml:trace>
  <inkml:trace contextRef="#ctx0" brushRef="#br0" timeOffset="13428.3427">12402 536,'0'-20,"-20"20,-19 20,39 0,0 19,0 1,0-20,0 39,20 1,-20-1,39 21,-39 19,40 20,-40-59,0 19,40-19,-40-21,0-59,0-39,-40-21,40 1,-60-20,60-40,-79-20,79 60,0-40,0 40,0 19,0 41,20 19,20-20,19 1,-19 39,0-40,-1 40,21 20,-60 19,0 1,39 20,-39-1,0 1,-19-21,19 1,-80 20,41-21,-41 1,21 20,-1-21,1 1,19-40,40 40,20-40,39-40</inkml:trace>
  <inkml:trace contextRef="#ctx0" brushRef="#br0" timeOffset="13780.3777">13018 734,'0'40,"0"0,0 19,0-19,0-1,39 1,-39 0,0-60,0-20,0 1,0-21,0 1,0-1,40 20,-40 21,59-21,-39 40,20-40,0 40,-21 0</inkml:trace>
  <inkml:trace contextRef="#ctx0" brushRef="#br0" timeOffset="13996.3995">13494 615,'0'20,"0"20,0 39,0 20,0-19,0-21,0 21,0-1,0-59,0 19</inkml:trace>
  <inkml:trace contextRef="#ctx0" brushRef="#br0" timeOffset="14176.4175">13414 417,'0'-20</inkml:trace>
  <inkml:trace contextRef="#ctx0" brushRef="#br0" timeOffset="14820.4819">13633 437,'0'19,"0"61,0-21,39 21,-39 19,0-20,40 1,-40 19,0-40,0-19,0-20,40-80,-40-19,0 19,0 1,39-1,-39 1,0 19,40-19,-40 19,20 40,20 20,-40 39,0 1,0-1,0 1,39-1,-39-39,0 20,40-80,0-39,-1 0,1-1,0-19,-40 39,59 21,-59 78,0 21,40-20,-40 39,0-19,40-21,-40 1,0 19,59-59</inkml:trace>
  <inkml:trace contextRef="#ctx0" brushRef="#br0" timeOffset="15168.5167">14605 833,'20'0,"-20"-19,59 19,-59-60,60 20,-60 1,40 19,-40-40,0 21,-40 39,0 0,1 0,-1 39,0 21,0 19,40 20,-79 20,79 1,0-81,0 1,0 0,40-21,19-19,1 0,-20 0,79-39,-40-1</inkml:trace>
  <inkml:trace contextRef="#ctx0" brushRef="#br0" timeOffset="15548.5547">15478 456,'-20'0,"-39"0,39 0,-20 0,1 60,-1-20,40 19,-40-59,40 20,20-20,20 0,-20 0,19 0,1 40,0-1,-1 41,-39-1,0 0,0 21,0-1,-20-20,20 1,-59-21,59 1,-40-21,-19 1,19-40</inkml:trace>
  <inkml:trace contextRef="#ctx0" brushRef="#br0" timeOffset="16980.6979">13315 2441,'0'-20,"-20"20,0 0,-19 0,-41 0,21 0,19 0,1 40,-1-40,-20 39,40-39,20 40,-39-40,39 40,0-1,0-19,20-20,19 40,1-40,20 0,-1 59,-39-59,20 60,19-20,-19 19,-1 1,1 19,-40-39,40 39,-40-19,40-1,-40 1,0-40,0 39,0-19,0-20,-20 39,0-59,-20 0,0 0,1-59,39 39,-60-40,60 21,-39-1,39 20,0-39,0-1,19 20,21-19,0 19,-1-19,1-1,0 0,-40 1,40 19,-40 20,0-39,0 19,0 1,0-1,-20 40,20-40,-60 40,40 0,-39 0,59 40,-40 0,40 19</inkml:trace>
  <inkml:trace contextRef="#ctx0" brushRef="#br0" timeOffset="17552.7551">13196 4465,'0'-40,"0"100,0-1,-20 21,20-1,-39 0,39 1,0-21,-40-19,40 0,0-1,0-19,20-20,39 0,-39 0,40-40,-1 40,1-39,-21 39,21 0,-1-20,1 20,-40 0,19 0,1 0</inkml:trace>
  <inkml:trace contextRef="#ctx0" brushRef="#br0" timeOffset="17860.7859">13593 4524,'0'80,"0"39,0 20,0 19,0 81,0-1,0-60,0-19,0 59,0-79,0-79,0 19,0-19,0-21,0-19</inkml:trace>
  <inkml:trace contextRef="#ctx0" brushRef="#br0" timeOffset="18760.8759">13275 7283,'0'19,"0"-19,0 0,0-59,40 19,-40 1,80-21,-41 1,21 19,-1 20,-19 20,0 0,-1 0,21 0,-20 0,-1 40,-19-1,20 21,-40-1,59-19,-59-20,0 20,0-21,0 21,-39-40,19 0,20 40,-40-40,0 0,40 20,40-20,20 0,-21 0,-19 0,20 0,0 59,-1-59,21 60,-1-21,-19 21,-40 0,40-1,-40-19,0 19,-20 1,-20-1,0 21,-19-21,-20 1,-1-21,-39-39,-20 60,0-60,0 40,60-40,19 0,21 0,19 0,-20 0,40 0</inkml:trace>
  <inkml:trace contextRef="#ctx0" brushRef="#br0" timeOffset="20273.0271">12164 4028,'20'0,"0"0,20 0,-21 0,21 0,20 0,-41 0,21 0,0 0,-20 0,19-39,1 39,0 0,-20 0,19 0,21 0,-40 0,19 0,-19 0,20 0,0 0,-21 0,21 0,0 0,0 0,-1-40,1 40,-20 0,19 0,1 0,0 0,-1 0,1 0,0 0,39 0,-19-40,19 40,0 0,1 0,19-59,-20 59,21 0,-1 0,20 0,-20 0,40-40,0 40,0 0,20-60,-40 60,59-39,-39 39,20-60,-20 60,0 0,0 0,19 0,21 0,19 0,21-39,19 39,0 0,0-60,0 60,0-60,1 60,-41 0,20-39,20 39,0 0,1 0,19 0,19 0,1-60,20 60,0 0,19 0,-19-59,-21 59,-19 0,20 0,-20 0,20 0,0 39,-20-39,20 0,-40 0,-60 40,1-40,-80 0,-19 60,-21-60,-39 0,-20 19</inkml:trace>
  <inkml:trace contextRef="#ctx0" brushRef="#br0" timeOffset="21721.1718">11232 6727,'0'40,"19"-40,1 0,20 0,19 0,-39 0,20 0,-20 0,39 0,21 0,-1 0,1 0,19-20,0 20,40 0,0 0,39 0,-19 0,20-60,39 60,-20 0,1 0,19-59,20 59,20 0,20-40,40 40,-21-59,80 59,0-100,0 100,-39-79,-1 79,0-60,40 60,60-59,39 59,20 0,80-79,-80 79,-20 0,20 0,60 0,59 0,-59 0,79 0,-60-60,-79 60,-79 0,0 0,-40 0,-139 40,-377-40,139 59,-20-59,-40 40,1-40,39 0,0 59,-19-59,-21 0,80 0,-60 20,20-20</inkml:trace>
  <inkml:trace contextRef="#ctx0" brushRef="#br0" timeOffset="23672.367">14268 1925,'0'0,"-20"59,20 1,0 19,0 20,0 40,0 0,0 0,20 40,-20-20,0 39,59 60,-59 40,0-1,0 1,0 19,0 21,0-1,0-39,0-40,0 20,60-1,-60-39,0 1,0-41,0-19,0-40,0-40,0 0,0-20,0 1,0-21,0-19,0 19,-20-19,20 20,0-1,0-19,0 0,-40-1,40 21,0-1,0-19,-20-40,20 20</inkml:trace>
  <inkml:trace contextRef="#ctx0" brushRef="#br0" timeOffset="25201.5197">12799 1865,'40'0,"0"0,-21 0,21 0,20-20,-1 20,-19 0,19-59,1 59,-1 0,-39 0,20 0,0 0,-20 0,19 0,1 0,-20 0,19 0,41 0,-41 0,21 0,0 0,-1 0,-19 0,-40 20,59-20,-19 0,-20 0,20 0,-1 0,-19 0,40 0,-1 0,-19 0,39 0,20 0,-19 0,19 0,20 0,-20 0,0 0,1 0,39 0,-20 0,-20-20,20 20,-20 0,0 0,20-40,20 40,0 0,0 0,0 0,0 0,0 0,0-59,39 59,-19 0,20 0,-1 0,-19 0,40 0,-21 0,1 0,19 0,1 0,39 0,0-60,0 60,0 0,40 0,-20 0,20 0,0 0,19 0,-19 0,20 0,-1 0,41 0,39 0,-20 0,20-59,-40 59,-19 0,-60 0,20 0,-40 0,-80 0,1-40,-60 40,-19 0,-60 0,-40 0</inkml:trace>
  <inkml:trace contextRef="#ctx0" brushRef="#br0" timeOffset="26408.6406">15260 2560,'0'0,"0"0,40-40,-1 0,21 40,-21-39,1 39,20 0,-21-40,-19 40,40 0,-60 20,0 20,0-21,0 21,0 20,-40 19,0 0,40-19,-79-1,39 1,1 0,-1-21,0 1,1 0,-1-1,20-39,20 40,-40-40,60-20,20 20,-20-40,39 40,1 0,19-39,1 39,-1 0,20 0,-39 0,19 0,-19 0,-21 0,-59 0</inkml:trace>
  <inkml:trace contextRef="#ctx0" brushRef="#br0" timeOffset="26640.6638">16272 2758</inkml:trace>
  <inkml:trace contextRef="#ctx0" brushRef="#br0" timeOffset="27137.7135">16808 2461,'0'-40,"39"20,21-20,-1 1,-39 39,20 0,0-40,-21 40,21 0,0 20,-20-20,19 79,-39-59,0 20,40 19,-40 1,-20 19,-19 40,-41 0,1-39,-20 19,39-20,20-19,1-60,39 40,20-40,39-40,1 40,-1-60,-19 60,19-39,21 39,-21 0,21-40,-21 40,-19 0,19 0</inkml:trace>
  <inkml:trace contextRef="#ctx0" brushRef="#br0" timeOffset="27369.7367">17820 2679,'0'20</inkml:trace>
  <inkml:trace contextRef="#ctx0" brushRef="#br0" timeOffset="27840.7838">18336 2361,'0'-19,"39"-21,41 0,-41 40,1-40,20 40,-21 0,-19 0,20 0,-1 0,21 40,-60-20,60 40,-60 19,0 20,0 0,-20 1,-40-1,1 20,-41 20,1-60,40-19,-1-21,1 1,39-40,20 0,39 0,41-40,39 1,0-21,-20 60,20-40,-20 40,-19 0,-21 0,-19 0,0 0,-40 20</inkml:trace>
  <inkml:trace contextRef="#ctx0" brushRef="#br0" timeOffset="28824.8822">14784 5338,'0'20,"-40"-20,40 39,40-58,39-81,-39 81,-1-21,21-20,19 1,1-1,-21 60,-19-39,0 39,-21 0,-19 0,40 39,-40 41,0-21,0 1,0 19,-20 0,20 41,-39-41,-1-20,0 21,0-21,1-39,-1 20,0 19,60-78,20 19,19-60,21 20,-1 1,20-1,1 0,-21 40,0-59,1 59,-1 0,-39-40,0 40,-21 0</inkml:trace>
  <inkml:trace contextRef="#ctx0" brushRef="#br0" timeOffset="29056.9054">16232 5040</inkml:trace>
  <inkml:trace contextRef="#ctx0" brushRef="#br0" timeOffset="29572.957">16589 4842,'-19'0,"19"-60,19 60,41-59,-1 19,1 40,0-20,-21 20,21 0,-21 0,-19 0,20 0,0 0,-1 0,-19 60,-20-21,0 21,0 0,-40 59,-39 39,20-19,-60 20,59-40,0-40,-19 21,39-41,1-39,78-20,21-20,39-19,60-1,19-20,-39 21,20-21,-20 60,0-40,0 40,-40 0,-39 0,-41 0,-19 20,0 0,0-20</inkml:trace>
  <inkml:trace contextRef="#ctx0" brushRef="#br0" timeOffset="30549.0546">15359 7263,'-20'39,"20"-39,40 0,39-59,80-40,0 19,-60 41,20 39,-79 0,39 0,-19 0,-21 0,-39 39,0 1,0 0,0 19,0 21,-79 19,39 0,-19 0,-21-19,41-21,-1 1,60-80,39-20,21-19,19 19,0 0,60-19,-20 19,-40 40,20 0,-59 0,19 0,-39 40,-1-1,-39 1,0 20,0 39,0 0,-79 40,20-40,-21 0,21-39,-21 0,-19 19,0-39,19-40,-39 59,20-59,40 0,39 0,20-40,59-39</inkml:trace>
  <inkml:trace contextRef="#ctx0" brushRef="#br0" timeOffset="31517.1514">19506 655,'0'40,"0"19,0 20,0 60,0 20,0 79,0 40,0 20,0 118,0 140,0-80,0 20,0-79,0-119,60 39,-60 0,0 80,0 139,0-60,0-20,0 20,0-139,0-39,-40-80,40 0,-79-59,79-40,-40-60,40 0,-39-39,39-20,0-60,0 1,0-1,0-40,39-19</inkml:trace>
  <inkml:trace contextRef="#ctx0" brushRef="#br0" timeOffset="32537.2534">20895 972,'-39'0,"39"-20,20 20,-20-59,59-20,-59 19,60 1,-60-21,59 40,-59 21,40-21,-40 40,40 99,-40 0,0 1,0-21,39-20,-39 1,20-60,20 0,19 0,-19-79,-40 19,40 1,-40-1,59-19,-59 39,40 40,-40-40,0 20,20 20,-20-39,0 19</inkml:trace>
  <inkml:trace contextRef="#ctx0" brushRef="#br0" timeOffset="32941.2936">21610 952,'0'40,"40"-40,19 0,-19 0,39-20,-19-39,-60-1,0 21,-40-1,0 40,20 0,-19 0,-1 20,0 19,1 21,39 19,-60-19,60-1,0-19,20 0,20-1,39-39,0 40,21-40,-21 0,0-20,-19 20,-20-59</inkml:trace>
  <inkml:trace contextRef="#ctx0" brushRef="#br0" timeOffset="33277.3273">22126 1131,'20'0,"19"0,1 0,0-40,-1 1,-39-1,20 40,-20-20,0-20,0 40,-39 0,-41 0,40 40,1 20,-1 19,40-19,-40-1,40-19,0 0,0-1,60-39,-1 60,21-60,59 0,0-60</inkml:trace>
  <inkml:trace contextRef="#ctx0" brushRef="#br0" timeOffset="33745.3742">23158 1131,'-60'0,"1"-40,19 40,-20 0,21 0,-1 0,20 20,20 20,-40-40,40 59,0-19,0-20,40-20,-20 40,40-40,-1 0,40-20,1-40,19-39,-20 0,-40-20,21 0,-80 20,59-60,-59 20,0 40,0 19,0 80,-59 0,19 20,0 139,-19 59,59 20,0 20,0 20,0-40,39-59,1-60,40-40,-21-19,-39-60,-20 39,40-39</inkml:trace>
  <inkml:trace contextRef="#ctx0" brushRef="#br0" timeOffset="34613.4609">13315 9644,'-20'0,"20"60,-39 19,39 0,-40 1,40-1,-60 0,60-19,-39-20,39-1,39-39,-19 0,20 0,0-19,-1 19,41-40,-21 40,21 0,19 0,20 0,-20 0,-20 0</inkml:trace>
  <inkml:trace contextRef="#ctx0" brushRef="#br0" timeOffset="34957.4952">14486 9704,'-20'0,"-20"0,21 0,-21 39,0-19,1 20,-1-1,40 1,-40-40,40 40,0 0,0-1,0-19,0 20,40 39,-20-79,19 40,1-40,20 0,-21 0,21 0,-1 0,21 0</inkml:trace>
  <inkml:trace contextRef="#ctx0" brushRef="#br0" timeOffset="35185.5182">15061 9644,'0'20,"0"59,0 1,0-21,0 21,0 19,0-20,0 1,0-21,0-39</inkml:trace>
  <inkml:trace contextRef="#ctx0" brushRef="#br0" timeOffset="35537.5534">14962 9783,'0'-40,"20"40,20-39,-20 39,39-40,1 40,19 0,-19 0,-21 0,1 40,-40 19,0 20,0-19,0 59,0-20,0-19,-40-1,40-19,-39-41,39 21,-20-40,20 60,-40-60,0 0,20 0,20-20</inkml:trace>
  <inkml:trace contextRef="#ctx0" brushRef="#br0" timeOffset="35797.5793">16649 9902,'0'0,"40"0,-21 0,21 0,20 0,-1 0,-19 0,19 0</inkml:trace>
  <inkml:trace contextRef="#ctx0" brushRef="#br0" timeOffset="36053.6049">16649 10358,'59'0,"21"-19,-21 19,41-40,-41 40,20 0,1 0,-21 0,-19 0,0 0</inkml:trace>
  <inkml:trace contextRef="#ctx0" brushRef="#br0" timeOffset="36885.6882">18732 10021,'60'0,"0"-59,-1 19,-19 40,19-60,-19 60,0 0,-40 40,0 0,0 39,-40-19,40-1,-60 1,60-1,-59 1,19-40,1 19,-1 1,20-40,40 0,20 0,19 0,-19 0,39 0,1-20,-21 20,20 0,1 0,-40 0</inkml:trace>
  <inkml:trace contextRef="#ctx0" brushRef="#br0" timeOffset="37097.7092">19506 10239,'0'-39,"0"39</inkml:trace>
  <inkml:trace contextRef="#ctx0" brushRef="#br0" timeOffset="37517.7512">19764 9842,'0'-19,"60"19,-60-40,99 40,-79 0,20-40,-1 40,-19 0,20 20,-40 40,0-21,0 21,0-1,0 21,-40-1,0 1,1-21,-21 1,1-1,19-19,20-40,20 39,20-39,40 0,19-39,40 39,0-60,-40 60,1-39,-40 39,19 0</inkml:trace>
  <inkml:trace contextRef="#ctx0" brushRef="#br0" timeOffset="37733.7728">20598 10140,'-20'0</inkml:trace>
  <inkml:trace contextRef="#ctx0" brushRef="#br0" timeOffset="38176.8173">20776 9842,'0'-39,"0"-1,40 40,-40-20,60 20,19-39,-59 39,20 0,19 0,-39 0,39 39,-59-19,60 20,-60-1,0 21,0-40,0 39,-40 1,-19-1,-21 41,-19-41,20 1,19-21,21 1,-1 0,60-40,19 0,-19 0,40 0,-1-40,-19 40,-20-40,39 40</inkml:trace>
  <inkml:trace contextRef="#ctx0" brushRef="#br0" timeOffset="38385.8382">21550 10100</inkml:trace>
  <inkml:trace contextRef="#ctx0" brushRef="#br0" timeOffset="39025.9022">21828 9684,'40'-20,"19"20,21-79,-41 79,61-40,-61 40,21 0,-20 0,-40 20,0 19,-40 21,0-20,0 19,1 1,-1-21,0 21,60-60,40 0,-1-40,1 40,19-40,1 40,-21 0,-19 0,-1 0,-39 40,0-20,0 40,0-1,-19 1,-1-1,-20-39,0 20,1-1,-1-39,40 60,-40-60,1 0,-1 0</inkml:trace>
  <inkml:trace contextRef="#ctx0" brushRef="#br0" timeOffset="39817.9813">22900 9803,'20'0,"19"0,21 0,-21 0,1 0,0 0,0 0,-1 0</inkml:trace>
  <inkml:trace contextRef="#ctx0" brushRef="#br0" timeOffset="40142.0138">22959 9981,'0'20,"0"-20,60 0,-1 0,-19 0,0 0</inkml:trace>
  <inkml:trace contextRef="#ctx0" brushRef="#br0" timeOffset="42626.2622">23773 9446,'0'-20,"0"20,39-40,-19 0,20 40,0-59,-1 59,-39-40,40 40,0 0,-1 40,-39 19,-19 21,-21 39,-20 0,1 0,-21-40,21 1,-1-21,21-19,-1 0,20-1,20-39,60 0,-1-20,1 20,39 0,-20-39,1 39,-1 0,-39 0,39 0,-19-40,-1 40,1-40</inkml:trace>
  <inkml:trace contextRef="#ctx0" brushRef="#br0" timeOffset="42989.2985">24626 9366,'0'0,"-40"60,40 19,-59-19,59-21,0-19,0 20,20 0,0-40,39 0,20 0,1 0,-40-20,19 20,-19 0,-20 0,19 0</inkml:trace>
  <inkml:trace contextRef="#ctx0" brushRef="#br0" timeOffset="43289.3285">24944 9267,'0'40,"-20"39,-20 60,0 20,-19 19,-1 21,-19 19,0-39,39-40,40-1,-79-18,79-41,-40-20,40-19,0-20</inkml:trace>
  <inkml:trace contextRef="#ctx0" brushRef="#br0" timeOffset="51390.1385">1330 12303,'39'0,"-19"0,40 0,-1 0,-19 0,0 0,-1 0,-19 0,20 0,-1 0,21 20,-40-20,19 0,-39 59,0-19,-39 20,39 19,-40-19,40-1,-40 21,40-1,-59 0,59-39,0-20,-40 19,40 1,0-20,20-20,20-20</inkml:trace>
  <inkml:trace contextRef="#ctx0" brushRef="#br0" timeOffset="51718.1712">1528 12700,'-20'0,"-20"0,60 0,40 0,-20 0,19 0,1 0,-21 0,41 0,19 0,20 0,-40 0,-19 0,-1-40,-19 40,-40 20</inkml:trace>
  <inkml:trace contextRef="#ctx0" brushRef="#br0" timeOffset="52530.2525">1230 13315,'-59'0,"19"0,20 0,-19 0,78 0,41 0,-41 0,21 0,19 0,1 0,39-40,20 40,39-59,-59 59,-20-40,-19 40,-21 0,1 0,-1 0,-59 0</inkml:trace>
  <inkml:trace contextRef="#ctx0" brushRef="#br0" timeOffset="53302.3296">2044 13494,'-40'0,"40"-20,-20 20,-19 0,-1 0,0 0,1 20,-21-20,1 59,19-59,20 60,-20-60,1 59,-1 1,40-40,20-20,0 0,19 0,1 39,-20-39,20 0,19 60,1-60,19 79,-19-39,-1 0,1 19,-1 1,-19-1,-40-19,39 0,-39 19,0 1,-19-21,19-19,-60 20,20-40,21 0,-21 40,0-40,1 0,19-20,-20-20,40 20,-40-19,40-21,0-19,0 59,20-40,20 1,0-1,-1 1,1-1,-20 40,-20-19,59-21,-59 20,0 21,0-21,0-20,0 40,-39-19,19 39,-20 0,40 0,0 59</inkml:trace>
  <inkml:trace contextRef="#ctx0" brushRef="#br0" timeOffset="53946.3941">2679 13057,'0'-20,"0"40,40 40,-1-1,21 21,-1-21,41 21,-41-21,1 1,-21-41,1 21,0-40,-40 60,39-60,-58-20</inkml:trace>
  <inkml:trace contextRef="#ctx0" brushRef="#br0" timeOffset="54194.4189">3115 13037,'-39'0,"39"-39,-20 39,-20 39,1 41,39-1,-80 0,21 41,19-1,-20-40,21-20,39 1,-60-20,60-20</inkml:trace>
  <inkml:trace contextRef="#ctx0" brushRef="#br0" timeOffset="54442.4437">2600 13553,'0'-20,"39"20,21-39,-1 39,21-40,-1 40,-19 0,-1 0,-39 0,20 0,-1 0,-39 0,0 40</inkml:trace>
  <inkml:trace contextRef="#ctx0" brushRef="#br0" timeOffset="54818.4813">2858 13037,'0'-39,"-40"39,80 59,-40 21,59 39,-59-20,40 20,-40-20,0-20,39 1,-39-1,0-19,0-40,0 19,40-39,-40-20,0 1</inkml:trace>
  <inkml:trace contextRef="#ctx0" brushRef="#br0" timeOffset="58153.8148">21431 2322,'0'0,"0"-20,60 20,-60-40,59 40,-19-20,39-39,-39 59,0-20,-1 20,1 0,-20 0,20 0,-1 0,-39 0,0 59,0-19,0-20,0 20,0 19,-39-19,-1 0,0-1,1 1,39 0,-60-40,60 20,20-20,39-20,1 20,19-40,-39 40,20 0,-1 0,1 20,-41-20,-19 79,60-19,-60-21,0 1,0 0,0 19,0-39,-40 20,1 19,-1-59,0 40,1-40,19 0,-20 0,0 0,21 0,-41 0</inkml:trace>
  <inkml:trace contextRef="#ctx0" brushRef="#br0" timeOffset="59754.9749">20856 4743,'-40'0,"60"-20,20 20,-1-60,21 21,-20 19,19 20,1-60,-1 60,-39 0,20 0,-1 0,-39 40,-20 19,-19 1,-1-1,-19 21,-1-21,-19 41,39-41,0-39,1 20,58-40,1 0,40 0,19 0,1 0,-21 0,20 0,1 0,-1 0,-19-20</inkml:trace>
  <inkml:trace contextRef="#ctx0" brushRef="#br0" timeOffset="59993.9988">21848 4822,'-20'0</inkml:trace>
  <inkml:trace contextRef="#ctx0" brushRef="#br0" timeOffset="60571.0565">22265 4445,'0'-40,"39"-19,1 19,0 0,-1 1,21 39,-20-60,-1 60,21-40,-20 40,-21 0,21 0,0 20,-40 20,0-20,0 39,-40 21,0-21,1 1,-21 19,-19 20,59-79,-20 20,100-40,-1-40,-19 40,20-59,19 59,0 0,-19 0,-40 0,19 0,-39 59,0 1,0 19,0-19,-39 19,39 0,-60-39,20 20,40-1,-59-19,19 0,-39-40,19 59</inkml:trace>
  <inkml:trace contextRef="#ctx0" brushRef="#br0" timeOffset="62799.2793">20499 7600,'0'0,"0"-40,39 40,-39-39,60 39,-60-60,59 21,-39 39,20-40,19 40,-39 0,-20 40,0 19,0 1,-39-21,-1 41,0-21,1-19,-1 19,40-19,-60 0,21-1,39 1,-20-40,20 40,0-40,39 0,21 0,0 0,-1-20,20 20,1-40,-1 40,-19-59,-1 59</inkml:trace>
  <inkml:trace contextRef="#ctx0" brushRef="#br0" timeOffset="63015.3009">21312 7600,'0'0,"-40"0,21 0,19 20,19-40</inkml:trace>
  <inkml:trace contextRef="#ctx0" brushRef="#br0" timeOffset="63466.346">21570 7263,'0'-20,"40"20,-40-40,79 40,-19-59,19 59,-19-40,-21 40,1 0,0 0,-40 20,0 0,0 19,0 21,0-40,0 39,0 1,0-1,-40-19,40 39,-99-19,99-20,-40-1,40 1,-40-20,40-20,60 0,0 0,-1 0,20 0,-19-60,-20 60,-1-39</inkml:trace>
  <inkml:trace contextRef="#ctx0" brushRef="#br0" timeOffset="63674.3668">22404 7422,'0'-40,"39"40</inkml:trace>
  <inkml:trace contextRef="#ctx0" brushRef="#br0" timeOffset="64162.4156">22701 7144,'0'-40,"60"40,-40-20,39 20,1-59,-1 59,1-60,-21 60,1 0,0 0,-40 60,0-21,-40 41,-19 19,19-20,40 1,-79-1,79-19,-60 19,60-39,-60-1,60 1,40-40,0 0,59-59,20 19,-39 0,-21 0,-19 40,-1-39</inkml:trace>
  <inkml:trace contextRef="#ctx0" brushRef="#br0" timeOffset="64942.4936">23019 2619,'20'0,"-1"0,61 0,-1 0,-19 0</inkml:trace>
  <inkml:trace contextRef="#ctx0" brushRef="#br0" timeOffset="65226.522">23178 2838,'0'0,"39"0,1 0,19-20,-39 20</inkml:trace>
  <inkml:trace contextRef="#ctx0" brushRef="#br0" timeOffset="66838.6832">23991 2520,'20'0,"20"-40,-1 40,1-39,0 39,-1 0,-39 20,0 19,0 1,0 0,-19 39,-21-19,0-41,80-19,0 0,-1 0,1 0,-40 40,40-40,-40 40,0-20,0 19,-20-39,20 60,-60-20,21 19,-1-19</inkml:trace>
  <inkml:trace contextRef="#ctx0" brushRef="#br0" timeOffset="67282.7276">23555 4286,'39'0,"1"0,0 0,-1 0,-19-20,20 20,19 0</inkml:trace>
  <inkml:trace contextRef="#ctx0" brushRef="#br0" timeOffset="67546.754">23654 4405,'39'0,"-19"0,60 0,-41 0,-19-20,20 20</inkml:trace>
  <inkml:trace contextRef="#ctx0" brushRef="#br0" timeOffset="68054.8048">24368 4108,'-40'0,"40"19,-59 21,39 0,-20 19,1 1,39-20,-40 39,40 0,0 1,0-1,0-19,20-21,0 1,19-40,21 40,-1-40,-19 0,20 0,-21 0,-19 0,-20-40,0 0,0 1,-20 39,-19 0,-1 0,20 0,-20 0,-19 59,19-19,1 0,39 19,0 20</inkml:trace>
  <inkml:trace contextRef="#ctx0" brushRef="#br0" timeOffset="68918.8912">23574 7084,'20'0,"40"0,-21 0,-19 0,20 0,-20 0,19 0</inkml:trace>
  <inkml:trace contextRef="#ctx0" brushRef="#br0" timeOffset="69262.9256">23634 7322,'-40'0,"60"0,-20 40,60-40,-41 0,41 0,-20 0,-21 0,21 0,0 0,0-20,-21 20</inkml:trace>
  <inkml:trace contextRef="#ctx0" brushRef="#br0" timeOffset="69974.9966">24408 7045,'0'-20,"-20"20,0 0,-20 0,40 0,-59 0,59 39,-20-39,20 40,0-20,0 20,40-40,-20 59,19-19,1-40,0 79,-1-59,21 40,-60-1,0-19,0-20,0 39,0-19,0-20,0 19,-20-39,20 40,-40-40,21 0,-21 0,40-40,0 1,-40-1,40 20,0-20,0-39,0 59,20-19,20-1,-1 0,-39 20,60-19,-60-1,20 40,-20-60,39 41,-39-61,0 21,-19 19,-1 40,-40 0,21 20,-1 20</inkml:trace>
  <inkml:trace contextRef="#ctx0" brushRef="#br0" timeOffset="75046.5039">3592 12025,'20'0,"39"-20,20-39,-39 19,0 40,0-39,-21 39,-19 19,0 21,0 20,0-21,0-19,0 20,0-40,0 40,-39-40,39 19,20-19,-1 0,21 0,0 0,-40 0,0 60,0-1,-40-59,0 60,-39-1,39-59,1 60,-21-60</inkml:trace>
  <inkml:trace contextRef="#ctx0" brushRef="#br0" timeOffset="75339.5331">3691 12561,'40'0,"19"0,-39 0,20 0,19-40,1 40,-21-39,41 39,19 0,-39-40,-1 40</inkml:trace>
  <inkml:trace contextRef="#ctx0" brushRef="#br0" timeOffset="76127.6119">3790 13077,'0'0,"60"-20,-1 20,-59-40,40 40,0 0,-1 0,-39-39,80 39,-60 0,39 0,-59 20,0 19,0 41,-20-80,20 59,-39-59,39 40,-40-40,40 40,-40-40,60 0,20 0,-20 0,19-20,21 20,-1 0,-19 0,0 0,-1 0,-39 39,20-39,-20 40,0 20,0-1,0 1,-20-21,20 1,-20-40,20 60,-59-60,-1 59,1-59,-1 60,-19-60,59 0,20 20,-59-20,59-20,19-20,21 0</inkml:trace>
  <inkml:trace contextRef="#ctx0" brushRef="#br0" timeOffset="76626.6619">4584 12640,'59'0,"-39"0,40 0,59-39,-20 39,20-40,-59 40,59 0,-60 0,1 0,-20 0,-21 0,21 0,0-40,39 1,-39-1</inkml:trace>
  <inkml:trace contextRef="#ctx0" brushRef="#br0" timeOffset="77926.7919">6449 11430,'0'99,"0"0,0 20,0-19,40 19,-40-60,0 1,0-20</inkml:trace>
  <inkml:trace contextRef="#ctx0" brushRef="#br0" timeOffset="78330.8323">6132 12541,'0'40,"-20"-40,60 0,-21 0,41 0,-1 0,-19 0,20 0,-1 0,21 0,-41 0,21 0,-1 0,-19-20,-20 20,39 0</inkml:trace>
  <inkml:trace contextRef="#ctx0" brushRef="#br0" timeOffset="78778.8771">6509 12720,'-20'0,"20"20,-40 19,40 1,0 0,0 19,-39 21,39 19,-40 0,40 0,-40-19,40-21,0 1,0-60,80 0,-41 0,21 0,-21-20,21 20,0-40,-21 40,-19 0,40 0</inkml:trace>
  <inkml:trace contextRef="#ctx0" brushRef="#br0" timeOffset="79094.9087">6727 13037,'-20'0,"20"20,0 79,0-19,-59 19,59 0,0 40,0-20,-40 20,40-40,0-19,0-1,0-19,0-41,0 21</inkml:trace>
  <inkml:trace contextRef="#ctx0" brushRef="#br0" timeOffset="79539.9531">7283 12283,'59'0,"-59"20,60 20,-40-1,39 1,1 0,-1 0,1-21,-1-19,-39 60,20-60,-1 59,1-19,-40 0</inkml:trace>
  <inkml:trace contextRef="#ctx0" brushRef="#br0" timeOffset="79814.9807">7799 12125,'-60'0,"1"39,19 41,0 39,-39 20,39-20,0 0,1-40,-1-19,40-21,-60 1,60-20</inkml:trace>
  <inkml:trace contextRef="#ctx0" brushRef="#br0" timeOffset="80131.0121">7302 12700,'40'0,"0"0,19 20,-39-20,20 0,-20 0,19 0,21 0,-40 0,39 0,-19 0,-20 0,20 0,-40 0,59 0</inkml:trace>
  <inkml:trace contextRef="#ctx0" brushRef="#br0" timeOffset="80507.0499">7521 12283,'-40'0,"40"20,0 40,0-21,0 41,0-21,0 21,40 19,-40-20,39 1,-39-1,40-20,-40 1,0-40,20-20,-20 59</inkml:trace>
  <inkml:trace contextRef="#ctx0" brushRef="#br0" timeOffset="82359.2351">8632 11490,'0'-40,"-20"40,-20 0,21 0,-21 0,0 0,40 20,-39-20,39 39,-40-39,40 80,-40-21,40-19,0 0,0 19,0 21,0-41,0 1,40 0,0-1,19-39,-19 40,19-40,1 0,-40 0,19-20,1 20,-40-20,40 20,-40-39,0-1,-20 40,20-20,-40 20,1 0,-1 0,-20 20,21-20,19 20,-40 19,21 1,58 0,1-40</inkml:trace>
  <inkml:trace contextRef="#ctx0" brushRef="#br0" timeOffset="82771.2763">8315 12323,'19'0,"21"0,0 0,19 0,21 0,-21 0,21 0,-1 0,-59 0,39 0,-19 0,0 0,-1 0,1 0,-20 0</inkml:trace>
  <inkml:trace contextRef="#ctx0" brushRef="#br0" timeOffset="83443.3434">8553 12740,'-20'0,"20"59,-20-59,20 60,-40-21,40 21,-39-20,39 19,0 21,-40-1,40 0,0 1,0-1,20-39,19-1,-19 1,40-40,-21 40,21-40,-20 0,19-20,-19-20,0 1,-40 19,59-40,-59 21,0-1,0 20,-20 20,-19-40,19 40,-20 0,20 0,-19 20,-1 20,-20 0,21-1,-1 21,40-21,-40 1,40-20,60-20</inkml:trace>
  <inkml:trace contextRef="#ctx0" brushRef="#br0" timeOffset="84487.4477">9684 12363,'20'0,"19"0,1 0,0 39,19-39,-19 0,19 0,1 0,19 0,1-20,-41 20,1 0,0 0</inkml:trace>
  <inkml:trace contextRef="#ctx0" brushRef="#br0" timeOffset="85231.5223">11589 11470,'0'-20,"0"40,0 79,0 40,-20 20,20-21,-60 1,60-39,-39-1,39-60,0 1,0 0,0-20</inkml:trace>
  <inkml:trace contextRef="#ctx0" brushRef="#br0" timeOffset="85635.5627">10795 12978,'-40'0,"60"0,40 0,59 0,39 0,21-60,0 60,-40-39,0 39,-20-40,-20 40,-20 0,-19 0,-1 0,-39 0,-20 0</inkml:trace>
  <inkml:trace contextRef="#ctx0" brushRef="#br0" timeOffset="86483.6474">11271 13355,'40'0,"19"0,21 0,-1-20,-19 20,59-40,-40 40,-39 0,0 0,-40 60,-20-20,20-1,-60 1,40 0,-19-1,-1 1,-20 19,21-39,-1-20,40 40,40-60,19 20,21-59,-1 59,0-40,1 40,-21 0,1 0,-40 0,-20 20,39-20,-39 20,0 19,-19 21,-21-1,0 1,0-20,-19 19,-1 1,1-21,-1 1,21-40,-21 40,20-40,21 0,-21 0,0-40,40 20</inkml:trace>
  <inkml:trace contextRef="#ctx0" brushRef="#br0" timeOffset="87127.7119">12819 12799,'0'-20,"40"20,-1 60,-39-1,60 21,-20-1,-1-19,21 19,39 20,-39-39,19-1,-39-19,-1 0,1-1</inkml:trace>
  <inkml:trace contextRef="#ctx0" brushRef="#br0" timeOffset="87367.7359">13395 12958,'-20'0,"-60"40,41 19,-21 21,-19 19,19-20,21 1,-21-21,20 1,40-1,-39-59,39 60</inkml:trace>
  <inkml:trace contextRef="#ctx0" brushRef="#br0" timeOffset="87631.7621">12799 13375,'40'0,"0"0,39 0,0 0,1 0,-1-40,-39 40,19 0,1 0,-1 0,-39 0,40 0</inkml:trace>
  <inkml:trace contextRef="#ctx0" brushRef="#br0" timeOffset="87943.7934">13176 12898,'0'20,"0"40,0-1,0 21,0 19,0 0,0 40,0 0,0-40,0 0,0-19,0-1,0-39</inkml:trace>
  <inkml:trace contextRef="#ctx0" brushRef="#br0" timeOffset="90060.0051">14724 11946,'0'-40,"0"40,-59 0,-1 0,0 20,21-20,39 40,-40-40,40 20,-40-20,40 39,0 1,20-40,60 40,-41-40,1 39,-20-39,20 20,-1 20,1 0,0-1,-40 21,39-40,-39 19,0 1,0 39,0-59,0 20,-59-40,59 40,-60-40,40 0,-59 0,19 0,60-40,0-20,0 41,0-21,20-20,20 1,0-1,-40 40,59-19,-59-1,20 40,-20-20,0-19,0-21,0 20</inkml:trace>
  <inkml:trace contextRef="#ctx0" brushRef="#br0" timeOffset="90600.0591">14288 12839,'19'0,"21"0,20 0,19 0,0 0,21 0,-21 0,0 0,-19 0,19 0,-19 0,-1 0,-59 0,0 40</inkml:trace>
  <inkml:trace contextRef="#ctx0" brushRef="#br0" timeOffset="91312.1303">14843 13077,'0'0,"-40"0,-19 0,39 0,-20 20,1-20,-1 0,40 40,-40-40,1 39,39 1,19-40,1 20,20-20,0 59,19-19,-19 0,-20-1,19 1,-39-20,40 20,-40-1,0 41,0-21,-20-19,-19 0,19-40,-40 0,21-20,-1-40,40 40,0-19,59-61,1 41,-1-1,1 1,-20-1,19 1,-19-1,0 1,-40 19,0 20,0 20,-40 0,-20 20</inkml:trace>
  <inkml:trace contextRef="#ctx0" brushRef="#br0" timeOffset="92016.2007">15875 12740,'20'0,"20"0,-21 0,21 0,20 0,-21 0,21 0,-21 0,1 20,-20-20,40 0,-1 0,-19 0,-1 0</inkml:trace>
  <inkml:trace contextRef="#ctx0" brushRef="#br0" timeOffset="92536.2527">15835 13057,'20'0,"20"0,0 0,-1 0,41 0,-21 0,1 0,19 0,0 0,21 0,-1 0,0 0,-20 0,-19 0,-20 0,-20 0,-40 40</inkml:trace>
  <inkml:trace contextRef="#ctx0" brushRef="#br0" timeOffset="97131.712">17482 12025,'-39'0,"98"0,-19 0,0-39,-21 39,21-40,0 40,-1-40,-19 40,20 0,0 0,-40 40,0 39,0-39,-20 20,20-1,-60 1,60-1,-59-19,59-20,-60-20,60 59,-59-19,39-40,20 0,0-20,79 20,-39-40,19 40,-39 0,40 0,19 0,-19 0,-40 20</inkml:trace>
  <inkml:trace contextRef="#ctx0" brushRef="#br0" timeOffset="97523.7514">18236 11986,'0'-20,"0"20,0 0,0 39,0 1,0-20,0 20,0 19,0-19,0 39,20-19,-20-21,0-19,0 40</inkml:trace>
  <inkml:trace contextRef="#ctx0" brushRef="#br0" timeOffset="98183.8174">17601 12760,'0'-20,"0"20,40 0,20 0,-21 0,21 0,19 0,-19 0,-1 0,-39 0,20 0,19 0,-19 0,0 0,19 0,-39 0</inkml:trace>
  <inkml:trace contextRef="#ctx0" brushRef="#br0" timeOffset="98983.8974">17601 13256,'-19'0,"58"-40,41-39,-41 79,1-20,-20 20,20 0,19 0,-59 0,0 79,0-39,0-20,0 39,0-19,-40 0,40-21,-59 21,19-40,40 79,-59-79,39 60,-20-20,60-40,20 0,-1 0,1 0,0 0,19 0,1-20,-40 20,19 0,1 0,-20 0</inkml:trace>
  <inkml:trace contextRef="#ctx0" brushRef="#br0" timeOffset="99507.9497">18197 13176,'0'0,"0"60,0-21,0-19,39-20,21 0,-20 0,-1-20,1 20,20 0,-41-19,41 19,-20 0,-21 0,21 0</inkml:trace>
  <inkml:trace contextRef="#ctx0" brushRef="#br0" timeOffset="99907.9898">18594 13077,'-20'-40,"-20"40,40 40,0 0,0-20,0 39,0 1,0-21,0 21,0 19,0-19,0-21,0 1,0 20,0-1,0-79</inkml:trace>
  <inkml:trace contextRef="#ctx0" brushRef="#br0" timeOffset="103696.3686">19030 12700,'40'0,"0"0,-21 0,41 0,-20 0,-40 0,19 0,41 0,-20 0,-20 0,19 0,1 0,-60 60,20-21</inkml:trace>
  <inkml:trace contextRef="#ctx0" brushRef="#br0" timeOffset="104528.4518">20002 12184,'0'-40,"-19"40,-1 0,20 20,-60-20,60 60,-39-40,39 19,0 1,0-20,0 39,0-19,0-20,0 20,0-1,19-19,1-20,-20 40,80-40,-41 0,1 0,-20 0,20 0,-40-20,0 0,-40 20,0 0,20 0,-19 20,39 0,-60 19,20 1,40 0,20-40</inkml:trace>
  <inkml:trace contextRef="#ctx0" brushRef="#br0" timeOffset="104908.4898">19824 12918,'40'0,"-21"0,61 0,-21 0,1-20,-40 20,19 0,1 0,-20 0,20 20</inkml:trace>
  <inkml:trace contextRef="#ctx0" brushRef="#br0" timeOffset="105584.5574">19745 13474,'19'0,"41"-20,-20 20,-1-40,-19 40,20 0,-40 20,0 60,0-41,0-19,0 20,-40-1,40-19,-59 20,39-40,-20 60,-39-21,39-39,0 40,100-40,-20 0,-1 0,1 0,0 0,-1 0,21 0,-1-20,-19 20,-20 0</inkml:trace>
  <inkml:trace contextRef="#ctx0" brushRef="#br0" timeOffset="105952.5941">20201 13395,'0'19,"-20"21,20-20,0 20,0 19,0-39,20 20,20-40,19 0,-19 0,0 0,-1 0,21 0,-21 0,-19 0,20 0</inkml:trace>
  <inkml:trace contextRef="#ctx0" brushRef="#br0" timeOffset="106244.6234">20499 13414,'0'40,"0"20,0-21,0 41,0-1,0 0,0 1,0-1,-40-39,40 19,0-19</inkml:trace>
  <inkml:trace contextRef="#ctx0" brushRef="#br0" timeOffset="107384.7374">20816 12918,'20'0,"0"0,39 0,-19 0,-20 0,20 0,19 0,-19 0,19 20,21-20,-1 0,0 0,-19 0,-40-20,19 20,1 0</inkml:trace>
  <inkml:trace contextRef="#ctx0" brushRef="#br0" timeOffset="109536.9526">22681 11986,'40'0,"-80"0,-19 0,39 0,-20 0,1 39,-1-19,20-20,20 60,-59-60,59 39,-40-39,40 20,0 20,20 0,39-40,1 0,-21 0,1 59,20-59,-21 40,21 19,-60-19,40-40,-40 79,0 1,0-41,0 1,0 20,-20-60,20 39,-60-39,60 20,-20-20,-59 0,39 0,1 0,39-20,-40-19,40-1,-40 0,40 20,0-19,0-1,20-39,-20 59,79-20,-39 0,-20 1,20-1,-1 40,1-59,-20 59,-20-20,40 20,-40-40,-20 40,20-40,-20 40,20-19,-40 19,20 0</inkml:trace>
  <inkml:trace contextRef="#ctx0" brushRef="#br0" timeOffset="110109.0098">22066 13315,'20'0,"20"0,39 0,1 0,-21 0,80 0,79-79,-19 79,-21 0,-39-40,-40 40,-19 0,-21 0,-39 0,-40 0,-19 0</inkml:trace>
  <inkml:trace contextRef="#ctx0" brushRef="#br0" timeOffset="110805.0794">22701 13474,'-39'0,"78"0,-19 0,20-20,19 20,-39 0,40 0,-60 20,0 39,0-19,0-20,-20 20,0-1,-20 1,-19 0,-21-1,21-19,-21 40,21-21,-1-39,60 60,-39-60,98 0,-19 0,39 0,-19-20,-20 20,-1-40,21 40,-21 0,-19-19,20 19,0 0,-1 0,21-40</inkml:trace>
  <inkml:trace contextRef="#ctx0" brushRef="#br0" timeOffset="111208.1197">23257 13514,'0'39,"-20"1,20-20,-40 19,40 1,0 0,0 0,40-1,0-39,39 0,0 0,-19 0,0-20,-1 20,-19 0,-20 0</inkml:trace>
  <inkml:trace contextRef="#ctx0" brushRef="#br0" timeOffset="111516.1505">23594 13553,'0'0,"-20"0,20 60,0-21,-39 21,39-20,-40 19,40 1,-60 19,60-19,-59-1,59 1,0-40,0 39,0-19</inkml:trace>
  <inkml:trace contextRef="#ctx0" brushRef="#br0" timeOffset="111913.1902">24110 12879,'40'0,"-20"0,39 0,21 0,-1 0,0 0,-19 0,-1 0,1 0,-40 0,19 0,1 0,-40 19</inkml:trace>
  <inkml:trace contextRef="#ctx0" brushRef="#br0" timeOffset="112208.2197">24031 13295,'59'0,"-19"0,39 0,21-20,39 20,-20 0,-80 0,21 0,-21 0</inkml:trace>
  <inkml:trace contextRef="#ctx0" brushRef="#br0" timeOffset="117360.7349">1925 15935,'0'-40,"79"40,-39-80,-20 80,19-59,1 59,0-20,-20 20,19 0,1 0,-20 0,20 0,-1 0,-19 0,-20 40,0 19,0 1,-20-1,20-19,-39 20,39-1,-60-19,60 19,-79 1,39-20,20-1,-20-19,1-20,-1 60,0-21,60-39,20 0,0 0,-1-20,21 20,-1-39,21 39,-1-40,0 40,-19 0,39-40,-39 40,-1 0,-19 0,0 0</inkml:trace>
  <inkml:trace contextRef="#ctx0" brushRef="#br0" timeOffset="117744.7733">3016 15815,'0'-19,"0"38,0 101,0-81,0 21,0 19,0 0,40-19,-40-20,0 19,0-19,40-20</inkml:trace>
  <inkml:trace contextRef="#ctx0" brushRef="#br0" timeOffset="118164.8153">3532 16034,'40'0,"0"0,-21-40,41 40,-1 0,21 0,19-40,0 40,40 0,20-39,-20 39,0 0,-40-60,-40 60,-19 0</inkml:trace>
  <inkml:trace contextRef="#ctx0" brushRef="#br0" timeOffset="118772.8761">5378 15478,'-20'0,"0"0,-20 20,1 39,-1-19,40-20,-40 40,40-1,-59 20,59 21,0 19,0 20,0 0,0-80,39 40,1-79,39-20,1 40,19-40,20-40,0 0,-20-39,-59 39,0 1,-40 19,0-20,-20 0,0 40,-20 0,21 0,-21 0,0 0,0 40,21 0,-21 19,40-19,-40-40,40 40,0-1,20-39</inkml:trace>
  <inkml:trace contextRef="#ctx0" brushRef="#br0" timeOffset="119160.9149">6251 15796,'39'0,"21"0,-20 0,39 0,-19-20,19 20,0 0,1 0,-41 0,41 0,-21 0,-39 0,40 0</inkml:trace>
  <inkml:trace contextRef="#ctx0" brushRef="#br0" timeOffset="119992.9981">7898 15319,'0'0,"-40"0,0 0,-19 20,19 20,-19 19,-21 21,41-21,39-19,0-20,39-20,1 59,0-59,-1 40,1-40,20 0,-1 40,1-40,-40 0,19 39,21 1,-60 40,39-61,-39 41,-19-60,19 59,-40-59,0 40,-19-40,19 0,20 0,-20-20,1-19,39 19,0-40,20 21,-1 39,21-80,20 21,-21 19,21-20,-1 21,-19-1,0 20,-1-39,-39-1,-19 1,-21 19,0 40,-19-60,19 60,-19-19,19 19,-20 0,21 0</inkml:trace>
  <inkml:trace contextRef="#ctx0" brushRef="#br0" timeOffset="121533.1521">1032 17343,'40'0,"-40"-19,39 19,1 0,0 0,-1 0,-19 0,20 0,19 0,-19 0,39 0,1 0,-1-40,1 40,-1 0,-20-40,1 40,0 0,19 0,-20 0,-19 0,0 0,19 20,1-20,-20 0,39 0,0 0,1 0,19 0,0 0,20 0,0 0,20 0,-20-20,20 20,0 0,0 0,-40 0,20 0,-20 0,1 0,-21 0,0 0,21 0,-21-39,0 39,21 0,19-60,-20 60,-20 0,20-40,40 40,20-39,-20 39,0 0,0-60,-40 60,40 0,40 0,-21 0,21-40,0 40,-41 0,41-59,0 59,-60 0,39-40,-19 40,0 0,0-59,0 59,0 0,0 0,0 0,-20-40,-20 40,0 0,-19 0,-41 0,-19 0,-40 0,-19 0,-1 0</inkml:trace>
  <inkml:trace contextRef="#ctx0" brushRef="#br0" timeOffset="122573.2561">3909 18276,'40'0,"-40"-20,40 20,-1-59,21 19,19-20,40 1,-20-20,21 39,-21 0,-20 40,40-79,-59 79,-40 0,-20 20,0 59,-20-19,-20-1,40-39,-60 20,60-1,-39 1,-1-20,0 20,1-1,-1 1,0 0,21-1,-21-39,40 20,20-20,0 0,39 0,1 0,19-20,60 20,0-79,20 39,-21-19,1 19,20 0,-80 40,-19-39,-40 39</inkml:trace>
  <inkml:trace contextRef="#ctx0" brushRef="#br0" timeOffset="122965.2953">6032 17582,'0'19,"-19"41,19-40,0 19,0 21,0-20,0-40,39 39,21-39,19 0,20 0,21-19,-21 19,-20-60,-19 60,-21 0,-19 0</inkml:trace>
  <inkml:trace contextRef="#ctx0" brushRef="#br0" timeOffset="123249.3237">6628 17443,'0'79,"0"40,0 20,-40 0,40 39,0 21,-59 19,59-59,0-60,-40 0,40-19,0-41,0 1</inkml:trace>
  <inkml:trace contextRef="#ctx0" brushRef="#br0" timeOffset="124061.4049">9604 16312,'-39'0,"78"0,1 0,0 0,39-20,0 20,1 0,-1-40,20 40,-19 0,-1 0,-19 0,-21-40</inkml:trace>
  <inkml:trace contextRef="#ctx0" brushRef="#br0" timeOffset="124493.4481">9783 16708,'40'0,"-1"0,1 0,20-39,19 39,0-40,1 40,19 0,-20-40,1 40,-1 0,-19 0,-41 0</inkml:trace>
  <inkml:trace contextRef="#ctx0" brushRef="#br0" timeOffset="131601.1588">12323 15220,'-20'0,"40"0,20 0,19 0,21 0,39 0,20 0,19-59,1 59,-20 0,20-40,-60 40,-40 0,-39 0,-20 20,0 0,0 19,-39-39,39 80,-40-21,40 21,-60 19,60 0,-79 20,79 0,-60-39,60-1,-39-20,39-39,0 40,-40-60,40 59,0-19,-20-40,40-20</inkml:trace>
  <inkml:trace contextRef="#ctx0" brushRef="#br0" timeOffset="132158.2145">12918 15716,'-39'0,"39"20,19-20,21 0,20 0,39 0,40-40,79 40,-20-39,21 39,-21-60,-19 60,-20 0,-40 0,-40 0,-39 0,-1 0,-78 0</inkml:trace>
  <inkml:trace contextRef="#ctx0" brushRef="#br0" timeOffset="132802.2789">12343 16788,'0'-20,"39"20,-19 0,20 0,20 0,19 0,-20 0,80-60,40 60,39-99,-19 99,-1-59,20 59,21 0,-41-40,-19 40,-41 0,-58 0,-60-40,-60 40</inkml:trace>
  <inkml:trace contextRef="#ctx0" brushRef="#br0" timeOffset="133501.3488">12898 17304,'-39'0,"-1"0,60 0,20 0,19-40,40 0,-19 1,-1-1,-19 40,-1-40,-39 40,20 0,-40 20,0 0,-20 40,-20 19,-19 20,19-20,-39 21,19 19,-19-40,19 1,20-21,40-19,20-40,0 0,20 0,19-20,1 20,19-60,1 60,19-99,-20 59,1 40,19-59,-40 59,1-40,-1 40</inkml:trace>
  <inkml:trace contextRef="#ctx0" brushRef="#br0" timeOffset="133949.3934">13930 17185,'0'0,"0"59,-20-19,20 19,0 21,0-60,20-20,40 0,-1 0,1 0,-1 0,1-20,0 20,-21-60,1 60,-20-20,19 20</inkml:trace>
  <inkml:trace contextRef="#ctx0" brushRef="#br0" timeOffset="134345.4332">14387 17066,'0'-20,"-40"79,40 21,0-21,0 40,-59 20,59 20,0 0,0 0,0-40,0-19,0-1,0-39,-40 19</inkml:trace>
  <inkml:trace contextRef="#ctx0" brushRef="#br0" timeOffset="135885.5872">15736 16629,'0'-40,"0"21,0 38,0 21,0 0,0-20,0-20,0 39,0 1,0-20,-40 39,40 21,-39-41,39-19,-40-20,40 40,20-40,20 0,19-60,60-19,99-60,60-20,99-59,-39 39,-21 1,-19-21,-60 21,-20 39,-59 20,-100 59,-78 80,-21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02:28.4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1548 615,'40'0,"-40"80,0-1,0-20,-20 1,20-40,0 39,0-19,0-20,-40-20,40 79,0-39,40-40,-1 0,21 0,19-40,-19 40,19-39,-19 39,-21-40,-19 40,40 0</inkml:trace>
  <inkml:trace contextRef="#ctx0" brushRef="#br0" timeOffset="368.0366">1984 556,'-59'-40,"59"99,0 41,0-21,0 20,20 40,-20 79,59-39,-59-40,0 0,40-40,-40-20,0-19,0-20,0-20</inkml:trace>
  <inkml:trace contextRef="#ctx0" brushRef="#br0" timeOffset="740.074">2540 1032,'0'40,"0"19,0-19,0 19,0 21,0-1,40 0,-40 1,0-41,39 61,-39-41,0 1,0-21,40 1,-40-20</inkml:trace>
  <inkml:trace contextRef="#ctx0" brushRef="#br0" timeOffset="1236.1235">3671 496,'0'60,"0"-21,0 1,40-40,-40 40,0 19,39-59,-39 60,20-60</inkml:trace>
  <inkml:trace contextRef="#ctx0" brushRef="#br0" timeOffset="1739.1737">3492 1091,'20'0,"0"0,40 0,-21 0,21 0,-20-19,39 19,-19 0,-1 0,20-40,-19 40,-20 0,19 0,1 0,-21-40,1 40</inkml:trace>
  <inkml:trace contextRef="#ctx0" brushRef="#br0" timeOffset="2519.2519">3889 1468,'-39'0,"78"0,-39-19,40 19,-40-40,60 40,-60-20,59 20,-19 0,-20 0,19 0,21 0,-20 0,-40 0,0 40,0 59,0-59,0-21,0 21,-20 20,20-21,-20-39,20 40,-40-40,40 60,-59-60,59 59,-40-59,40 20,-40-20,60 0,20 0,0 0,19 0,-19 0,19 0,1 0,-1 0,-39 0,20 0,0 40</inkml:trace>
  <inkml:trace contextRef="#ctx0" brushRef="#br0" timeOffset="5812.5812">1845 2917,'0'20,"-19"-20,19 40,0-60,19 20,21-40,0 0,0 40,-1-59,1 59,-20 0,19 0,21 0,-20 59,-40 1,0-20,0 19,0 1,0-21,0-19,0 20,-20 0,-20 19,-19-39,39-20,20 40,0-80,39 0,1 40,0-20,-1 20,-19 0,20 0,0 0,-1 0,1 20,0 20,-40 19,39 1,-39-1,0 1,0 0,-19 19,-21-39,0 19,20-59,-39 60,-1-60,1 39,-21-39,21 0,39 0,-39 0,118-19,20 19</inkml:trace>
  <inkml:trace contextRef="#ctx0" brushRef="#br0" timeOffset="6660.666">3314 2758,'-40'0,"40"-20,-20 20,20-39,-39 39,39-20,-40 20,20 0,-20 0,40 0,-59 0,59 79,-60-39,60 0,-19-21,19 21,0 0,0-20,0 19,0 21,0-40,39-20,1 0,19-20,-19 0,0-20,-20 1,19-1,-39 0,40 40,-40-20,0-19,40 39,-40 20,0-1,0 41,0 0,20-1,-20 20,0-19,39 39,-39-39,0 39,60 20,-60-40,0 1,39-1,-39-39,0-20,0 19,0-78,40-1</inkml:trace>
  <inkml:trace contextRef="#ctx0" brushRef="#br0" timeOffset="7200.72">4584 2500,'0'-39,"0"58,0 1,0 20,0 0,0-1,20 1,-20 39,0-19,0-20,0 19,0-19,39-80,-39 0</inkml:trace>
  <inkml:trace contextRef="#ctx0" brushRef="#br0" timeOffset="7731.7731">4306 3155,'-20'0,"-19"0,39 20,-20-20,59 0,1 0,20 0,19 0,0-20,21 20,-21 0,20-40,0 40,20 0,-39-39,-21 39,-39 0,20 0,-60 0</inkml:trace>
  <inkml:trace contextRef="#ctx0" brushRef="#br0" timeOffset="8339.8339">4723 3453,'-20'0,"20"39,-40 41,40-40,0 39,0-59,-39 19,39 1,0 0,0-40,39 0,1 0,0 0,-21 0,61 0,-40-40,-21 40,41 0,-1 0,-19 0</inkml:trace>
  <inkml:trace contextRef="#ctx0" brushRef="#br0" timeOffset="8671.8669">5040 3453,'-39'0,"39"20,0 39,0 1,0 19,0 20,0 40,0 0,0 0,0-40,0-19,0-1,0-19,-40-1,40-39,0 20,-20-40</inkml:trace>
  <inkml:trace contextRef="#ctx0" brushRef="#br0" timeOffset="10072.007">496 4207,'0'-20,"20"20,20 0,59 0,-59 0,39 0,-20 0,21 0,-21-40,-39 40,20 0,19 0,-19-39</inkml:trace>
  <inkml:trace contextRef="#ctx0" brushRef="#br0" timeOffset="10560.0557">913 3969,'-20'0,"20"59,20 1,-20-21,0 21,20 0,-20-1,0-39,0 39,39-19,-39 0,0 0</inkml:trace>
  <inkml:trace contextRef="#ctx0" brushRef="#br0" timeOffset="11620.1618">437 5120,'-20'0,"-20"0,40 20,20 19,39-39,-19 40,-20-40,39 0,-19 0,20 0,19 0,0-20,1 20,-1-40,1 40,-1 0,0-39,1 39,-1 0,-19 0,19 0,0 0,1 0,-1 0,20 0,20-40,-19 40,-1 0,40 0,19-60,1 60,20 0,-1-39,-19 39,20-60,-1 60,-39 0,0-59,0 59,0 0,-40 0,40 0,-60 0,1 0,-1 0,1-40,-1 40,0 0,-19 0,19 0,1 0,-1 0,0 0,1 0,-1 20,-39-20,39 0,1 0,-1 0,-20 0,1 0,0 0,-1 0,1 0,-41 0,21 0,0 0,-20 0,39 40,-59-40</inkml:trace>
  <inkml:trace contextRef="#ctx0" brushRef="#br0" timeOffset="16128.6127">11470 675,'0'-20,"0"79,0-19,39 39,-39 1,40-1,-40 1,0-1,40-20,-40 1,0-20,-20-40,20-40,-40 0,40-39,0 0,0 19,0-19,0-21,0-19,20 40,-20 0,79 19,-39 20,0 40,-40-39,59 39,-39 0,20 0,-40 79,0-39,0-1,0 1,-40 0,1 19,-1-19,20 20,-20-21,1-19,-21 40,60-21</inkml:trace>
  <inkml:trace contextRef="#ctx0" brushRef="#br0" timeOffset="16472.6471">11926 774,'0'0,"0"40,0 19,0-19,0 39,0-19,0-21,40-19,-40 40,0-21,39-78,-39-21,0 1,0 19,40-20,-40 1,40 59,-40-60,40 60,-1-19,21 19,-40 0</inkml:trace>
  <inkml:trace contextRef="#ctx0" brushRef="#br0" timeOffset="16628.6627">12382 794,'0'39,"0"21,0-1,0 1,40-20,-40 19,0-19,0 39</inkml:trace>
  <inkml:trace contextRef="#ctx0" brushRef="#br0" timeOffset="16808.6807">12422 615,'0'-20</inkml:trace>
  <inkml:trace contextRef="#ctx0" brushRef="#br0" timeOffset="17408.7407">12700 655,'0'40,"0"-1,0 60,40 1,-40-1,0-20,0 1,0-61,0 21,20-40,-20-20,0 0,0-39,0-1,39-19,-39 0,80-1,-80 21,39 19,-39 20,40 20,-40 20,0 40,40-1,-40 1,39-1,-39-19,0 0,40-40,0-60,-40 0,59 1,-59 19,20 1,-20 39,0 39,40 21,-40-21,0-19,39 40,-39-20,40 19,0-59,-40 20</inkml:trace>
  <inkml:trace contextRef="#ctx0" brushRef="#br0" timeOffset="17776.7775">13474 1052,'40'0,"-21"0,-19-40,80 0,-41 1,1-1,0 20,-40-39,40 19,-40 0,-40 40,40-20,-80 20,41 0,-1 60,20-1,-39 41,19 39,-19 19,59-78,0-41,0 21,0-20,39-1,21-39,19 0,0-79,1 39,39-19,-20 19</inkml:trace>
  <inkml:trace contextRef="#ctx0" brushRef="#br0" timeOffset="18168.8167">14486 635,'0'0,"-79"0,19 40,-39 59,39-20,21 1,39-21,-60-19,60 0,20-40,0 0,39 0,1-40,-1 40,-19 0,0 0,-1 20,-39 39,0 21,-39-1,39 0,-60-19,60 19,-59-19,59-1,-60-39,20 20,21-40,-21 40</inkml:trace>
  <inkml:trace contextRef="#ctx0" brushRef="#br0" timeOffset="19291.929">12422 2322,'0'-40,"20"40,20-40,-1 40,21-39,-40 39,19 0,-39 19,40-19,-20 40,-20-20,0 20,40-1,-40 1,0 20,-40-1,0 1,40-1,-79 1,19-1,60 1,-79-21,79-19,-60-20,60 60,-19-60,19 40,0-40,39-20,1 20,0 0,-20 0,39 0,1 0,39 0,20-40,-20 40,0 0,1 0,19-60,-60 60,-19 0,-20 0</inkml:trace>
  <inkml:trace contextRef="#ctx0" brushRef="#br0" timeOffset="20036.0034">12779 3870,'0'39,"-19"21,19 19,0 20,-40 40,40 0,-60 0,60-20,-39-40,39 1,0-60,39-20,-19 0,20 0,19-20,-19 20,0 0,-1-20,21 20,-20 0,-1 0,1 0,0 0</inkml:trace>
  <inkml:trace contextRef="#ctx0" brushRef="#br0" timeOffset="20328.0326">13097 4445,'0'60,"0"19,0-20,0 41,-60 78,60 1,0-1,0-39,-39-59,39-1,0-39,0 19,0-19</inkml:trace>
  <inkml:trace contextRef="#ctx0" brushRef="#br0" timeOffset="21085.1083">13970 2461,'0'0,"40"0,-1 0,1 0,0-20,-1 20,1 0,-40-40,40 40,19 0</inkml:trace>
  <inkml:trace contextRef="#ctx0" brushRef="#br0" timeOffset="21581.1578">14168 2679,'0'-20,"0"20,60 0,0 0,-1 0,-39 0,39 0,-19 0,-20 0,20 0,-21 0</inkml:trace>
  <inkml:trace contextRef="#ctx0" brushRef="#br0" timeOffset="22397.2394">14129 4405,'39'0,"-19"0,40 0,-20 0,-21 0,21 0,20 0,-21 0,1 0</inkml:trace>
  <inkml:trace contextRef="#ctx0" brushRef="#br0" timeOffset="22825.2823">14168 4762,'20'0,"40"0,-1 0,1 0,-20 0,39 0,-20 0,1 0,-20 0,19 0,1 0</inkml:trace>
  <inkml:trace contextRef="#ctx0" brushRef="#br0" timeOffset="23837.3835">11351 3473,'19'0,"41"0,-20 0,-20 0,19 0,1 0,0 0,19 0,21 0,19-60,20 60,20 0,-40 0,40 0,0 0,0 0,0 0,-1 0,1 0,20 0,20 0,-21 0,61 0,-21 0,1 0,39 0,0 0,0 0,-40 0,41 0,-1 0,0 0,-40 0,40 0,0 0,-19 40,-21-40,40 0,0 0,1 0,-1 0,0 0,20 0,20 0,19 0,-19 0,-20 0,20 0,0 0,-20 0,39 0,41 0,-1 0,0 0,40 0,-19 0,-21 0,0 0,-19 0,-21 0,-39 0,-20 0,-19 0,-80 0,-80 0,-19 39</inkml:trace>
  <inkml:trace contextRef="#ctx0" brushRef="#br0" timeOffset="25096.5094">11787 6191,'80'0,"-41"0,-19 0,40 0,-1 0,1 0,19 0,-19 0,19-20,40 20,-40 0,21 0,-1 0,40-59,0 59,0 0,39 0,-19 0,59-40,20 40,40-59,20 59,-20-60,19 60,1 0,19-59,-19 59,20 0,-21-40,41 40,-1 0,40-60,-40 60,40-59,0 59,-19 0,19 0,-40 0,-39 0,-1 0,21 0,-21 20,-19-20,-20 0,20 0,0 0,-80 0,-19 0,-60 0,0 0,-60 0</inkml:trace>
  <inkml:trace contextRef="#ctx0" brushRef="#br0" timeOffset="26820.6818">11370 1766,'40'0,"-20"0,-20 0,40 0,-1 0,-19 0,20 0,0 0,19 0,-19 0,-40-40,79 40,-19 0,-21 0,41 0,-21 0,21 0,-1 0,-19 0,19 0,20 0,-19 20,-1-20,0 0,1 0,-1 0,0 0,-19 0,19 0,1 0,19 0,-20 40,40-40,-39 0,-21 0,21 0,-1 40,0-40,21 0,-21 0,20 59,20-59,-19 0,-1 0,0 40,0-40,0 0,20 40,-19-40,-1 0,40 0,0 0,0 0,39 0,-19 0,20 0,19 0,20 0,20 0,1 0,-21 0,20 0,40 0,0 0,-20 0,19 0,21 0,39 0,-39-40,39 40,1 0,-21 0,21 0,-41 0,-39 0,20 0,0 0,19 0,1 0,-20 0,-40 0,-40 0,-19 0,-60 0,-40 0,-19 0,-20 0,-60 0,-20-40</inkml:trace>
  <inkml:trace contextRef="#ctx0" brushRef="#br0" timeOffset="27768.7766">16331 2719,'0'-40,"40"-20,20 21,-1-1,21 0,-21 1,1 39,-41 0,21 0,-20 0,40 0,-60 39,39 1,-39 0,0-20,0 19,0 1,0 0,0-1,-20 21,-19-1,-1-39,20 20,-20 0,1-1,98-59,1 20,19-39,1 39,-21 0,40-40,-39 40,-1 0,21 0,-41 0,-19 0</inkml:trace>
  <inkml:trace contextRef="#ctx0" brushRef="#br0" timeOffset="28456.8454">16450 4008,'-19'0,"19"0,39 0,21 0,-20-19,-1 19,60-80,-59 80,20 0,-21 0,-19 0,-20 60,0-21,0 21,0-20,-20 39,-19 20,-1-19,0-1,-19-19,-1-1,1-19,59-1,-60-39,60 40,-20-40,20 0,60 0,59-20,-79 20,39-39,0 39,1-60,-1 60,-19-40</inkml:trace>
  <inkml:trace contextRef="#ctx0" brushRef="#br0" timeOffset="28696.8694">17304 4266</inkml:trace>
  <inkml:trace contextRef="#ctx0" brushRef="#br0" timeOffset="29220.9218">17740 3969,'0'-60,"20"60,-20-39,40 39,79-60,-99 60,19 0,-19 0,40 0,-60 20,40 39,-40 1,0-20,-40 59,40-20,-60-39,21 19,-1 1,0-1,1 1,39 0,-60-21,60 1,-20-40,20 0,60 0,19 0,0 0,1-20,-1 20,1-40,-1 40,-20-39,-39 39,20 0</inkml:trace>
  <inkml:trace contextRef="#ctx0" brushRef="#br0" timeOffset="29932.993">19129 1409,'0'-20,"0"40,0 20,0 59,0 20,-59 20,59 39,0 21,0 59,0 20,0-1,0-19,0 60,40-60,-40 79,79-19,-79 19,59-39,-59 19,0-79,0 0,-39-39,39-60,-60-20,60-60,0-39,0-20,-39 0,39-39,0-21,0 40,0-39</inkml:trace>
  <inkml:trace contextRef="#ctx0" brushRef="#br0" timeOffset="30753.075">20558 1310,'0'20,"-20"-20,20 39,0 21,0-21,0-58,40-21,-40-20,60 21,-60-21,59-19,-19-20,-40 79,39-20,-39 0,40 60,-40 40,0 39,40 20,-40-40,0-39,39 20,-39-21,60-39,-40 0,20-39,-1-41,-39 1,60 19,-60 1,0 19,0 0,0-19,39 59,-39 20</inkml:trace>
  <inkml:trace contextRef="#ctx0" brushRef="#br0" timeOffset="31121.1118">21491 1369,'59'0,"-19"0,-40-20,40-19,-40 19,-20 20,-20 0,20 0,-39 0,19 20,40 39,-59 21,59-21,0 20,0-39,19 0,-19 0,80-1,-41-39,1 0,20 0,19 0,0 0</inkml:trace>
  <inkml:trace contextRef="#ctx0" brushRef="#br0" timeOffset="31517.1514">21967 1468,'0'0,"79"0,-39-39,-20 39,39-40,1 40,-60-20,79 20,-79-59,40-1,-40 40,-20 20,0 0,-59 0,79 20,-79 20,39 59,0-59,40 19,-39-19,39 0,0-40,39 0,41 39,59-39,-1-39,41 39,-40-40,0 40</inkml:trace>
  <inkml:trace contextRef="#ctx0" brushRef="#br0" timeOffset="31981.1978">23217 1369,'-39'0,"19"0,-40 0,60-39,-40 39,21 0,-61 59,41-19,39 19,-60-19,60 19,0-39,0 20,0-40,40 0,39 0,0-60,41-39,-21 0,-40 20,21-21,-41 21,-39 0,40-21,-40 21,0 0,-20 19,20 40,-59 20,39 0,20 0,-60 100,60-61,-59 80,59 20,0-40,0 40,39 0,1-40,0-19,-1-1,1-19,-40-40,60 19,-21 21,-39 19</inkml:trace>
  <inkml:trace contextRef="#ctx0" brushRef="#br0" timeOffset="32801.2796">21590 2679,'40'0,"19"-79,21 39,-1 40,0-60,-19 60,-1 0,1 0,-20 0,-1 20,-39 20,0 19,0-19,0 0,0-20,-59 19,19 1,-39 19,19 1,-19 19,19-19,1-20,59-21,-40-19,60 0,20 0,-1-19,21 19,19 0,1 0,19 0,20-40,-60 40,21 0,-1 0,-39 0</inkml:trace>
  <inkml:trace contextRef="#ctx0" brushRef="#br0" timeOffset="33901.3898">14407 6965,'0'0,"0"40,-40-20,40 19,0 1,-40-20,40 20,0-1,0-19,0 20,20-40,0 0,-20 39,40-39,19 40,-19-40,-20 0,39 0,-19 0,-20 0</inkml:trace>
  <inkml:trace contextRef="#ctx0" brushRef="#br0" timeOffset="36145.6142">15022 7005,'0'40,"0"-1,0 21,0-1,0 1,0-40,0 19,39 1,-39-20,40-20,0 0,-1 0,1 0,0-40,-20 40,-20 0,-40 0,0 0,20 20,-19-20,39-20,-40 20,40-40,0 21,0-21,0 0,0 20,0-39,0 19,0 20,0-19,0-1,20 40,20 0,-40-20,19 20,21 0,0-40,-20 40,19 0,1 0,-60 0,-19 0,19 0,-20 0,0 0,20 0,-19 0,39 20,-40-20,20 0,20 20,-39 20,39 0,0-1,-40-39,40 40,0 19,0 1,0-40,20-20,-20 39,39 1,-39-20,20-20,-20 40,40-40,-40 39,40-39,-21 0,21 0,0 0,-20 0,19 0,1 0,-40-19,20 19,-20-40</inkml:trace>
  <inkml:trace contextRef="#ctx0" brushRef="#br0" timeOffset="36472.6469">15756 7005,'0'-60,"0"120,0-1,0 60,0-59,0 59,0-20,0-39,0-21,40 1</inkml:trace>
  <inkml:trace contextRef="#ctx0" brushRef="#br0" timeOffset="36865.6862">15756 7045,'0'-40,"40"40,39 0,0 0,21 0,-21 0,-20 20,-39-20,-20 59,0-39,0 40,0 19,-20 0,-19 1,-1-21,0 21,1-21,19-19,-20 0,-19-1,19-39,0 60,20-60,40-20</inkml:trace>
  <inkml:trace contextRef="#ctx0" brushRef="#br0" timeOffset="37120.7115">17740 7203,'40'0,"0"0,-1 0,-19 0,20 0,-20 0,19 0,1 20</inkml:trace>
  <inkml:trace contextRef="#ctx0" brushRef="#br0" timeOffset="37337.7332">17601 7541,'20'0,"40"0,19 0,1 0,-21 0,20 0,1 0,-1 0,-19 0,-40 0</inkml:trace>
  <inkml:trace contextRef="#ctx0" brushRef="#br0" timeOffset="37945.794">18931 7124,'59'0,"-19"-40,40 40,-1-39,-20 39,-19 0,-20 0,-20 39,0 21,0-1,-40 40,-19-19,19-1,0-19,-19-1,19-19,-19 20,78-60,21 0,79 0,20-40,-40 40,1-60,-61 60,21 0,-21-39</inkml:trace>
  <inkml:trace contextRef="#ctx0" brushRef="#br0" timeOffset="38140.8137">19864 7362,'-20'0,"20"0</inkml:trace>
  <inkml:trace contextRef="#ctx0" brushRef="#br0" timeOffset="38624.8621">20161 7025,'0'-20,"40"-20,19 0,-19 40,-20-59,20 59,-1 0,1 0,0 0,-40 20,39 0,-39 19,0 21,0-20,0 19,0 20,-39 1,-1-1,-59 1,39-21,1-19,-1 19,100-59,19 0,21 0,19 0,40 0,0-39,-40 39,20 0,-39 0,-41-40,1 40</inkml:trace>
  <inkml:trace contextRef="#ctx0" brushRef="#br0" timeOffset="42417.2411">754 7382,'-20'0,"20"0,-39 59,39 21,0 39,0 0,0-20,0-20,39 1,-39-21,40-19,0-20</inkml:trace>
  <inkml:trace contextRef="#ctx0" brushRef="#br0" timeOffset="42669.2665">615 7640,'0'-40,"0"40,0-40,40 21,0-21,-1 0,1 1,-20-1,19 40,1-40,-20 40,20 0,-1 0,1 0</inkml:trace>
  <inkml:trace contextRef="#ctx0" brushRef="#br0" timeOffset="43029.3025">655 7739,'40'0,"19"0,-39 0,39 0,1-20,19-19,1-1,-21 40,1-60</inkml:trace>
  <inkml:trace contextRef="#ctx0" brushRef="#br0" timeOffset="43445.3441">1131 7759,'20'40,"-20"-21,59 21,-59 20,40-1,-40-39,0-40,0-20,40-39,-40 39,20 40,19-59,1 59,0-20,-1 20,21 0,0-40,-21 40,-19 0</inkml:trace>
  <inkml:trace contextRef="#ctx0" brushRef="#br0" timeOffset="43833.3829">1726 7739,'-19'0,"-41"0,60 60,-40-21,40 21,-39-40,39 19,39 1,-19-40,20 0,0-40,-1 1,-39 19,20-20,-20-39,0 39,0 100,0-1,40 1,-40-21,59 1,1 20,-1-60,21 0</inkml:trace>
  <inkml:trace contextRef="#ctx0" brushRef="#br0" timeOffset="44081.4076">2500 7640,'-20'0,"-59"0,59 20,-39 19,19 21,0-1,40-19,-39 20,39-21,19 1,1-40,20 0,20 0,-41 0,41-20,-20 20,-1-59,-39 19,20 40</inkml:trace>
  <inkml:trace contextRef="#ctx0" brushRef="#br0" timeOffset="44289.4285">2778 7283,'0'19,"-40"41,40 19,-39 1,39-1,0-19,0 19,0 0,0-19,0-40,0 19</inkml:trace>
  <inkml:trace contextRef="#ctx0" brushRef="#br0" timeOffset="44529.4525">2461 7699,'-20'0,"20"-39,20-1,19 40,1 0,-20 0,20 0,-1 0,-19-40,20 40,39 0,-79 20,99-20,-59 0</inkml:trace>
  <inkml:trace contextRef="#ctx0" brushRef="#br0" timeOffset="44733.4729">3096 7541,'0'19,"0"21,-60 20,60-21,0 1,0 20,0-1,0-19,0-1,0 1</inkml:trace>
  <inkml:trace contextRef="#ctx0" brushRef="#br0" timeOffset="44905.49">3036 7263</inkml:trace>
  <inkml:trace contextRef="#ctx0" brushRef="#br0" timeOffset="45245.524">3532 7521,'-40'0,"1"79,-1-19,40-1,-59 1,59-21,0 1,0 0,19-1,41-39,-40 0,19 0,1-79,0 59,0-39,-40 19,0 0,-20 1,-20 39,-20 0,41 0,-41 0,20 0,40 0</inkml:trace>
  <inkml:trace contextRef="#ctx0" brushRef="#br0" timeOffset="45701.5695">3850 7580,'0'20,"-40"40,40-1,-40 1,40-1,-39-19,39 0,0-80,0 0,19-19,-19-21,40 1,-40 19,40 21,-40 98,0-19,0-20,40 20,-21-1,21-39,0 0,-1 40,-19-40,20-20,0-20,-40 21,39-41,-39 20,0 1,0 19,0-20</inkml:trace>
  <inkml:trace contextRef="#ctx0" brushRef="#br0" timeOffset="46070.6066">4663 7521,'0'0,"-39"0,-1 0,0 0,1 20,-1 19,40 1,-40-40,40 20,20-20,0 0,39 40,1-40,-20 0,-21 0,-19 59,40-59,-40 60,0-1,-20-19,-19 59,-1-59,-20 19,21-19,-1 0,80-60</inkml:trace>
  <inkml:trace contextRef="#ctx0" brushRef="#br0" timeOffset="46405.64">6013 7441,'-100'0,"-19"60,0 19,20-19,40-1,19 1,40-1,0 1,0-40,59 19,1-39,19 0,1 0,-1-39,0-21,-19 1,-20-21,-40 41,0-21,0 20,-20 1,-40 39,-19-40,0 40,19 0,20 0,1 40,39-1,0-39</inkml:trace>
  <inkml:trace contextRef="#ctx0" brushRef="#br0" timeOffset="46805.6801">6112 7461,'0'60,"0"19,-20 1,20-1,0 0,0-39,-40 19,40-19,20-80,20-19,0-20,-1-1,1 21,-40-1,59 20,-59 100,0 0,20-1,-20-19,40 19,-40-19,40 0,-40-21,39-19,-39-19</inkml:trace>
  <inkml:trace contextRef="#ctx0" brushRef="#br0" timeOffset="47013.7008">6668 7263,'0'0,"0"79,-60 20,20 1,-19 19,59-20,0 20,0-79,0-1,0 1,20-40</inkml:trace>
  <inkml:trace contextRef="#ctx0" brushRef="#br0" timeOffset="47441.7435">6846 7600,'0'40,"-20"0,20 19,-59 1,59-1,-40-39,40 20,40-40,-1 0,21-20,-20-20,19-19,1-1,-21 40,1-19,-40 138,-59 59,19-19,-20 40,60 0,-79 19,79-19,-79-21,79-58,-60-41,40-19,-39-1,19-39,0-19,60-61,40 21</inkml:trace>
  <inkml:trace contextRef="#ctx0" brushRef="#br0" timeOffset="47649.7645">8215 7283,'0'-40,"0"40,-39 0,39 20,-60-20,60 39,-20-39</inkml:trace>
  <inkml:trace contextRef="#ctx0" brushRef="#br0" timeOffset="47877.7872">7938 7719,'-40'60,"0"-21,40-19,0 20,0-20,20-20,20 0,19-40,-59 20,0-19</inkml:trace>
  <inkml:trace contextRef="#ctx0" brushRef="#br0" timeOffset="49389.9385">2103 9267,'0'-20,"0"20,0 60,0-1,-19 21,19-1,0-39,0 19,0-19,0-20,0 19</inkml:trace>
  <inkml:trace contextRef="#ctx0" brushRef="#br0" timeOffset="49833.9829">1627 9981,'-39'0,"19"0,20 0,39 0,21 0,19 0,-19 0,39 0,20 60,20-60,-20 0,-20 0,-19 0,-41 0,1 0,0 0</inkml:trace>
  <inkml:trace contextRef="#ctx0" brushRef="#br0" timeOffset="50546.0541">1925 10438,'0'39,"20"-39,19 0,21-19,-20 19,19-40,1 40,-1 0,-39 0,20 20,-40 39,-20 41,-20-21,0-20,1 1,-1-20,0 19,21-19,19 0,-100-1,81-39,-21 60,0-60,0 20,1-20,39 39,20-39,19 0,21 0,-1 0,1 0,19 0,1 0,-1 0,20 0,20-39,-19 39</inkml:trace>
  <inkml:trace contextRef="#ctx0" brushRef="#br0" timeOffset="50990.0985">3651 10398,'-39'0,"39"0,19 0,1 0,40 40,19-40,20 0,20 0,1 0,18 0,-19 0,-19 0,-1 0,-20 0,1 0,-21 0,-39 0</inkml:trace>
  <inkml:trace contextRef="#ctx0" brushRef="#br0" timeOffset="51394.1389">4326 10140,'0'40,"0"0,0 39,0-20,0 1,0 39,0-19,-40-1,40 0,0-19,-39-1,39-19,0 0</inkml:trace>
  <inkml:trace contextRef="#ctx0" brushRef="#br0" timeOffset="53869.3864">4008 10100,'0'20,"0"0,0 20,0 0,40 19,-40-39,40 39,-40 1,79-1,-39-19,0 20,-21-21,21-19,20 40,-21-21,-39 1,40-40,-40 20,20-20,-20 40,40 19,-1-59,-39 40,0-60,-20-39</inkml:trace>
  <inkml:trace contextRef="#ctx0" brushRef="#br0" timeOffset="54609.4604">3750 10874,'0'0,"40"0,0-19,0-21,-1-20,41 21,19-21,0-39,-20 19,21 21,-41-1,-39 21,20-1,-40 0,39 40,1-39</inkml:trace>
  <inkml:trace contextRef="#ctx0" brushRef="#br0" timeOffset="56930.6925">5556 9545,'0'-40,"0"0,0 21,60 19,-21-60,-19 60,40-59,-1 59,-19-60,0 60,-20 0,19 0,1 20,-40 20,0-1,0 1,0 0,-20-1,-20 21,1-1,-1 1,0-1,1-19,-1 0,40-20,-40-20,40 39,-39-39,58 0,61-20,-21 20,1 0,19 0,-19 0,19 0,-39 0,19 0,-19 0,39 0,-79 0,20 0,20 0</inkml:trace>
  <inkml:trace contextRef="#ctx0" brushRef="#br0" timeOffset="57529.7524">5596 10200,'-40'0,"20"0,-19 0,39 39,20-39,-1 0,81 40,-41-40,21 0,19 0,40 0,0 0,39 0,-39 0,0 0,-40 0,-19 0,-21 0,-39 0,-20 0</inkml:trace>
  <inkml:trace contextRef="#ctx0" brushRef="#br0" timeOffset="58586.8581">5933 10616,'-39'0,"58"0,1 0,40 0,-1 0,1 0,19 0,-39 0,19-39,1 39,-20 0,-20 0,-20 0,0 39,0 1,39-40,-39 20,-20 20,-19-1,-21 21,60-40,-40-20,1 59,-1-59,-19 80,19-80,0 59,-19-19,19-40,40 39,-40-39,40 40,-39-40,39 20,-20-20,-20 0,40 40,60-40,-1 0,1-20,39 20,40-60,39 60,1-39,-20 39,-60 0,-20 0,-19 0,-20 0,-21 0</inkml:trace>
  <inkml:trace contextRef="#ctx0" brushRef="#br0" timeOffset="59065.906">7541 10358,'39'0,"-19"0,60 0,19 20,40-20,-20 0,-20 0,0 0,-19 0,-21-20,1 20,-41 0,-19 0</inkml:trace>
  <inkml:trace contextRef="#ctx0" brushRef="#br0" timeOffset="59373.9368">7997 10100,'-40'179,"40"-40,-59 0,59 0,0-40,0-20,0 1,0-21,0-39,0 20,0-1</inkml:trace>
  <inkml:trace contextRef="#ctx0" brushRef="#br0" timeOffset="60574.0568">10160 9188,'-40'19,"40"41,-39-20,39 19,0 21,-40-1,40 0,0-19,-40 19,40-39,0 0,-39-1,39 21,0-40</inkml:trace>
  <inkml:trace contextRef="#ctx0" brushRef="#br0" timeOffset="60970.0964">9446 10120,'-40'0,"60"0,39 40,-39-40,40 0,-1 0,21 40,19-40,0 0,20 0,-20 0,-19 0,-21 0,-19 59,-20-59,-20 40,0-20</inkml:trace>
  <inkml:trace contextRef="#ctx0" brushRef="#br0" timeOffset="61362.1356">9902 10458,'-40'0,"1"59,-1 1,0-1,20 1,20-1,-59-19,59 0,40-1,-21-39,21 0,-20 0,39 0,1 0,-20 0,-1 0,1 0,0 0,-20 0</inkml:trace>
  <inkml:trace contextRef="#ctx0" brushRef="#br0" timeOffset="61690.1684">10120 10696,'-20'0,"20"20,-59 59,59-19,-60-1,60 1,-39 19,39 0,-60-19,60-1,0 21,-40-41,40-19,0 20,-19 0</inkml:trace>
  <inkml:trace contextRef="#ctx0" brushRef="#br0" timeOffset="62094.2088">11212 10061,'20'0,"-1"0,21 0,0 39,-1-39,1 0,40 0,-1 0,-20 40,-39-40,40 0,-20 40,-1-40</inkml:trace>
  <inkml:trace contextRef="#ctx0" brushRef="#br0" timeOffset="62410.2404">11112 10418,'20'0,"40"40,-1-40,1 0,19 0,60 0,-40 0,1 0,19 0,-60 0,1 0</inkml:trace>
  <inkml:trace contextRef="#ctx0" brushRef="#br0" timeOffset="63926.392">13553 9406,'60'0,"-40"0,19 0,21-20,-1 20,1 0,19 0,-39 0,0 0,-40 0,-40 40,0-1,-19 1,-1 0,1 0,-1-1,-19 1,19 0,40-40,20 39,-59-39,79 0,19 0,41 0,-1 0,-19 0,19 0,-39 0,-1 0,1 0,-20 0,59 0,-19 0,-1 0,-19 40,20-40,-1 40</inkml:trace>
  <inkml:trace contextRef="#ctx0" brushRef="#br0" timeOffset="64458.4452">12660 10120,'-39'0,"-1"0,20 0,20 0,0 60,99-60,-19 0,59 0,19 0,61 0,-21 0,40 0,0 0,40 59,-60-59,21 0,-21 80,-40-80,-39 39,-79-39,-60 40,40-40,-60 0,-20 60,-20-60,21 0</inkml:trace>
  <inkml:trace contextRef="#ctx0" brushRef="#br0" timeOffset="65050.5044">13791 10656,'0'-40,"0"60,-19 20,19 0,-60 19,60 1,-60-1,60-19,0-20,-39 19,59-39,-1 0,41 0,0 0,19 0,0 0,21 0,-1 0,-20 0,-39 0,19 0,-19 0,-40 40</inkml:trace>
  <inkml:trace contextRef="#ctx0" brushRef="#br0" timeOffset="65366.536">14268 10716,'-60'39,"60"21,-79 19,39 20,0 1,1-1,39-40,-40 1,40 19,0-19,-40-1,40 41,0-81,0 41</inkml:trace>
  <inkml:trace contextRef="#ctx0" brushRef="#br0" timeOffset="67498.7491">16093 10358,'-39'0,"98"0,1 0,-1 20,21-20,19 0,0-20,40 20,-20 0,-40-39,-19 39,-20 0,19 0,1 0,-41 0</inkml:trace>
  <inkml:trace contextRef="#ctx0" brushRef="#br0" timeOffset="67986.798">16708 10041,'-39'0,"39"20,0 59,0-19,0-1,-60 60,60-20,0 1,0-21,-39 40,39-79,0 19,19-98</inkml:trace>
  <inkml:trace contextRef="#ctx0" brushRef="#br0" timeOffset="68674.8667">19149 9346,'-39'0,"39"-39,-20 39,20 20,-80 79,80-20,-39 60,39 0,-40-20,40-20,-40-19,40-41,0 1,0-20</inkml:trace>
  <inkml:trace contextRef="#ctx0" brushRef="#br0" timeOffset="69094.9087">18276 10438,'-59'0,"59"39,19-39,41 0,-1 0,-19 0,59 0,40 0,60-59,-1 59,1 0,-60 0,-40 0,-20 0,-39 0</inkml:trace>
  <inkml:trace contextRef="#ctx0" brushRef="#br0" timeOffset="69606.9599">18832 10815,'0'40,"-40"-1,40-19,-60 40,60-1,-59 1,59-21,0-19,0 40,0-21,0-39,40 0,19 40,1-40,19 0,20 0,1-40,-21 40,0-39,-19 39,-20 0</inkml:trace>
  <inkml:trace contextRef="#ctx0" brushRef="#br0" timeOffset="69922.9914">19288 10894,'-79'60,"79"19,-40 0,40 21,-59 19,59-20,-60 20,60-20,-60 0,60-19,-39-1,39-19,0-40,0 19,-40 1,40-20</inkml:trace>
  <inkml:trace contextRef="#ctx0" brushRef="#br0" timeOffset="70482.0474">20598 9922,'-40'0,"0"0,40 40,20-40,60 0,-41 0,41 0,-1 0,20 0,-19 0,19 0,-20 0,-19 0,19 0,-59 39</inkml:trace>
  <inkml:trace contextRef="#ctx0" brushRef="#br0" timeOffset="70963.0956">20518 10358,'20'0,"0"0,40 0,-21 0,1 0,59 0,40 0,40-19,-1 19,-59-60,-39 60,-41 0,1 0,0 0,-40 20</inkml:trace>
  <inkml:trace contextRef="#ctx0" brushRef="#br0" timeOffset="75906.5899">22800 9247,'0'0,"40"-40,20 1,-21 39,-19-40,40 40,-21 0,1-40,0 40,19 0,-19 20,-40 20,-20 19,-19-19,19-40,-20 40,0 0,40-1,-79 1,19 0,80-40,0 0,20 0,-20 0,19 0,1 0,-20 0,20 0,-1 0,-39 19,0 21,0 0,0-20,-39 19,39 1,-60-40,60 79,-60-79,60 20,-39-20,-41 0,41 0,-21 0</inkml:trace>
  <inkml:trace contextRef="#ctx0" brushRef="#br0" timeOffset="76290.6283">22225 10120,'20'0,"0"0,39 0,21 0,39 0,59 0,-19 0,20 0,-40 0,-1 0,1 0,-39 0,-1 0,-40 0,-19 0</inkml:trace>
  <inkml:trace contextRef="#ctx0" brushRef="#br0" timeOffset="76830.6823">22741 10577,'0'39,"-20"21,20-20,-40-1,40 1,0-20,0 20,0-1,40-39,20 0,39 0,40 0,-40-39,20 39,-40-40,-19 40,-40 0</inkml:trace>
  <inkml:trace contextRef="#ctx0" brushRef="#br0" timeOffset="77154.7147">23316 10497,'-39'20,"39"40,-40-1,40 1,-40 19,40 40,-59 0,59 20,-80 0,80 0,-79-20,79-20,-40-39,40-1,0-19,-19-40,19 20,0-20</inkml:trace>
  <inkml:trace contextRef="#ctx0" brushRef="#br0" timeOffset="92419.241">4524 12720,'60'-40,"-1"40,-19-40,-20 40,20-39,-1 39,1-40,0 40,-1 0,-39 20,0 20,-19 19,19-19,-60-40,60 59,-40-59,40 40,0-40,40 0,20-20,-41 20,21 20,-40 20,0 19,-20 1,20-1,-20-59,20 20,-59-20,-1 40,21-40,19 0,20 0</inkml:trace>
  <inkml:trace contextRef="#ctx0" brushRef="#br0" timeOffset="92875.2864">4505 13236,'0'39,"0"-39,59 0,-19 0,-20 0,39 0,1 0,-1-19,1 19,19 0,40-40,-59 40,19 0,0-40,-19 40,-20 0,-20 0</inkml:trace>
  <inkml:trace contextRef="#ctx0" brushRef="#br0" timeOffset="93475.3464">4921 13395,'0'39,"-39"1,39 0,0-1,0 1,39-40,1 0,19 0,-19-20,20 20,-1-40,-39 40,40 0,-60-39</inkml:trace>
  <inkml:trace contextRef="#ctx0" brushRef="#br0" timeOffset="93823.3814">5219 13335,'-40'20,"40"39,0-39,-39 40,39-1,0 1,-40-21,40 21,0-20,-40-1,40 1,0-40</inkml:trace>
  <inkml:trace contextRef="#ctx0" brushRef="#br0" timeOffset="95463.5454">2659 14268,'0'-40,"20"40,-20 20,0 39,0-59,0 20,-40 20,40 0,-39-40,39 59,0-39,-20-20,59 40,21-40,-1 0,1-20,0 20,19-40,0 40,1-40,-61 40,21 0,0 0</inkml:trace>
  <inkml:trace contextRef="#ctx0" brushRef="#br0" timeOffset="95863.5854">3076 14149,'-40'39,"40"21,0 19,0 1,-40-21,40 20,0-39,0 20,0-21,0-19,0 40,0-21</inkml:trace>
  <inkml:trace contextRef="#ctx0" brushRef="#br0" timeOffset="96319.631">3492 14268,'0'-40,"0"60,0 19,0-19,0 20,0 39,0-19,0-20,0 19,0-19,0-20,0 39,0-19,0-60,0-20</inkml:trace>
  <inkml:trace contextRef="#ctx0" brushRef="#br0" timeOffset="97683.7674">2917 15260,'0'0,"-20"0,20 40,-39-40,-1 39,80-39,-1-39,-19 39,20-40,39 40,-79-40,60 40,-41 0,-19 20,0 20,0-1,0-39,0 80,-59-80,59 59,-60-59,60 60,-19-60,19 0,0-20,79 20,-39-40,-1 40,-19 0,20 0,19 0,-39 0,-20 20,0 0,0 39,0-19,0 0,0-40,0 40,-39-40,-1 39,0-39,20 0,-19 0,58 0</inkml:trace>
  <inkml:trace contextRef="#ctx0" brushRef="#br0" timeOffset="98487.8477">3691 15339,'0'-20,"0"-19,0 39,0-40,-40 40,1 0,19 0,-20 0,40 20,-40-20,40 40,0-21,0 21,20-40,40 40,-21-40,1 0,-40-20,40 20,-40-20,39 20,-39-40,20 1,-20 59,0 39,0-39,0 39,0 1,0-20,40-1,-40 21,0-1,0-39,40-20,-40 0</inkml:trace>
  <inkml:trace contextRef="#ctx0" brushRef="#br0" timeOffset="99267.9258">1210 15736,'20'0,"40"0,-20 0,-40-20,79 20,0 0,-39 0,0-39,19 39,21 0,-1 0,0-60,1 60,-41 0,-19 0</inkml:trace>
  <inkml:trace contextRef="#ctx0" brushRef="#br0" timeOffset="99671.966">1726 15379,'-39'0,"19"0,20 20,0 39,0 21,0-1,20 20,-20-39,0-1,39 1,-39-40,0 19</inkml:trace>
  <inkml:trace contextRef="#ctx0" brushRef="#br0" timeOffset="100676.0664">1032 16431,'-40'0,"0"0,40 39,40-39,59 0,-19 0,19 0,-20 0,1 0,-1 0,1-20,-41 20,21 0,-1 0,1-39,-1 39,-19-40,59 0,-19 1,-1-1,-20 0,1 1,-40 39,20 0,-40-40,39 40,-19 0,20 0,19 0,41 0,-1 0,79-40,-39 40,60 0,39 0,0 0,0 0,0 20,0-20,0 0,-39 0,39 0,0 0,0 0,0 0,-59 0,-20 0,19 0,-78 0,19 0,-60 0,1 0,-1 0,-39 0,40 0,-21 0,41 0,-21-20,1 20,39-59,0 59,-39-60,-1 60,-39 0,20 0,-60 0</inkml:trace>
  <inkml:trace contextRef="#ctx0" brushRef="#br0" timeOffset="102012.2001">5735 16391,'0'20,"20"-20,19-20,-19 20,20 0,0-40,-1 40,1 0,0 0,-21 0,21 0,-40 20,40-20,-40 20,-20 59,-20-39,40 0,-39-1,-1-19,80-40,-1 20,1-19,20 19,-1 0,-19 0,-40 19,0 41,0 19,-20-39,-20 19,1-39,-1-20,0 0,0 40,1-40,19 0,-20 0,40 40</inkml:trace>
  <inkml:trace contextRef="#ctx0" brushRef="#br0" timeOffset="102396.2386">5636 17205,'19'0,"21"-20,40 20,39-80,-20 80,20-39,-20 39,20-40,-20 40,20-60,-39 60,-21-19,-39 19,20 0,0 0</inkml:trace>
  <inkml:trace contextRef="#ctx0" brushRef="#br0" timeOffset="102912.2901">6231 17284,'0'0,"0"0,-40 40,40-1,0-19,0 20,0-1,40-39,19 0,-39 0,20 0,20-19,-21 19,21-60,-1 60,1-40,-20 40</inkml:trace>
  <inkml:trace contextRef="#ctx0" brushRef="#br0" timeOffset="103228.3218">6548 17125,'-39'0,"39"20,0 59,0 1,-40-1,40 20,0 20,-40 0,40-59,0 19,0-39,0-20,-39-20,39 59,0-19</inkml:trace>
  <inkml:trace contextRef="#ctx0" brushRef="#br0" timeOffset="107156.7144">4088 16609,'-20'0,"-20"0,20 20,20 0,-39-20,39 59,0-19,0 39,-40-59,40 20,0 0,0-20,20-20,-20 39,40 1,-40-20,19-20,21 0,-40 39,40-39,-20 0,19 0,-19 0,20 0,0-39,-40 19,39 20,-39-40,20 1,-20-1,0 0,40 40,-40-40,0 1,0 19,0-40,0 21,0 19,-20 20,20-40,0 20,-20 20,-20-39,-19 39,19-40,20 40,-19 0,19 0,-20 0,0 20,40 0,-39-20</inkml:trace>
  <inkml:trace contextRef="#ctx0" brushRef="#br0" timeOffset="108063.8053">2639 12998,'0'-20,"0"20,0 39,0 41,0-40,0 19,40 40,-40-19,0-1,0-19,0-21,0-19</inkml:trace>
  <inkml:trace contextRef="#ctx0" brushRef="#br0" timeOffset="110797.0786">3314 16450,'40'0,"-80"0,-20 40,21-40,19 0,20 40,-40-40,40 20,-40-20,21 39,19 1,0-20,0 20,0-1,39-39,-39 20,60-20,-60 40,59-40,-39 59,20-59,0 60,-1-20,1-40,-20 39,19 1,-39 0,60-1,-60-19,0 20,40-40,-40 59,0-39,0 20,0 0,-20-1,-20-39,40 20,-20-20,-19 0,-21 0,60 0,-40 0,1-59,-1-1,40 20,0 21,-40 19,40-80,0 21,0 19,0 0,0 1,20-21,-20 20,40 40,-40-39,20 39,-20-60,39 60,-39-79,60 39,-60 20,40-19,-40-21,0 0,0 41,0-41,-20 60,-20 0,0 0,-19 0,19 0,1 40</inkml:trace>
  <inkml:trace contextRef="#ctx0" brushRef="#br0" timeOffset="112436.2424">8076 16609,'0'-20,"0"60,0 20,0 19,0 0,0 1,0-21,0 21,0-1,0-39,0-20,0 19,0-59,0 1,40 19,0-80,19 21,1-41,59 1,40-60,59-19,20-80,60-20,-1 40,-19 39,20 1,-60 19,20 41,-79 38,-60 61,-60 39,-59-40,40 40,-60 0</inkml:trace>
  <inkml:trace contextRef="#ctx0" brushRef="#br0" timeOffset="119440.9427">218 1012,'-20'0,"20"-20,0 0,0-39,40-1,0 21,-40 19,40 20,-21-40,21 40,0 0,-20 0,19 0,-39 0,0 40,0-1,0-19,0 20,0 19,-20-19,-19-20,39 20,-20-40,-20 39,80-39,-20 0,19 0,-19 0,40 0,-21 0,-19 0,-20 20,0 20,0 0,40-40,-40 19,0 21,0 0,0-20,0 39,-40 1,1-1,-21 1,40-21,-19-39,39 20,-40-20</inkml:trace>
  <inkml:trace contextRef="#ctx0" brushRef="#br0" timeOffset="122013.2001">139 595,'-40'0,"40"-39,20 39,-20-20,40 20,-40-40,20 40,39 0,-59-40,40 40,0 0,19 0,1 0,-41 0,21 0,0 0,-20 0,-20 20,39-20,1 40,0 0,-20-21,-20 21,39 0,-39-20,40-20,-40 59,40-19,-40 0,0-21,19-19,-19 40,0 0,40-20,-40 19,0 1,0 0,0 19,0-19,0-20,0 19,0 1,0-20,0 20,0 39,0-59,0 39,0-19,-20 0,20-1,0 1,-20-40,20 40,0-20,-39-20,39 59,-40-19,40-20,-40 19,40 1,-19-40,19 40,-40-20,0 19,20-39,20 40,-59-40,19 0,40 20,-79-20,59 0,-20 40,1-40,-1 0,0 0,0 0,21 0,-21-20,-20 20,60-20,-39 20,19-40,0 40,20-39,0 19,-20 20,40-40,-20 0,0 40,0-20,0-19,0 19,-20 20,40-60,-20 1,0 19,-20 40,40-20,-20-19,0-1,0 20,0-20,0 1,0 19,0-20,0-19,-20 59,40-20,-20-20,0 20,0-19,0-1,0 20,0-20,0 1,0 19,0-20,0 0,0 21,0-21,0 0,0 20,20-19,20-1,-40 20,0-19,19 39,-19-40,40 40,-40-20,20 20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05:11.8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754 595,'-20'0,"20"40,0 0,0-20,0 39,0-19,0-1,0 41,0-1,20 1,-20-1,0-20,0-19,0 0,0 0,0-80</inkml:trace>
  <inkml:trace contextRef="#ctx0" brushRef="#br0" timeOffset="1132.113">1290 734,'20'0,"-20"0,-40 0,0 0,20 0,-19 0,39 0,0 40,0 19,-40-59,40 40,0 20,0-21,0-19,20-20,20 0,-40 0,19 0,21-40,0 40,-20 0,19 0,1 0,-20 0,-20 40,40-40,-40 20,0 20,0 19,-20-59,20 20,-20-20,-20 60,1-60,39 39,-40-39,40 20,-20-20,20 60,-40-21</inkml:trace>
  <inkml:trace contextRef="#ctx0" brushRef="#br0" timeOffset="2331.2331">1806 377,'-40'0,"0"0,40-20,-39 20,-21 0,21-40,-21 40,20 0,-19 0,19 0,-19 0,19 0,0 0,0 0,21 0,-21 0,0 20,-19-20,-21 0,41 20,-41-20,80 40,-59-40,59 40,-40-40,40 19,-40-19,40 60,-59-20,59-1,-60 1,60-20,-59 20,59-1,-60 1,60-20,-39-20,39 59,0-19,-40-40,40 40,0 19,0 1,0-40,0 19,0 1,0-20,0 19,0 21,0-40,40 39,-40 1,59-20,-59 19,60-19,-60-20,59 19,-39-39,20 60,-1-60,1 40,-20-40,39 39,1-39,19 0,-39 0,39 0,-19 0,19-20,-19-19,-1 39,-19-60,0 60,-1-59,1 59,0-40,-20 40,19-40,1 40,-40-39,60 39,-41-60,21 20,0 1,-1-21,1 1,-40 19,40 0,-40-19,0 39,0-20,0-19,0 39,0-60,0 1,0 39,0 1,-20-21,20 20,-40 40,40-59,-59 19,-1 1,40 19,20-20,-39 40</inkml:trace>
  <inkml:trace contextRef="#ctx0" brushRef="#br0" timeOffset="6083.6083">3076 833,'-20'0,"20"0,-40 0,80 0,-20 0,19 0,21 0,-40 0,20 0,-1 0,-19 0,20 0,-20 0,19-19,1 19,-40 19,0 41,0-40,0 19,0 41,0 39,-20-20,20-39,0 19,0 0,0 1,0-1,-40-39,40-20,0 19,0-58,0-1</inkml:trace>
  <inkml:trace contextRef="#ctx0" brushRef="#br0" timeOffset="6531.6531">3175 1389,'-40'0,"80"0,0 0,19-40,-19 40,19-59,1 59,-1-60,1 60,19-39,-59 39,20 0,-40-40</inkml:trace>
  <inkml:trace contextRef="#ctx0" brushRef="#br0" timeOffset="6959.6959">4167 794,'0'20,"0"19,0 1,0 0,0 39,0 0,0 21,0-1,0 20,0-20,0-20,0-19,0-20,0-1,0-58,20 19</inkml:trace>
  <inkml:trace contextRef="#ctx0" brushRef="#br0" timeOffset="7815.7815">4901 814,'0'-20,"0"20,0-40,0 0,60-19,-20 39,-1 20,-39-60,60 60,-40 0,19 0,-39 40,0 0,0 19,-19 21,19-41,-40-39,40 40,40-60,-1 20,-19 0,59 0,-19 0,-20 0,-40 0,0 40,0-20,-20 39,-20-19,-19 0,-1-40,60 39,-59-39</inkml:trace>
  <inkml:trace contextRef="#ctx0" brushRef="#br0" timeOffset="8227.8227">4882 1369,'-20'0,"20"0,39 0,21 0,19-39,21 39,19-80,20 40,-1 40,21-59,-60 59,20-40,-99 40,40 0,-21 0,-58 20</inkml:trace>
  <inkml:trace contextRef="#ctx0" brushRef="#br0" timeOffset="9307.9307">5834 1429,'-20'0,"-19"-20,-1 20,20 0,20 0,-60 0,21 40,-21-40,60 59,-39-59,39 60,-40-60,40 19,20 21,19 0,-19 0,40-1,-1 21,-59-40,40-20,-40 79,40-39,-40-1,0-19,0 20,0-20,0 39,-20-19,20 0,-40-40,20 0,-39 0,59-20,-40-20,40-19,-40 59,40-40,0-20,0 21,0 19,0-20,0 0,0 1,20 39,-20-60,40 60,-40-59,20 59,-20-20,39 20,-39-40,40 40,-20-40,20 40,-40-39,39 39,-39-20,0-20,0 20,0-19,-19 39,-41 59</inkml:trace>
  <inkml:trace contextRef="#ctx0" brushRef="#br0" timeOffset="12104.2103">1330 3552,'0'0,"0"0,59 0,-19 0,-20 0,19 0,21 0,-20 0,19-40,1 40,-21-39,-19 39,20 0</inkml:trace>
  <inkml:trace contextRef="#ctx0" brushRef="#br0" timeOffset="12836.2835">3016 2738,'-20'0,"1"0,19 0,-40 80,40-41,-40 21,40 19,0-19,0 59,0-20,0 0,0 40,0-39,40 19,0-20,-1-59,1-1,39 1,-19-40,19 0,1 0,-1-40,-20-19,1-1,-20-19,-40 19,59 21,-59 19,0-40,-20 60,20-40,-59 40,39 0,-40 0,21 0,-1 60,0 0,-19-1,19 60,40-59,-39-21,39-19,0 20,0-20,19-20</inkml:trace>
  <inkml:trace contextRef="#ctx0" brushRef="#br0" timeOffset="13596.3595">3929 2937,'0'0,"-20"0,40 0,-20 0,40 0,-40-40,59 40,-59-20,40 20,0 0,-1 0,21 0,-40 0,19 0,1 0,0 40,-1 20,-39-21,0 1,0 19,0 1,0-40,-19 39,19 1,-40-1,0 1,1-1,-1 1,0-20,40-1,-59 1,59 0,-20-40,20 20,20-20,19 0,1 0,-20 0,20-20,-1 20,-19 0,20 0,19 0,1 0,-20 0,-1 0,1 0,-40-20,0-20</inkml:trace>
  <inkml:trace contextRef="#ctx0" brushRef="#br0" timeOffset="15439.5438">5517 2838,'0'-40,"19"40,-19 20,0 39,0-39,0 20,40 0,-40-1,0 1,0 19,0-39</inkml:trace>
  <inkml:trace contextRef="#ctx0" brushRef="#br0" timeOffset="15859.5858">5278 3492,'0'40,"60"-40,0-20,19 20,0-39,20 39,21-80,-41 80,0-39,1 39,-21 0,-39 0,20 0,-1 0</inkml:trace>
  <inkml:trace contextRef="#ctx0" brushRef="#br0" timeOffset="16616.6614">5655 3830,'20'0,"20"0,-20 0,39-99,1 59,-1 20,-19 20,20-40,-41 40,41 0,-20 0,-40 0,0 40,0 0,0 19,0 1,0-20,-40 19,0-19,40-40,40-20,0 20,19-40,1 40,-21 0,21 0,0 0,-41 0,21 40,-40 19,0-19,0 39,-20-39,-19 20,-1-60,0 59,0-59,21 0,19 20,-80-20,41 0,19 0,-20 0,-39 40</inkml:trace>
  <inkml:trace contextRef="#ctx0" brushRef="#br0" timeOffset="18155.8154">278 5060,'40'0,"19"0,-19 0,-20 0,19 0,-19 0,40 0,-1-40,21 40,-1-39,20 39,0-40,1 40,-21-40,0 40,1-39,-1 39,0 0,1-40,-21 40,60 0,-19 0,19-60,-20 60,40 0,0-39,39 39,1-60,-20 60,39-79,-19 39,19 40,1-59,-21 59,1 0,-40-40,0 40,-1 0,-38 0,19 0,-20 20,-20-20,1 0,-1 40,-19-40,-1 0,-19 39,19-39,21 0,-21 40,1-40,-1 0,21 40,-21-40,21 0,-1 0,0 0,21 0,-21 0,-20 0,21 0,-1 0,1 0,-1 39,0-39,1 0,-41 0,21 0,0 0,-1 0,-39 0,39 0,-19 0</inkml:trace>
  <inkml:trace contextRef="#ctx0" brushRef="#br0" timeOffset="19664.9663">9981 397,'0'20,"0"0,0 19,0 21,0-1,0-39,0 20,0-20,0 19,0-58,0-41,0-19,0-1,0 1,0-1,0 41,0-1,20 0,40-19,-21 59,-39-20,60 20,-20 0,-40 0,0 40,0-20,0-20,0 79,-40-20,40 1,-40-60,40 40,-20-40,20 20,-39-20,-1 0,40 39,-20-39,20 0</inkml:trace>
  <inkml:trace contextRef="#ctx0" brushRef="#br0" timeOffset="20024.0022">10537 377,'0'60,"0"19,0-20,-20-59,20-19,0-21,20 0,20 20,-1-19,1-1,20 40,-41-40,21 40,0 0,0 0</inkml:trace>
  <inkml:trace contextRef="#ctx0" brushRef="#br0" timeOffset="20212.021">11053 377,'0'40,"0"-1,0-19,0 20,0 19,0-39</inkml:trace>
  <inkml:trace contextRef="#ctx0" brushRef="#br0" timeOffset="20393.0389">11053 159,'0'0,"0"39,40-39</inkml:trace>
  <inkml:trace contextRef="#ctx0" brushRef="#br0" timeOffset="20952.095">11410 317,'0'40,"0"0,0 0,0-1,0 1,0 19,0-19,0-20,0-40,0-20,0-19,0 19,60 1,-60-1,20 0,-20 20,39 20,-39-39,0 98,0 1,0-21,0 21,0-20,40-40,-40 19,20-19,19 0,1-39,0-1,-40-19,59 19,-59 0,40 40,-40-40,40 40,-40 40,0 40,0-41,39-39,-39 60,20-60,20 0,0 0,-21 0</inkml:trace>
  <inkml:trace contextRef="#ctx0" brushRef="#br0" timeOffset="21268.1266">12204 397,'40'0,"19"0,-19-60,-1 1,-39 39,-19 20,-21 0,20 0,-20 20,40 0,-39 39,39 1,-40-1,40-19,0 0,0-1,20 1,20-40,19 0,1-20,59-39,0-1</inkml:trace>
  <inkml:trace contextRef="#ctx0" brushRef="#br0" timeOffset="21628.1626">13057 79,'-39'0,"-1"0,0 40,0 0,40-1,20-39,40 0,-20 0,-1 0,1 40,-20-40,-20 40,39-1,-39 1,0 20,-19-21,19 21,-80-1,41-19,39 0,-60-40</inkml:trace>
  <inkml:trace contextRef="#ctx0" brushRef="#br0" timeOffset="23872.387">11311 1508,'20'0,"-20"-40,39 21,-58 19,-21 0,40 0,-40 0,1 39,19-39,20 40,-40 19,40-39,0 20,0-20,20-20,20 40,39-40,-79 39,59-39,1 40,19 0,-39-40,-20 59,39 1,-59-1,40-59,-40 40,0 0,0 19,0-39,-20-20,20 40,-39-40,-1 0,-20 0,60-40,-19 40,19-60,0 41,0-61,0 21,0 19,19-20,1 1,40-20,-60-1,39 21,-39-1,40 1,-40 19,0 40,-59-40,-1 40,20 0,1 40,39 0,-20-40,20 39</inkml:trace>
  <inkml:trace contextRef="#ctx0" brushRef="#br0" timeOffset="24824.4822">11648 3274,'60'0,"-20"-39,-1-1,1 20,-20-20,39 40,-19-39,0 39,-40 19,19 1,-19 40,0-1,0-19,0 20,0-21,0 1,-59-40,59 20,-40-20,40 39,40-39,0-39,19 39,-19 0,19 0,-19 0,-20 0,20 20,-1 59,-39-39,0 19,0-19,-20 39,-19-19,39-1,-60-19,40 20,-19-60,-1 59,0-59,1 0,-1 20,0-20,-19 0,39 0,-20 0,40-20,-39 20,39-59,0 19</inkml:trace>
  <inkml:trace contextRef="#ctx0" brushRef="#br0" timeOffset="26652.665">10835 2540,'0'40,"0"-40,39 0,1 0,-20 0,20 0,-1-20,-19 20,20 0,-40-40,39 40,1 0,0 0,0-20,19 20,-19 0,-1 0,21 0,-40 0,20 0,-1 0,-19 0,20 0,-20 0,19 0,21 0,-20 0,-1 0,21 0,-1 0,1 0,-40 0,19 0,-19 0,60 0,-1 0,-20 0,21 0,19 60,40-60,-40 0,40 0,0 0,0 0,39 0,1 40,-40-40,0 0,0 0,0 59,39-59,-39 0,20 0,20 40,-41-40,41 0,-40 59,40-59,-41 0,21 0,-20 0,20 40,-40-40,20 0,0 0,-20 40,20-40,0 0,39 0,1 59,-20-59,19 0,21 0,-1 0,20 0,20 0,-39 0,-1 0,1 0,-21 0,1 0,-20 0,19 0,-19 0,20 0,-1 0,1 60,19-60,-19 0,19 0,1 0,-21 0,-19 0,-20 0,0 0,-20-40,-40 40,-19 0,-20 0,-1 0,1 0,-20 0,-20-20</inkml:trace>
  <inkml:trace contextRef="#ctx0" brushRef="#br0" timeOffset="28384.8382">10001 4604,'20'0,"40"0,-41 0,41 0,19 0,21 0,-1 0,0 0,80 0,-1 0,-19 0,20 0,-21 0,21 0,19 0,21 0,-1 0,20 0,0 0,-20 0,40 0,20 0,-20 0,20 0,0 0,-40 0,0 0,-40 0,41 0,-1 0,0 0,0 20,0-20,20 0,20 59,20-59,19 0,-19 0,19 60,1-60,19 0,0 0,1 0,-1 0,40 0,-40 0,1 0,-80 0,20 0,-80 0,0 0,-19 59,0-59,-40 0,-20 40,-80-40,1 0,0 0,-60 0</inkml:trace>
  <inkml:trace contextRef="#ctx0" brushRef="#br0" timeOffset="29780.9778">10239 952,'60'0,"-40"0,39 0,1 0,19 0,1-19,19 19,0 0,40 0,59 0,21-40,-21 40,40 0,0-60,0 60,1 0,-1 0,0 0,40 0,-40 0,20 0,59 40,-19-40,0 0,39 0,0 60,1-60,-1 0,0 59,-19-59,-21 0,41 40,-1-40,0 59,1-59,39 0,0 60,0-60,-20 0,-20 0,-39 0,20 0,-21 0,-39 0,-40 0,-19 0,-60 0,-20 59,-79-59,19 0,-99 0</inkml:trace>
  <inkml:trace contextRef="#ctx0" brushRef="#br0" timeOffset="30973.097">12839 1687,'-20'0,"40"0,20 0,-1-40,21 40,-20-40,19 40,1-59,-21 59,-19 0,20-40,-1 40</inkml:trace>
  <inkml:trace contextRef="#ctx0" brushRef="#br0" timeOffset="31249.1246">13037 1806,'40'0,"39"0,-39 0,-20 0,59 0,-79 0</inkml:trace>
  <inkml:trace contextRef="#ctx0" brushRef="#br0" timeOffset="31677.1674">12998 3135,'0'0,"39"0,-19 0,40 0,-21-20,-19 20,20-59,0 59,-1 0,-19 0</inkml:trace>
  <inkml:trace contextRef="#ctx0" brushRef="#br0" timeOffset="31925.1922">13156 3492,'40'0,"-20"0,-20 0,79 0,-39-39,20 39,-21-60,-19 60</inkml:trace>
  <inkml:trace contextRef="#ctx0" brushRef="#br0" timeOffset="32576.2573">13732 1389,'20'0,"19"-20,-19 20,-20-39,60 39,-1 0,-19 0,-20 19,-20 41,0-40,0 19,0 1,-20 39,20-59,-79 20,39 0,20-40,-20 59,1-59,-1 40,20 0,40-40,40 0,-1 0,20 0,-19 0,0 0,-1 0,1 0,-41-20,21 20</inkml:trace>
  <inkml:trace contextRef="#ctx0" brushRef="#br0" timeOffset="32817.2812">14526 1607,'-20'0</inkml:trace>
  <inkml:trace contextRef="#ctx0" brushRef="#br0" timeOffset="33285.3282">14863 1488,'0'-20,"0"-19,20 39,39-60,-19 60,20-39,-41 39,21 0,-40 39,0-19,-20 40,20 19,-79 0,39 21,-39 19,39-40,0-19,40 19,-59-20,59-39,-40 20,100-40,-1 0,21-40,-1 40,0-59,-19 59,-20 0,-1-40,21 40,-1 0</inkml:trace>
  <inkml:trace contextRef="#ctx0" brushRef="#br0" timeOffset="33465.3462">15617 1885,'0'-40</inkml:trace>
  <inkml:trace contextRef="#ctx0" brushRef="#br0" timeOffset="33940.3935">15915 1607,'0'-20,"59"20,-19-39,-20 39,19 0,-39-20,80 20,-60 0,19 20,1 0,-40 59,0-39,0-20,0 39,-20 1,20-1,-59 1,19-1,-20 1,21-21,39 1,-20 0,99-40,20 0,21-20,-41 20,-20 0,21-40,-21 40,-19 0,-40 0</inkml:trace>
  <inkml:trace contextRef="#ctx0" brushRef="#br0" timeOffset="34897.4894">14307 3175,'20'0,"20"0,19 0,-39 0,60-60,-1 60,-19-39,-21 39,-19 0,20 0,-1 0,-39 39,0 1,0-20,0 40,-59-1,-20 40,19-19,0-21,1 40,-1-39,21-40,78-40,21 0,19-39,1 19,-1 40,-19-40,-21 40,21 0,-21 0,1 20,-40 20,0-1,0-19,0 40,-20-1,-19 1,-1-1,0-39,1 20,19-40,-20 59,-19-59,19 0,40-19,0-1</inkml:trace>
  <inkml:trace contextRef="#ctx0" brushRef="#br0" timeOffset="35497.5493">17641 0,'0'20,"0"20,0-1,-40 60,40 1,-39 78,39-19,0 79,-80 40,80 59,-99 100,-20 178,0 40,0 20,59-219,1-119,59-99,-40-99,40-20,0-39,-39-60,39 19,0-59,0-39,0 19,0-19</inkml:trace>
  <inkml:trace contextRef="#ctx0" brushRef="#br0" timeOffset="36372.6369">18792 853,'-40'40,"40"19,40-59,-40-59,79-1,-19-39,19-20,-19 0,19 0,-19 40,-60 19,39 60,-39 60,0 19,0 0,0 1,0-41,0 1,40-40,-40 40,20-40,40-40,-60 0,39 1,-39-21,40 40,-40-39,0 19,20 40</inkml:trace>
  <inkml:trace contextRef="#ctx0" brushRef="#br0" timeOffset="36689.6686">19625 556,'20'0,"20"0,20 0,19-40,-39 40,19-60,-39 21,-20 19,-20 20,-20 0,1 0,19 0,-20 40,1 39,-1 0,40-19,0-1,0-19,0-20,20 20,39-40,21 0,19 0</inkml:trace>
  <inkml:trace contextRef="#ctx0" brushRef="#br0" timeOffset="37033.7028">20201 714,'-40'0,"60"0,0 0,39 0,1-39,0-1,-41 40,21-60,-40 41,40 19,-40-40,-20 40,-20 0,-19 0,-1 0,20 40,1-1,39-19,-40 40,40-21,0-19,60 20,19-40,40 59,-20-59,1 0,19 0</inkml:trace>
  <inkml:trace contextRef="#ctx0" brushRef="#br0" timeOffset="37476.7472">21094 595,'0'-39,"-60"39,21 0,-21 39,1 21,-1-1,20 41,40-81,0 41,60-60,19 0,60-60,0-39,20 0,-60-20,0 20,-39-20,-1 19,-59-19,40 40,-40 19,-20 80,-19 20,-1 20,-20 98,1-19,59 40,-80 19,80 20,0-59,0-60,20 1,-20-61,80 1,-41-40</inkml:trace>
  <inkml:trace contextRef="#ctx0" brushRef="#br0" timeOffset="39252.9249">11410 5517,'0'-60,"0"40,0-20,0 60,-20 20,20-20,0 20,-20-1,20-19,-39 20,39-1,-40 1,40 0,40-40,-20 0,39 0,21 0,-1-20,-20 20,-39 0,20 0</inkml:trace>
  <inkml:trace contextRef="#ctx0" brushRef="#br0" timeOffset="39628.9625">12283 5477,'0'-20,"-39"20,-41 0,60 0,-39 20,19-20,-19 59,59-39,-60 20,60 0,-40-1,40-19,0 20,40 19,39-59,-19 0,0 0,-21 0,21 0,-1 0,-39 0</inkml:trace>
  <inkml:trace contextRef="#ctx0" brushRef="#br0" timeOffset="39896.9893">12581 5437,'0'60,"0"39,0-20,0 1,0-1,40 0,-40-19,0-40,0 19</inkml:trace>
  <inkml:trace contextRef="#ctx0" brushRef="#br0" timeOffset="40257.0251">12541 5556,'0'-39,"20"39,0 0,20 0,19 0,-19 19,0-19,-1 40,1-40,-40 60,59-21,-59-19,0 40,0-1,0-19,-19 59,-41-20,40-19,-19 0,-1-41,40 21,-80-40,41 40,19-40,-20 0</inkml:trace>
  <inkml:trace contextRef="#ctx0" brushRef="#br0" timeOffset="40489.0485">13514 5854,'19'0,"61"0,-41 0,21 0,-20 0,19 0,-19 0,-40 0</inkml:trace>
  <inkml:trace contextRef="#ctx0" brushRef="#br0" timeOffset="40701.0695">13593 6171,'40'0,"-1"0,-19 0,20 0,-20 0,19 0,1 0,-20 0</inkml:trace>
  <inkml:trace contextRef="#ctx0" brushRef="#br0" timeOffset="41149.1145">14387 5973,'0'-40,"59"40,-59-20,60 20,-21-59,21 59,-20-40,19 40,1 0,-40 0,19 0,1 0,-40 40,0 39,-20-39,-39 19,19 1,-39 39,-1-19,1 19,19-40,21-19,-1-40,40 60,40-60,39-20,20 20,60-99,-40 59,-20 40,0-80,-59 80,0 0</inkml:trace>
  <inkml:trace contextRef="#ctx0" brushRef="#br0" timeOffset="41369.1365">15399 6171</inkml:trace>
  <inkml:trace contextRef="#ctx0" brushRef="#br0" timeOffset="41825.1821">15716 5933,'40'0,"-40"-39,40 39,-21 0,21-40,20 40,-21 0,-19 0,20 0,-40 20,0 19,0-19,-40 20,1 0,39-1,-60 21,60-20,-60-1,60 1,-39-40,39 59,-60-59,60 40,20-40,40 0,19 0,0-20,1 20,-1 0,0 0,-19-39,-40 39,20 0</inkml:trace>
  <inkml:trace contextRef="#ctx0" brushRef="#br0" timeOffset="42005.2">16510 6132</inkml:trace>
  <inkml:trace contextRef="#ctx0" brushRef="#br0" timeOffset="42433.2429">16927 5933,'39'-39,"1"39,0-40,-1 40,1 0,-40 20,0 39,0-39,0 20,0 19,-40-19,-39 39,39-39,-19 0,-1-20,1 19,19 21,20-1,20-19,20-40,60 0,-1-20,20 20,20-79,0 79,-39 0</inkml:trace>
  <inkml:trace contextRef="#ctx0" brushRef="#br0" timeOffset="42641.2635">17840 6191,'0'-39,"0"39,-40 0</inkml:trace>
  <inkml:trace contextRef="#ctx0" brushRef="#br0" timeOffset="43241.3235">18058 5894,'0'-40,"20"40,59-60,0 60,1-59,-21 59,1-40,-1 40,-39 0,20 0,-40 20,0 0,-20 39,20 1,-40-60,40 20,-19 19,19-39,39 0,21 0,-21 0,41 0,-21 0,1 0,-20 40,-1-40,1 40,-40 19,0-19,-20 0,-20 19,-19-19,-21 19,1 21,-20-40,20-1,-1 1,21-40,19 59,99-59,21-19,-1 19</inkml:trace>
  <inkml:trace contextRef="#ctx0" brushRef="#br0" timeOffset="43521.3517">19487 6152,'19'0,"41"0,-20 0,-1 0,21 0,-1 0,-19 0,-20 0,20 0</inkml:trace>
  <inkml:trace contextRef="#ctx0" brushRef="#br0" timeOffset="43745.3741">19625 6350,'20'0,"40"0,-1 0,21 0,-1-20,-19 20,-21 0,1 0,0 0</inkml:trace>
  <inkml:trace contextRef="#ctx0" brushRef="#br0" timeOffset="45701.5695">20677 5874,'40'0,"0"-40,-1 40,21-59,19 59,1-80,-1 80,-20 0,1-20,-40 20,19 0,-39 40,-39 59,-41 20,-19 0,20 0,-40 40,20-40,19 0,1-39,79-41,-20-39,40 0,59 0,1 0,58-39,-18-21,-21 60,-20-59,0 59,1-60,-21 60,-19 0,0-59</inkml:trace>
  <inkml:trace contextRef="#ctx0" brushRef="#br0" timeOffset="46025.602">22046 5517,'0'-20,"0"20,0 79,-59-19,59-21,0 21,-40-20,40-1,0-39,0 20,99-20,-19 0,19 0,0-20,-39 20,19 0,-19-39,-1 39</inkml:trace>
  <inkml:trace contextRef="#ctx0" brushRef="#br0" timeOffset="46301.6295">22523 5417,'-20'0,"-20"40,40 39,-40 40,40-19,-119 58,119-19,-59-20,-1 20,60-59,-59 19,59-20,-60 1,60-21,-59 1,59-21</inkml:trace>
  <inkml:trace contextRef="#ctx0" brushRef="#br0" timeOffset="48117.8113">17899 3631,'0'-19,"40"-1,-1 20,1-40,20 40,-40 0,19 0,21 0,-60 0,0 60,0-21,-40 21,40-40,-59 19,19 1,40 0,-60-1,21-19,39 20,39-40,1 0,0 0,19-20,1 20,-21 0,-19-40,20 40</inkml:trace>
  <inkml:trace contextRef="#ctx0" brushRef="#br0" timeOffset="48349.8345">18653 3731,'0'-40</inkml:trace>
  <inkml:trace contextRef="#ctx0" brushRef="#br0" timeOffset="48785.8781">18951 3592,'0'-20,"39"-20,41-19,-40 59,-1-40,-19 40,40 0,-60 40,0-1,0 21,0 19,-40 20,0 1,1-41,-1 21,-20-1,40-20,20-39,-59 20,118-40,21-40,-21 1,-19 39,20-40,-21 40,-19 0,20 0</inkml:trace>
  <inkml:trace contextRef="#ctx0" brushRef="#br0" timeOffset="49581.9577">19566 3691,'0'-40,"-20"40,-20 0,80 0,20-39,-1 39,-39-40,20 40,-1 0,-19-20,20 20,19 0,-59 0,40 0,-40 40,0 19,0-39,-40 40,1-1,-1 1,0-1,1 1,39-40,-60 19,60 1,60-40,-1-40,1 1,19-1,40 0,-20-19,-19 59,-1-40,-19 40,-21 0,-39 20,-39-20,39 59,-60-59</inkml:trace>
  <inkml:trace contextRef="#ctx0" brushRef="#br0" timeOffset="50270.0265">19487 3850</inkml:trace>
  <inkml:trace contextRef="#ctx0" brushRef="#br0" timeOffset="50757.0752">21372 3671,'-20'0,"40"0,19 0,-19 0,20 0</inkml:trace>
  <inkml:trace contextRef="#ctx0" brushRef="#br0" timeOffset="51169.1164">21134 3929,'39'0,"1"0,-20 0,19 0,1 0,-40-20,60 20,-21 0,21 0,-40 0,59-39,-39 39,0 0</inkml:trace>
  <inkml:trace contextRef="#ctx0" brushRef="#br0" timeOffset="51973.1968">21332 3671,'-40'0,"20"0,20 0,60 0,-20 0,39 0,-59 0,39 0,1 0,-20 0,-1 0</inkml:trace>
  <inkml:trace contextRef="#ctx0" brushRef="#br0" timeOffset="52706.2699">22959 3413,'0'-40,"0"40,-39 0,-21 0,40 20,-20-20,1 40,19-40,20 40,-40-40,40 19,0 21,40-40,-20 40,19-40,1 59,0-59,0 80,-1-41,-39 21,60 19,-60 1,0-1,0-19,0-1,-40-39,40 20,-79-1,39-39,40 40,-60-40,41 0,19-40,0-19,0 19,0-39,19 19,21 1,20-21,-21 21,21-1,-1 1,-19-1,-20 21,20-21,-1 20,-39 1,40-1,-40 0,0 20,-40 20,1 0,-1 0,0 0,1 0,-21 0,1 0</inkml:trace>
  <inkml:trace contextRef="#ctx0" brushRef="#br0" timeOffset="54529.4524">19725 1984,'0'0,"39"-39,1-1,20 40,19-60,-20 60,21-39,-21 39,-19 0,-20 0,20 0,-40 20,0 19,0 41,-40-41,40-19,-60 20,60 0,-59-1,19 1,20 0,40-40,40 0,19 0,0-40,1 40,-21 0,-19 0,20 0,-60 20,39-20,-39 59,0-39,0 40,-20-1,20-19,-59 19,59-39,-60-20,60 60,-59-60,39 40,-20-40,1 0,19 0,-20 39,0-39,21 0,-21 0,80 0</inkml:trace>
  <inkml:trace contextRef="#ctx0" brushRef="#br0" timeOffset="58069.8064">1032 6608,'0'0,"-40"0,40 40,0 19,0-19,0-20,0 79,0-40,0 1,-40 0,40 19,0-39,0-1,0 21,0-40</inkml:trace>
  <inkml:trace contextRef="#ctx0" brushRef="#br0" timeOffset="58325.832">794 6707,'0'-59,"39"-1,1 60,20-59,-1 59,21-60,-21 60,-39 0,20 0,-21 0</inkml:trace>
  <inkml:trace contextRef="#ctx0" brushRef="#br0" timeOffset="58573.8568">575 7183,'20'0,"40"-19,-1-21,1 0,39 1,-20-1,-19 40,0-40,-41 40</inkml:trace>
  <inkml:trace contextRef="#ctx0" brushRef="#br0" timeOffset="58949.8944">1250 6925,'40'40,"-40"0,0 0,0-21,0 21,0 0,0-20,0-60,40 40,-40-60,39 1,-39 19,80 0,-41 1,1-1,0 40,-1-59,21 59,-1-20,-19 20</inkml:trace>
  <inkml:trace contextRef="#ctx0" brushRef="#br0" timeOffset="59377.9372">2044 6767,'-20'0,"20"39,-59-39,19 40,20 0,-20 19,1-19,39 20,-40-21,40 1,20-40,39 0,-19-20,0-20,-1 1,-39 19,0-20,0 0,0 60,0 20,0-20,0 20,40-40,-40 59,20-39,39-20,21 0,-41 0</inkml:trace>
  <inkml:trace contextRef="#ctx0" brushRef="#br0" timeOffset="59617.9612">2619 6806,'0'0,"-79"0,39 40,1 0,-1-1,40-19,-20 20,20 0,0-20,20 19,39-39,1 0,19 0,1-20,-1 20,1-59,-1 19,-20 0</inkml:trace>
  <inkml:trace contextRef="#ctx0" brushRef="#br0" timeOffset="59841.9836">3076 6449,'0'20,"0"59,0-19,0 59,0-20,0 40,0-59,0-41,0 1,0 0</inkml:trace>
  <inkml:trace contextRef="#ctx0" brushRef="#br0" timeOffset="60162.0156">2798 6866,'0'-20,"0"-20,0 40,40 0,-20 0,19-39,1 39,19 0,-19 0,20 0,-1 0,-19 0,-20 0,19 0,-39 20,0 19,0 1,0 0,0-21,0 41,0-20,0-20,0 39</inkml:trace>
  <inkml:trace contextRef="#ctx0" brushRef="#br0" timeOffset="60350.0344">3314 6529,'-60'-40,"80"40,-20 0</inkml:trace>
  <inkml:trace contextRef="#ctx0" brushRef="#br0" timeOffset="60682.0676">3651 6727,'-20'0,"20"79,-39-59,39 20,0 19,0-39,0 40,20-60,19 0,-19-20,40-20,-21 1,1-21,-40 20,40 1,-60-21,-20 60,20 0,-39 0,19 0,20 0,20 20,-39-20,39 40,19-40</inkml:trace>
  <inkml:trace contextRef="#ctx0" brushRef="#br0" timeOffset="61102.1096">4068 6707,'60'0,"-60"0,-20 60,20-1,-60 1,60-1,0-39,-40 20,40-60,40-40,-40 21,60-41,-60 21,39-1,-39 21,0 78,0 21,0-40,40 39,39 1,-39-60,-20 0,20 0,-1 0,1-20,-40-20,40 1,-40-1,0 20,0-20</inkml:trace>
  <inkml:trace contextRef="#ctx0" brushRef="#br0" timeOffset="61490.1484">4842 6707,'0'-20,"0"0,0 20,-40 0,0 20,21-20,-21 40,0 0,40-1,0-39,40 40,0-40,-1 40,-39-1,0 1,0 20,-20-21,20 21,-59-20,59-1,-60-39,60 20,-59-20,79 0</inkml:trace>
  <inkml:trace contextRef="#ctx0" brushRef="#br0" timeOffset="61866.186">6350 6509,'0'-20,"0"20,-40 0,20 0,-19 0,-21 40,1 39,-41 40,41 0,19-40,40 1,0-21,0-19,40-40,19 20,21-20,19-40,20-19,-20-41,-39 1,-60 40,40-1,-40 1,0-1,-60 20,1 40,-1-39,20 39,-19 0,19 20,-19 39,59 1</inkml:trace>
  <inkml:trace contextRef="#ctx0" brushRef="#br0" timeOffset="62318.2312">6489 6648,'0'79,"0"-39,0 39,0 0,0 21,-20 19,20-60,0-39,0-40,60-39,-21-21,1 1,20 0,-21 19,-19 1,-20 19,40 40,-40 40,39-1,-39 21,0-21,0 21,0 0,0-41,-19 41,19-20,0-1,0-59</inkml:trace>
  <inkml:trace contextRef="#ctx0" brushRef="#br0" timeOffset="62558.2552">7164 6330,'0'-40,"0"60,-20 80,20 38,-80-19,80 20,-79 20,79-60,0-19,0-21,0-39,0 20,20-40</inkml:trace>
  <inkml:trace contextRef="#ctx0" brushRef="#br0" timeOffset="63702.3696">7322 7104,'0'-40,"40"60,-20-20,39 0,-19 0,-20 0,20 0,-1-39,1 39,-40 19,-20 21,20-20,-40 20,40-1,0-19,0 20,0 19,0-39,20-20,0 0,20-20,0 0,-1-19,1-21,0 1,-1-1,-39 1,60 19,-60 0,40 1,-40-1,0 20,39 40,-39 39,0 1,0 19,0 1,0 19,0 0,0 0,0 20,0 20,-20-59,20-1,0 20,-39 1,39-21,-80 40,41-40,-1-19,0-1,-19-19,-21 0,21-40,-21 0,-19 0,20 0,-1 0,21 0,-20 0,39-20,-20 20,21-40,-1 40,40-39,-20 39,20-40,0-20,79 1</inkml:trace>
  <inkml:trace contextRef="#ctx0" brushRef="#br0" timeOffset="64342.4336">9049 7223,'-40'0,"20"0,20 0,-39 0,-1 0,40 0,20 0,19 0,-39 0,0-40,0 1,-19 39,-41 0,60 39,-60 1,60 0,20-20</inkml:trace>
  <inkml:trace contextRef="#ctx0" brushRef="#br0" timeOffset="64738.4732">8791 7660,'-40'0,"40"20,0 59,0-39,40-40,-20 0,19 0,1-20,0-20,-40 20,0-59,0 39,-40 40,0 0,20 0,-19 20,-1 20,40-20,-40-20,40 79,0-20</inkml:trace>
  <inkml:trace contextRef="#ctx0" brushRef="#br0" timeOffset="65782.5776">9148 8136,'-20'0,"-20"0,21 0,-41 0,20 0,1 0,-21 0,1 0,-21 0,21-20,-1 20,-19-40,-40 40,0-59,19 59,1 0,20-40,0 40,19 0,-19-40,19 40,-19 0,39-39,-20 39,1-40,-1 40,1-40,-1 40,1-39,-21 39,1 0,0-40,-21 40,-19 0,-19-40,38 40,-39 0,0 0,1 0,-1 0,0 0,40 0,-21 0,61 0,-20 0,-1 0,-19 0,0 0,-20 0,19 0,1 0,-20 0,20 20,-20-20,20 0,19 0,1 40,0-40,-21 0,1 0,-40 59,0-59,-19 40,19-40,39 60,-19-60,20 0,20 39,-1-39,-19 0,0 0,-20 0,-20 0,40 40,-20-40,0 40,19-40,21 0,-20 39,19-39,1 60,0-60,-1 40,21-40,-1 59,21-59,-41 60,21-60,-1 39,1-39,-1 20,-19-20,39 40,-20-40,1 0,59 40,-20-40,20 0</inkml:trace>
  <inkml:trace contextRef="#ctx0" brushRef="#br0" timeOffset="69277.9271">2143 8811,'-20'0,"-19"0,58 0,61 0,-21-40,-19 0,0 40,19-59,-19 59,-20 0,19 0,-39 39,0 1,0 20,-19 19,19-39,-60-40,20 59,-19-39,99-20,-1 0,1-40,-20 40,19 0,1 0,-20 0,20 0,-40 0,0 40,0 20,0-41,0 21,0 39,-40-79,0 60,20-60,-19 40,-1-40,-39 0,39 0,0 0,1 0,39-20</inkml:trace>
  <inkml:trace contextRef="#ctx0" brushRef="#br0" timeOffset="69913.9907">1865 9664,'-20'0,"20"0,80 0,-40 0,39 0,-20 0,80 0,0-40,0 40,0 0,20-39,-20 39,-80 0,21 0,-21 0,-19 0,0 0,-40 39,0-59</inkml:trace>
  <inkml:trace contextRef="#ctx0" brushRef="#br0" timeOffset="70994.0987">2798 10180,'0'-40,"0"40,-40 0,-19 0,19 0,0 0,1 20,-1-20,20 60,-20-60,40 39,-39-39,39 20,0 20,0-20,39 19,1-39,20 40,-40-40,39 40,1-1,-1-39,1 60,-21-20,-19-1,20 1,-40-20,40-20,-40 59,0-19,0 0,0-1,0 1,0-20,0 20,-20-40,20 59,-20-59,20 40,-40-40,40 39,-39-39,19 0,-20 0,0-19,1-41,39 20,-40 1,40-21,0 1,0-1,0 40,20 20,-20-59,39 19,-39 20,40-19,-40-1,60 0,-21-39,-39 59,40-79,-40 39,0 21,0-1,0 0,-20 40,-19 0,19 0,-20 0,0 0</inkml:trace>
  <inkml:trace contextRef="#ctx0" brushRef="#br0" timeOffset="71962.1955">3750 9346,'0'-39,"0"19,0 20,40 0,-40 79,80-39,-21 19,40 41,-19-21,19 20,-40-19,21 19,-21-40,-39 1,-20-40,40-20,-40 39</inkml:trace>
  <inkml:trace contextRef="#ctx0" brushRef="#br0" timeOffset="72330.2321">4385 9465,'-39'-39,"39"-1,-40 40,40 20,-40 20,40-21,-59 41,59 0,-60-1,41 1,-21-1,0 1,40-21,-59 21,59-20,-40-40,40 39,0-19</inkml:trace>
  <inkml:trace contextRef="#ctx0" brushRef="#br0" timeOffset="72679.2671">3790 9783,'-40'0,"60"0,40 0,-20 0,39 0,-20-40,1 40,19-39,-19 39,-1-40,-19 40,20 0,-1 0,-39 0,20 0,-1 0,-39 20,0 19</inkml:trace>
  <inkml:trace contextRef="#ctx0" brushRef="#br0" timeOffset="73178.3171">4108 9327,'0'-40,"0"80,0-1,0 41,0-21,0 60,0 0,39 0,-39 0,0 0,0-39,0-21,0 1,0-40,0 19,0-58</inkml:trace>
  <inkml:trace contextRef="#ctx0" brushRef="#br0" timeOffset="75082.5074">5060 8751,'-59'20,"19"-20,20 0,40 0,20-40,39 40,-19-59,-1 59,1-40,-1 40,-19 0,0 0,39 0,-59 0,-20 0,39 0,-39 40,0-1,-19 1,-21-20,20 20,-20-1,1-39,-1 60,-20-60,60 40,40-40,0 0,0-20,-1 20,1 0,19 0,-59 0,40 59,-40 1,0-21,-20-19,-39 40,19-60,0 59,21-59,-21 40,0-40,-19 0,39 0,-20 0,40 40</inkml:trace>
  <inkml:trace contextRef="#ctx0" brushRef="#br0" timeOffset="75510.5503">4981 9545,'0'0,"20"0,19 0,-19 0,20 0,19 0,41 0,39-20,-1 20,1 0,-39 0,-21 0,0 0,-39 0,-20 0,19 0</inkml:trace>
  <inkml:trace contextRef="#ctx0" brushRef="#br0" timeOffset="76358.6351">5278 10041,'-39'0,"39"40,39-40,-19 0,40-20,-1 20,21-60,-1 60,0-59,-19 59,0 0,-41 0,21 0,-40 20,60-20,-60 79,0-39,39-1,-39 41,-20-60,-19 19,-1 1,0 0,-19-1,39-39,-40 60,21-60,-21 39,80-39,20-19,19 19,-19 0,0 0,19 0,-19 0,19 0,-19 39,-40-19,40 20,-40 0,0-1,0 1,-40 0,40-1,-59 1,19-40,20 40,-39-40,-1 39,-19-39,19 0,40 0,-19 0,19 0,20 0,59-39</inkml:trace>
  <inkml:trace contextRef="#ctx0" brushRef="#br0" timeOffset="77282.7274">6648 9783,'20'0,"-1"0,21 0,0 0,-20 0,39 0,-59 0,60 0,-21 0,41 0,-1 0,0 0,1 0,-1 0,1-20,-41 20,1 0,0 0,-21 0</inkml:trace>
  <inkml:trace contextRef="#ctx0" brushRef="#br0" timeOffset="79054.9047">9346 8612,'0'-40,"0"60,0 40,0-40,0 19,0 21,0-40,0 19,0-19,0 20,0 0,0-20,0 19</inkml:trace>
  <inkml:trace contextRef="#ctx0" brushRef="#br0" timeOffset="79682.9674">8950 9406,'-40'0,"80"0,19 0,40 0,40 0,20 0,59 0,20 0,-39 0,-60 0,-40 0,-40 0,-59 40</inkml:trace>
  <inkml:trace contextRef="#ctx0" brushRef="#br0" timeOffset="80571.0563">9446 9922,'-60'0,"20"0,80 0,0 0,-1-40,61 0,-61 40,21 0,-1-39,1 39,-40 0,19 0,1 0,-40 20,0 19,0 21,0-1,-40-19,1 0,-1-1,0 1,1-20,-1 20,60-60,39 20,1-60,-1 60,1 0,-20 0,19 0,-19 20,0 20,-40 0,39 19,-39-19,0-1,0 21,-20-20,20-21,-59 21,19 0,1-40,-21 59,20-59,-39 0,19 0,1 0,19 0,1 0,39-19,19 19,41-60</inkml:trace>
  <inkml:trace contextRef="#ctx0" brushRef="#br0" timeOffset="81051.1043">11033 9247,'0'-40,"20"60,59 80,-59-61,20 21,0-1,-1-19,-39-20,80 20,-80-1,39-39,-39 40,20-40</inkml:trace>
  <inkml:trace contextRef="#ctx0" brushRef="#br0" timeOffset="81343.1335">11410 9148,'-40'0,"-19"40,59 19,-79 1,39-1,0 1,0-1,1-19,-1-20,20-20,-19 99,-1-59,0-1,40 1,0-20,-39-20,39 59</inkml:trace>
  <inkml:trace contextRef="#ctx0" brushRef="#br0" timeOffset="81671.1663">10775 9585,'20'0,"20"0,-1 0,1 0,20 0,19 0,0 0,1 0,-21 0,60-40,-19 40,-21 0,0 0,-59 0</inkml:trace>
  <inkml:trace contextRef="#ctx0" brushRef="#br0" timeOffset="82083.2074">11271 9207,'-20'0,"20"40,0 20,0-1,0 21,0 19,0 0,0 20,0-20,0-19,0-1,0-19,0-1,0-19,0-80,20 0,-20 21</inkml:trace>
  <inkml:trace contextRef="#ctx0" brushRef="#br0" timeOffset="83691.3683">12680 8572,'0'-19,"0"-21,0 40,-79 0,39 0,0 0,-39 0,39 40,1-40,-1 39,20-39,-20 60,1-20,39-21,0 21,20-40,-20 40,79-40,-59 0,19 0,1 20,0-20,19 59,-19-59,20 60,-21-21,-19-39,-20 60,40-60,-40 59,0-39,0 20,-40-40,40 20,-20-20,-19 0,-1 0,0 0,40 0,-59 0,59-60,0 21,0 19,0-20,20 0,-1 21,41-41,-1 0,1 1,-20-1,-1 21,1-21,-40 1,0 39,-40 20,1 0,-21 0,1 0,-21 20,41-20,19 39,20-19</inkml:trace>
  <inkml:trace contextRef="#ctx0" brushRef="#br0" timeOffset="84235.4227">12224 9406,'-40'0,"20"0,-19 0,58 0,81 0,-21 20,20-20,80 0,19 0,40 0,-39 0,-21 0,-39 0,-59 39,-41-39,1 40,-80-40</inkml:trace>
  <inkml:trace contextRef="#ctx0" brushRef="#br0" timeOffset="84994.4984">13176 9763,'0'-20,"-20"20,20-39,-39 39,-21 0,1 0,19 0,0 0,1 0,19 19,-40-19,1 60,19-20,-20 19,21-19,39-20,20-20,19 0,21 39,-20-39,39 40,20 0,-59-1,19 1,-19 20,-40-1,40 1,-40-21,0 1,-20 0,20-20,-20-20,20 39,-79-39,39 0,20 0,-20 0,1 0,19 0,20-20,0-19,0-21,0 1,59-1,1-19,19-20,1 19,19-19,-40 0,-19 59,-40-19,40-1,-40 20,-20 40,0 0</inkml:trace>
  <inkml:trace contextRef="#ctx0" brushRef="#br0" timeOffset="86043.6035">14268 9346,'0'0,"20"0,19 0,1 0,0 0,19 0,1 0,-1 0,-19 0,19 20,-19-20,-20 0,20 0</inkml:trace>
  <inkml:trace contextRef="#ctx0" brushRef="#br0" timeOffset="86575.6567">14387 9664,'0'40,"39"-40,-19 0,20 0,19 0,-19 0,20 0,-1 0,-19-20,-20 20,19 0,-39 20</inkml:trace>
  <inkml:trace contextRef="#ctx0" brushRef="#br0" timeOffset="90439.0428">15915 8711,'0'-19,"0"-41,0 40,0-20,-40 40,40-39,-40 39,1 0,-21 0,1 0,19 39,-20 21,21 0,39-21,0-19,0 20,0-1,39-39,1 0,39 0,-39-19,20 19,-21-80,-39 41,0-1,0 20,0 20,0 0,0 40,0-1,0-19,-39 20,39 19,0-19,-40 20,40-21,0 21,-40-20,40-21,0 21,0-20,0 20,0-1,-39-39,39 20,-20 20,20 0,0-21,0 21,0-60</inkml:trace>
  <inkml:trace contextRef="#ctx0" brushRef="#br0" timeOffset="91135.1124">15319 9763,'40'0,"20"0,-1 0,21 0,-1 0,0 0,1 0,-21 0,1 0,-21 0,-39-40,20 40</inkml:trace>
  <inkml:trace contextRef="#ctx0" brushRef="#br0" timeOffset="91811.1802">15359 10160,'20'0,"20"0,-1-20,1 20,0-20,-1 20,-39 20,0 20,0 0,0-1,-39 21,39-1,-80 1,41-1,-1-19,0 0,20-20,-19 19,59-39,59 0,-20 0,-19 0,-20 0,20 0,19-20,1 20,-21 0,21-59</inkml:trace>
  <inkml:trace contextRef="#ctx0" brushRef="#br0" timeOffset="92323.2314">15994 10259,'0'0,"0"40,0 19,0 1,20-60,20 0,-1 0,-19 0,20 0,19 0,-39 0,20 0</inkml:trace>
  <inkml:trace contextRef="#ctx0" brushRef="#br0" timeOffset="92683.2674">16252 10100,'-40'20,"40"60,0-1,0 20,-39-19,39 39,0-40,0-19,0-1,0 1,0-21,0 1,0-40,0-59</inkml:trace>
  <inkml:trace contextRef="#ctx0" brushRef="#br0" timeOffset="93396.3387">16570 9823,'39'0,"21"0,-21 0,21 0,19 0,-19 0,-1 0,21 0,-1 0,-19 0,-1 0,-39 0,-20 19</inkml:trace>
  <inkml:trace contextRef="#ctx0" brushRef="#br0" timeOffset="95135.5124">18316 8771,'0'0,"-40"0,0 0,40-20,-39 20,-1 0,0 0,21 0,-21 0,20 0,-20 0,1 0,19 0,20 20,-40-20,40 20,0 19,0 21,0-40,40-20,-40 40,39-40,1 59,0-19,0-20,-1 39,-39 1,60-1,-60-19,39-20,-39 19,0 1,-19 0,-21-40,20 0,-20 0,-19 0,59-20,0-20,0 20,0-19,20-1,19 40,21-60,-20 21,19-1,-19 20,-1-19,1-1,-40 0,40 1,-40 19,0-20,0 20,-20 20,20-40,-60 40,41 0,-21 0,40 40</inkml:trace>
  <inkml:trace contextRef="#ctx0" brushRef="#br0" timeOffset="95855.5846">17859 10140,'0'-40,"0"1,0 19,20 20,20 0,39 0,60 0,-59 0,-21 0,20 0,-19 0,-20 0,-20 0</inkml:trace>
  <inkml:trace contextRef="#ctx0" brushRef="#br0" timeOffset="96635.6626">17840 10537,'-20'0,"79"0,-39-20,20 20,-1 0,-19 0,20 0,20 0,-60 20,19-20,-19 20,0 39,-39-19,19 0,-20-1,0-19,1 20,19-40,-20 60,1-21,-1-39,99 0,1 0,-20 0,19 0,21 0,-21 0,-19 0,19-20,-19 20</inkml:trace>
  <inkml:trace contextRef="#ctx0" brushRef="#br0" timeOffset="96995.6986">18475 10517,'-20'40,"20"-20,-40-20,40 39,0 1,0-20,20 20,20-40,-21 0,21 39,0-39,-20 0,19 0,21 0,-40 0</inkml:trace>
  <inkml:trace contextRef="#ctx0" brushRef="#br0" timeOffset="97279.727">18713 10458,'0'0,"0"59,-40 21,40-21,-40 20,40 21,-39-21,39-19,0-1,-40-19,40-20,0 19</inkml:trace>
  <inkml:trace contextRef="#ctx0" brushRef="#br0" timeOffset="97663.7654">19447 9704,'0'0,"59"0,1 0,-20 0,39 0,0 0,21 0,-21 0,-20 19,-39-19,-20 20,40-20,-40 60</inkml:trace>
  <inkml:trace contextRef="#ctx0" brushRef="#br0" timeOffset="97915.7904">19506 10100,'60'0,"-1"0,-19 0,20 0,19 0,20 0,-19 0,-21 0,-19 0</inkml:trace>
  <inkml:trace contextRef="#ctx0" brushRef="#br0" timeOffset="98747.8738">21411 9029,'0'-40,"0"1,0 19,0-40,0 1,0 39,-19-20,-21 40,20 0,-40 0,1 0,-1 20,60 0,-19 39,19-19,0 0,0-20,0-20,39 39,1-39,-20 40,39-40,-19-20,-40-20,40 40,-40-19,0 19,0 79,0-20,-20 1,20-1,-40-19,40 20,0-1,-40 1,40-40,0 19,0 1,-39 0,39-20,0 19,-40 1,40 0</inkml:trace>
  <inkml:trace contextRef="#ctx0" brushRef="#br0" timeOffset="99099.909">21828 9168,'0'0,"0"0,60 20,-21-20,-19 0,60 0,-41 0,1 19,0-19,-40 60</inkml:trace>
  <inkml:trace contextRef="#ctx0" brushRef="#br0" timeOffset="99935.9924">22900 9049,'0'-40,"0"0,-40 40,-20 0,21 0,39 20,-20-20,-20 0,20 0,20 40,0-20,0 39,0 1,20-60,-20 39,60-39,-21 60,-39-20,60-1,-60 21,60-20,-60-21,0 21,0-20,0 20,0-1,-40-39,40 40,-60-40,21 40,19-40,-20 0,0-20,40 0,0-39,0 19,0 20,0-20,40 1,0-1,-1 20,1-20,-20 40,20-59,-1 59,-39-60,60 60,-40-59,19 59,-39-40,60 0,-20 1,-40-21,0 1,-20 39,-20 20,20 0,-39 0,19 0,20 0,20 0,0 40</inkml:trace>
  <inkml:trace contextRef="#ctx0" brushRef="#br0" timeOffset="100812.0802">20836 9942,'-40'0,"80"0,0 0,-1 0,41 0,19 0,40 0,39 0,1 39,19-39,21 60,-61-60,61 79,-21-79,20 60,-19-60,19 40,-39-40,-60 0,0 59,-40-59,-19 0,-40 0,19 20,-39-20,-59 0,19 40</inkml:trace>
  <inkml:trace contextRef="#ctx0" brushRef="#br0" timeOffset="101600.159">21511 10497,'19'0,"41"0,0 0,-21 0,21 0,-1 0,-19 0,0 0,-1 0,-39 0,20 0,-20 60,0 19,0-39,-39-20,-21 19,0 1,-19 0,0 0,-21-1,21 21,0-21,39-39,20 40,40-40,40 0,39 0,20-40,-20 40,0 0,20 0,-59 0,19-39,-39 39,19 0</inkml:trace>
  <inkml:trace contextRef="#ctx0" brushRef="#br0" timeOffset="101936.1926">22701 10557,'-59'0,"-1"59,20-19,1 0,39-20,0 39,0-19,39-40,21 0,19 40,1-40,19 0,0 0,-19 0,-21 0,-39 0,20 0</inkml:trace>
  <inkml:trace contextRef="#ctx0" brushRef="#br0" timeOffset="102219.2209">23098 10597,'-20'0,"-19"99,-1-40,0 21,-19-1,-21 20,41-19,39-1,-60 0,60-59,0 40,0-21,0-19,0 20</inkml:trace>
  <inkml:trace contextRef="#ctx0" brushRef="#br0" timeOffset="103539.3529">23674 10537,'19'0,"61"0,-60 0,19 0,1 0,-20 0,20 0,-1-20,-19 20</inkml:trace>
  <inkml:trace contextRef="#ctx0" brushRef="#br0" timeOffset="105671.5661">23951 10795,'60'0,"-1"0,-19 0,0 0,0 0,-21-20,21 20</inkml:trace>
  <inkml:trace contextRef="#ctx0" brushRef="#br0" timeOffset="108216.8206">2004 12005,'0'-59,"0"39,0-20,0 60,0 20,0 0,0 19,-39 1,39-40,0 39,0 1,0 19,0-59,19-20</inkml:trace>
  <inkml:trace contextRef="#ctx0" brushRef="#br0" timeOffset="108695.8685">1508 12621,'20'0,"40"0,-1 0,1-20,19 20,-39-60,39 60,0-39,40 39,-19 0,-1 0,-20 19,1-19,-21 0,-19 0,-40 20,20-20</inkml:trace>
  <inkml:trace contextRef="#ctx0" brushRef="#br0" timeOffset="109371.9361">1568 13137,'-40'0,"100"-40,-1 40,20-80,-19 80,-20-59,19 59,-39 0,40 0,-60 20,39 19,-39-19,0 40,-39-1,39 1,-80-1,40-19,1 0,-1-20,-19 19,19 1,20-40,80 0,-21 0,60-40,-39 40,0-39,-1 39,20 0,-19 0,-40 0,19 0</inkml:trace>
  <inkml:trace contextRef="#ctx0" brushRef="#br0" timeOffset="109791.9781">2322 12918,'-20'0,"20"20,0 20,-40-40,40 59,20-19,40-40,-41 0,21 0,20 0,-41 0,21 0,0 0,0-20,-1-20,21 40</inkml:trace>
  <inkml:trace contextRef="#ctx0" brushRef="#br0" timeOffset="110104.0093">2580 12839,'-20'-40,"20"100,0 39,0 0,0-19,0 19,0-20,0 1,0-1,0-39,0 19,0 1,0-41</inkml:trace>
  <inkml:trace contextRef="#ctx0" brushRef="#br0" timeOffset="114616.4604">575 13871,'0'-40,"60"0,-20 40,-1 0,1 0,0 0,-1 0,21 0,-1 0,1 0,-20 0,19 0,1 0,-1 20,-39-20,40 0,-21 0,1 0,20 0,19 0,0 0,1 0,-1 0,0-20,-19 20,0 0,-1 0,1 0,-21 0,21 0,-1 0,1 0,-20 0,19-39,1 39,19 0,-39-40,-1 40,21 0,-60-20,40 20,-21 0,21 0,20 0,-21 0,21 0,-1 0,-19 0,-20 0,20 0,-1 20,-19-20,20 0,19 0,-59 20,40-20,20 0,-1 0,-39 0,20 40,-1-40,1 0,-20 0,20 0,19 0,-39 0,-20-20,40 20,-1 0,-19 0,20 0,-20 0,19 0,21 0,-40 0,-20 20,39-20,21 0,-40 0,59 0,-39 0,0 0,-21 0,21 0,-20 0,39 0,-19 0,0-20,-20 20,19 0,1 0,0 0,19 0,1 0,-40 0,19 0,1 0,-20 0,39 0,21 0,-41 0,1 0,0 0,-60-60</inkml:trace>
  <inkml:trace contextRef="#ctx0" brushRef="#br0" timeOffset="115568.5557">476 12482,'-59'0,"19"0,40 39,-40-39,60 0,79-19,-39 19,-1-40,1 40,19 0,1-60,-41 60,1 0</inkml:trace>
  <inkml:trace contextRef="#ctx0" brushRef="#br0" timeOffset="116028.6017">397 12978,'40'0,"-1"-20,-19 20,40-20,19 20,-19-40,-1 40,1-59,-41 59,21 0,-40 0</inkml:trace>
  <inkml:trace contextRef="#ctx0" brushRef="#br0" timeOffset="118876.8865">5040 13772,'0'-20,"40"20,-40-60,0 40,0-19,0-1,0 20,0-39,0-21,0 1,0 19,0-19,0 0,40-21,-40 21,0-20,0 19,39 1,-39 39,0 1,0 19,0-20,0 0,0 21,0-21,0 20,0-40,0 1,0-1,0 41,0-21,20 40,-20-40,40 20,-40-19,59-1,-59 0,60 40,-60-39,20 39,-20-40,0 0,40 40,-1 0,-19 0,20 0,19 0,-39 0,20 0,-1 0,1 0,0 0,39 0,-19 0,-1 0,1-39,-1 39,1 0,-20 0,-1 0,1 0,-20 0,19 0,-39-20,60 20,-40 0,59 0,-39 0,-20 0,39-40,21 40,19 0,40 0,20-60,-21 60,-38 0,39 0,19 0,61 0,-21 0,0 0,21-39,-21 39,1 0,-21 0,1 0,-20 0,39 0,20 0,-19 0,-1 0,20 0,1 0,-1 0,-20 20,21-20,-61 0,21 0,-20 0,19 0,1 0,-20 0,19 0,-19 0,20 0,-1 0,1-20,-40 20,20 0,-1-60,-19 60,0 0,-40 0,1 0,-1 0,20 0,-20 0,-20 0,1 0,-21 0,21 0,-21 0,21 0,-1 0,-20 0,21 0,-1 0,1 0,19 0,-20 0,20 0,40 0,0 0,0 0,-40 0,1 0,-21 0,0 0,-19 0,19 0,1 40,-21-40,21 0,-1 0,0 0,1 0,-1 40,0-40,1 0,-21 0,21 0,-1 0,0 39,1-39,-1 0,-19 20,-1-20,1 0,19 60,1-60,-1 0,20 39,20-39,-20 0,1 0,-1 0,20 40,-40-40,1 0,-1 0,0 0,1 40,-21-40,21 0,-1 0,0 0,1 0,19 0,0 0,0 0,-19 0,-1 0,1 0,-1 0,0 0,-19 0,19 0,40 39,-59-39,19 0,20 0,-19 0,-1 0,1 0,-1 0,-39 0,19 0,1 0,-21 0,-19 0,20 0,19 0,-39 0,40 0,-21 0,1 0,20 0,-1 0,1 0,-40 0,59 0,-39 0,-20 0,19 0,1 0,-20 0,-20 0,59 0</inkml:trace>
  <inkml:trace contextRef="#ctx0" brushRef="#br0" timeOffset="163954.3938">7699 12244,'40'0,"20"19,-41-19,41 0,-20 0,19 0,-39 0,20 0,-40 40,20-40,19 0,1 0,-20 0,19 0,21 0,-40 0,-20 40,40-40,-1 0,-19 0,20 0,-40 20,-20 19,20 1,-60 20,60-21,-59 21,59 19,-60 1,60-1,-59 0,59-19,-40-1,40 1,-40-1,40-19,-39 0,39-1,0-58,20 19,-20-40,39 0</inkml:trace>
  <inkml:trace contextRef="#ctx0" brushRef="#br0" timeOffset="164630.4613">7918 12819,'0'0,"-40"0,40 40,-40-40,60 0,40 0,-40 0,39-20,1 20,-1-40,40 40,20-39,-19 39,19-60,-20 60,-20-40,-19 40,-21 0</inkml:trace>
  <inkml:trace contextRef="#ctx0" brushRef="#br0" timeOffset="165122.5106">9128 12244,'0'-20,"0"40,0 19,0 21,0-1,60 60,-60-19,0 39,0-40,39 20,-39-20,0-20,0 1,40-21,-40-19,0-20,0 20,0-60,0 0</inkml:trace>
  <inkml:trace contextRef="#ctx0" brushRef="#br0" timeOffset="168902.8884">10636 12263,'0'-19,"0"-21,0 0,-20 20,-19 20,19 0,-20 0,20 0,-19 0,39 0,0 60,0-20,0-21,0 21,0-20,20-20,-20 40,19-40,21 0,-20 0,20 0,-1-20,-39 0,40 20,-40-40,0 1,0 58,0 41,40-1,-40-19,0 20,0-1,0-39,19 20,-19-1,0 21,0-40,0 20</inkml:trace>
  <inkml:trace contextRef="#ctx0" brushRef="#br0" timeOffset="169458.9442">10279 13156,'0'0,"40"-19,19 19,-19-40,0 40,-1 0,21-40,-1 40,1 0,19-40,-39 40,20 0,-21 0,-19 0,20 0,-40-19,59 19</inkml:trace>
  <inkml:trace contextRef="#ctx0" brushRef="#br0" timeOffset="170179.0162">10537 13414,'0'20,"-20"-20,20 0,60-39,-21-1,1 40,0-20,-20 20,19 0,1 20,-40 39,0-19,0 20,0-41,-20 21,20 0,-40-20,40 39,-59-19,-1 19,100-59,0 0,-1-19,1 19,20 0,-1-40,1 40,-21 0,1-60,0 60,19-20</inkml:trace>
  <inkml:trace contextRef="#ctx0" brushRef="#br0" timeOffset="170563.0544">11192 13395,'0'0,"0"39,0 1,40-40,19 0,-19 0,-1 0,21 0,-40 0,20 0,-40-20,59 20,-19 0</inkml:trace>
  <inkml:trace contextRef="#ctx0" brushRef="#br0" timeOffset="170823.0804">11589 13176,'-20'0,"-20"20,40 40,0 19,0 20,-39-19,39 58,0-58,0-21,0-19,-40 0,40-1,0-19</inkml:trace>
  <inkml:trace contextRef="#ctx0" brushRef="#br0" timeOffset="172142.2125">6211 15061,'-20'0,"20"0,40 40,0-40,-21 0,41 0,0 0,-21 0,21 0,-21 0,21 0,-40 0,-20-20</inkml:trace>
  <inkml:trace contextRef="#ctx0" brushRef="#br0" timeOffset="173095.3078">7680 14526,'-20'0,"-20"0,40 19,-20-19,20 80,-40-60,40 19,-39 21,39-1,0-19,0 20,0-1,0-39,0 40,0-1,20 1,-20-41,59 21,-19 0,0 0,-1-40,1 59,19-59,-19 0,0 0,19 0,-19-20,0-19,-40 19,0-20,0 0,0 20,-20-19,-20 39,20 0,-19 20,-21 59,20-39,40-20,-39 19,39 1,20-40,-20-60,39 21</inkml:trace>
  <inkml:trace contextRef="#ctx0" brushRef="#br0" timeOffset="174250.4233">8414 14684,'59'-59,"-19"59,19-80,21 21,-1 19,1 1,-1 39,-19-40,-21 40,-19 0,-20 20,0 19,40-19,-40 20,0 19,0 1,0-20,-20 39,20 0,-40 1,40-21,-39 1,39 19,-60-19,60-40,-20 19,20 1,0-40,40 0,39 0,-59 0,20 0,-1 0,-19 0,20 0,-20 0,20 0,-1 0,-39 20,20-20,20 0,-1 0</inkml:trace>
  <inkml:trace contextRef="#ctx0" brushRef="#br0" timeOffset="175723.5706">11232 14506,'0'-40,"-20"40,-20 0,20 0,-20 0,1 0,39 20,-20-20,-40 40,21-1,39-19,0 20,39 0,21-40,-60 19,40-19,-40 40,39-40,-39 40,40 19,-40-19,40 19,-40-19,0-20,0 20,-20-40,0 0,20-20,-40 20,40-20,0-40,0 1,0 19,20 40,-20-59,20 59,-20-40,40 40,-40-59,39 59,-39-40,20-20,-20 21,0 19,0 20,-39 0,39 0,0 39</inkml:trace>
  <inkml:trace contextRef="#ctx0" brushRef="#br0" timeOffset="176290.6273">10775 15240,'-20'0,"-19"0,39 40,19-40,1 0,20 0,39 0,21 39,19-39,0 0,20 0,19-19,-78 19,-41 0,1 0,0 0,-40-40</inkml:trace>
  <inkml:trace contextRef="#ctx0" brushRef="#br0" timeOffset="176959.6942">11053 15657,'-60'0,"21"0,39 39,39-58,1 19,0-60,-1 60,1 0,0-40,-20 40,-20 40,0 39,0-39,0 0,-60-1,20 1,1 0,-1 0,-19 19,98-59,21 0,-60-20,39 20,21 0,-20-39,-1 39,21-40,-20 40,-1-60</inkml:trace>
  <inkml:trace contextRef="#ctx0" brushRef="#br0" timeOffset="177295.7278">11450 15657,'0'0,"0"39,0 1,0 0,0-40,79 0,-39 0,-20 0,19 0,21-20,0 20,-21-40,-19 40,20 0</inkml:trace>
  <inkml:trace contextRef="#ctx0" brushRef="#br0" timeOffset="177582.7565">11787 15518,'0'-20,"-20"20,20 0,0 40,0 19,0 1,0 59,0-60,0 21,0 19,0-40,0-19,0-20,0 39</inkml:trace>
  <inkml:trace contextRef="#ctx0" brushRef="#br0" timeOffset="181183.1165">4624 16351,'0'-20,"19"20,21 0,-20 0,20 0,19 0,-19-39,0 39,-1 0,1 0,-20 0,19 0,1 0,0 0,0 0,-1 0,41-40,-61 40,41 0,-20 0,-20 0,39 0,-19 0,-20 0,59 0,-39 0,-21 0,21 0,0 0,-20 0,19 0,1 0,0 0,-1 0,1 0,-20 0,20 0,-1 0,-19 0,40 0,-21 0,1 0,0 0,-1 0,-19 0,20 0,-20 0,20 0,-1 0,-39-40,20 40,20 0,-1 0,1 0,0 0,0 0,-21 0,21 0,0 0,-20 0,39 0,1 0,-21 0,21 0,-20 0,19 0,-19 0,-1 0,1 0,-20 0,20 0,-21 0,-19 20,60-20,-20 0,-20 0,19 0,-39 40,40-40,-20 0,-20 20,39-20,1 0,-20 39,40-39,-1 0,1 0,-21 40,1-40,20 0,-21 0,-19 0,20 0,19 0,-19 0,-40 20,40-20,-1 0,-19 0,20 0,0 0,-1 0,1 0,39 0,-39 0,-20 0,19 0,-19 0,20 0,0 0,-20 0,19 0,1 0,-20 0,19 0,1 0,20 0,-40 0,19 0,-19 0,20 0,19 40,-19-40,-20 0,20 0,-1 0,-19 0,-20 39,79-39,-19 0,-20 0,-1 0,1 0,-20 0,20 0,-1 0,-39-20,20 20,20 0,-1 0,-19-19,40 19,-1 0,1 0,-40-40,19 40,1 0,-20 0,20 0,-1 0,-19 0,-20-40,80 40,-41 0,1 0,0 0,19 0,-39 0,20 0,-1 0,-19 0,20 0,0 0,-1 20,1-20,19 40,-19-40,-40 39,60-39,-21 0,1 0,0 20,-20-20,19 0,-19 0,59 0,-19 0,-60 40,60-40,-1 0,-19 0,19 0,1 0,-40 0,19 0,1 0,-20 0,20 0,19 0,-19 0,-40-20,40 20,-1 0,1 0,-40-20,59 20,1 0,-40 0,-20-39,79 39,-19 0,-21 0,1 0,20-40,19 40,0 0,-19-60,19 60,-39 0,19-39,1 39,0 0,19 0,-20 0,21 0,-21 0,1-40,-20 40</inkml:trace>
  <inkml:trace contextRef="#ctx0" brushRef="#br0" timeOffset="182275.2257">11351 16808,'0'19,"0"21,0-20,0 20,0-1,39 1,-39 0</inkml:trace>
  <inkml:trace contextRef="#ctx0" brushRef="#br0" timeOffset="182811.2793">10815 17621,'0'-39,"40"39,-40-20,39 20,-19 0,40-40,-1 40,1 0,19-60,0 60,1-79,-1 79,1-59,-1 59,-20-40,-19 40,20-40,-21 40,-19 0,20 0,-40-20</inkml:trace>
  <inkml:trace contextRef="#ctx0" brushRef="#br0" timeOffset="183635.3615">11311 17939,'-20'0,"40"0,-20 0,40 0,-40-40,59 40,-59-40,40 40,0 0,-1 0,-39 20,0 40,0-21,0 1,-20 20,20-1,-59 1,59-40,-60 39,60-19,-59-1,19 1,40-20,-20-20,20 40,0-40,0-20,60 20,-60-20,59 20,-59-40,80 40,-60-39,19 39,1-60,0 20,-1 21,-19-21,20 40,0-60</inkml:trace>
  <inkml:trace contextRef="#ctx0" brushRef="#br0" timeOffset="184107.4089">11966 17681,'0'20,"0"-1,0 41,0-20,20-20,19-20,1 0,-20 0,20 0,19 0,-19-60,19 60,-39-40,20 40,-40-39,39 39</inkml:trace>
  <inkml:trace contextRef="#ctx0" brushRef="#br0" timeOffset="184451.4433">12303 17562,'-40'0,"40"39,0 1,0 20,0-1,0 21,0 19,0 20,0-20,0-20,0 1,0-41,0 21,0-20,20-40,-20-20</inkml:trace>
  <inkml:trace contextRef="#ctx0" brushRef="#br0" timeOffset="191020.1001">8870 17423,'0'-20,"0"0,0-20,0-19,0-1,-20 60,20-39,-20-21,-19 1,-1 19,40 20,-59 20,59-40,-60 40,20 0,1-39,-21 39,1 0,19 0,-20 39,21-39,39 60,-40-20,40-1,0 21,-40-1,40 1,0-20,20 19,-20 1,60-21,-21 1,-19-40,20 40,19-40,-19 0,-20 0,20-40,-1 40,1-79,20 19,-60 20,39 40,-39-39,20 39,-20-40,40 40,-40-59,0 19,20 40,-20-20,0-20,0 60,0 20,0 0,39 19,-39 1,0-1,0 20,0 1,60 19,-60 40,0-20,0 20,40 0,-40 0,0 0,0-60,39 0,-39 1,0-60,0 19,0-59,0 1,0-21,0-20,40-19</inkml:trace>
  <inkml:trace contextRef="#ctx0" brushRef="#br0" timeOffset="193396.3377">18236 15180,'0'-39,"0"-1,0 0,0 1,0 19,0-20,0 0,-19 40,19-39,-20-1,-20 0,0 40,40-59,-59 59,39-40,-20 40,1 0,19-20,-20 20,0 0,21 0,-41 0,0 0,1 20,19 0,20 40,-19-1,-1 20,40 1,0-21,0-19,0 20,0-1,60 1,-21-21,-19 1,40-40,-1 40,1-40,19 0,-39-20,19-20,-19-19,20-1,-21 20,-39-19,60 39,-60-59,39 79,-39-40,20 40,-20 40,0-20,0 39,-20 20,20 41,-39-21,39 40,-60 79,60-59,-39-1,39 1,0 20,-60-40,60-20,-40 0,40-60,0 21,-39-21,39 1,0-40,-60 79,60-99,0-20</inkml:trace>
  <inkml:trace contextRef="#ctx0" brushRef="#br0" timeOffset="194903.4883">20479 14268,'39'-40,"-39"0,0 20,0-19,0-1,0 80,0-1,0 21,-39 39,39 40,-40 0,40 0,-40-20,40-20,0-19,0-21,0-39,0 20</inkml:trace>
  <inkml:trace contextRef="#ctx0" brushRef="#br0" timeOffset="195475.5456">19407 15696,'40'0,"19"0,100 0,79 0,100-59,19 59,0-60,-59 60,-1 0,-98 0,-60 0,-40-39,-79 39,-20 0,-60 0,1 19,19-19</inkml:trace>
  <inkml:trace contextRef="#ctx0" brushRef="#br0" timeOffset="196207.6188">19844 16609,'0'20,"39"-40,41-19,39-1,-40-20,20 1,-39 59,0-40,-21 40,1 0,-40 20,0 20,0 19,-20 21,-20-21,-39 20,0 1,-21-1,41-19,-21-21,21 1,39 0,-20-40,60 0,20 0,79-60,0 21,-20 39,20-80,-39 80,-21 0,1 0,-1-40,21 40,-21 0,-39 0,20 0</inkml:trace>
  <inkml:trace contextRef="#ctx0" brushRef="#br0" timeOffset="196643.6624">21094 16331,'0'-19,"-20"58,20 1,-40 19,40 1,0-20,0-20,0 19,0 1,20-40,0 0,20 0,-20 0,39 0,1 0,19-20,0 20,1 0,-41 0,21-40,-20 40,19 0</inkml:trace>
  <inkml:trace contextRef="#ctx0" brushRef="#br0" timeOffset="196976.6957">21590 16212,'-20'0,"20"0,-59 100,59-1,-80 20,80 40,-79 39,79-59,-40-40,40 20,0-20,0-39,0-40,-40-20,40 39,20-78</inkml:trace>
  <inkml:trace contextRef="#ctx0" brushRef="#br0" timeOffset="197875.7856">22860 15300,'0'59,"0"-19,0 19,0 40,-60 1,60 19,-39 0,39-60,0 1,0-20,0-21,0 21,0-60,20 20,-20-20,59 20,-19-79,19 39,41-59,19 0,39-40,21-59,79-60,99-100,-19 41,-61-1,-58 60,19 0,-60 60,21 39,-199 1,-20 38,-20 21,-19 40,-1 59,-39 0,-20 39,0 41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27:14.7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536 853,'0'20,"0"-20,0-59,39 19,-39 0,0 20,40-39,-40-1,0 21,40 19,-40-20,40 0,-40 21,59 19,20 59,-39 1,0-1,-1-19,1 19,-40-19,20-40,-20 60,0-41,40-19,-40 40</inkml:trace>
  <inkml:trace contextRef="#ctx0" brushRef="#br0" timeOffset="388.0388">695 655,'-60'0,"60"0,0 40,20-40,0 0,19 0,21 0,-40 0,19-40,21 0,-1 0,-39 40,20-39,0 39,19 0</inkml:trace>
  <inkml:trace contextRef="#ctx0" brushRef="#br0" timeOffset="1176.1176">1647 556,'0'0,"-20"0,-19 0,-21 39,60 1,-60 20,60-1,0 1,0-1,0-39,0 39,20-59,20 0,-40-39,79-21,-79 1,60-1,-60 1,40-1,-40 1,0-1,0 1,0 39,0-40,0 20,0 21,0-41,0 20,0 40,0-19,0 78,0-39,0 20,0-1,0 1,0 20,19-1,-19 20,40 1,-40-21,0-39,20 20,-20 0,40-40</inkml:trace>
  <inkml:trace contextRef="#ctx0" brushRef="#br0" timeOffset="1820.1819">2480 516,'0'-40,"0"1,-19-1,-21 40,20 0,-39 0,59 20,-60 19,20 21,1-1,39-19,-40 20,40-1,0 1,0-40,0 19,20 1,19-40,1 0,0-40,0-19,-40-21,99 1,-99 0,0-1,0 21,0-1,0 1,0-1,0 20,-40-19,40 19,0 1,0 19,0 20,0 59,0 1,0 19,20 20,-20 1,40 19,-40-40,99 0,-99-19,40-1,-40-19,39-20,-39 20,40-40,-40 59</inkml:trace>
  <inkml:trace contextRef="#ctx0" brushRef="#br0" timeOffset="2632.2632">3195 298,'-20'0,"-20"0,40 19,20-19,20 0,-40-19,20 19,-20-20,59 20,-59-40,60 40,-40 0,19 0,1 0,-20 0,39 0,-59 20,40-20,-40 59,0-19,0 0,-20-20,20 19,-40 1,40 0,-39-40,39 39,0-39,20 0,19 0,1 0,0 0,-1 0,-19 0,20 0,-40 80,59-40,-59-1,40-39,-40 60,0-21,-20 1,20 0,-59-40,19 59,0-59,21 20,-21-20,-20 0,40 0,20 0,40 0</inkml:trace>
  <inkml:trace contextRef="#ctx0" brushRef="#br0" timeOffset="3172.3172">5239 0,'-20'0,"0"0,-39 0,59 0,-80 40,40-1,-19 1,19 20,20-21,-19 1,-1 0,40-1,-40 1,80-40,0 0,19 0,21 0,-80 20,59-20,-59 79,40-39,-40 19,0-39,0 20,0 0,-20-1,-40 41,21-80,-1 39,0-39,80-19</inkml:trace>
  <inkml:trace contextRef="#ctx0" brushRef="#br0" timeOffset="3364.3364">5298 675,'0'20,"0"39,0-39,0 20,0 19,40-39,-40 20,0 19,0-99</inkml:trace>
  <inkml:trace contextRef="#ctx0" brushRef="#br0" timeOffset="3524.3524">5318 258,'60'40</inkml:trace>
  <inkml:trace contextRef="#ctx0" brushRef="#br0" timeOffset="4124.4124">6132 556,'-20'0,"-20"0,0 39,-19 41,19-21,40 1,-79 39,79 0,0-19,0-21,0 1,0-41,40-19,-1 0,1-59,0-20,19-1,-19-19,-40 39,40-39,-40 40,0-1,0 1,0 39,0-20,0 0,0 21,0-21,0 0,0 20,0-19,0 118,0 0,0 1,0-1,0-19,0 19,0-19,39-1,-39-19,40-1,-40 1,40 20,-40-21,0-19,59 20</inkml:trace>
  <inkml:trace contextRef="#ctx0" brushRef="#br0" timeOffset="4580.458">6370 972,'20'0,"39"0,-59-39,60 39,-60-60,20 60,-20-40,39 1,-39-1,0 20,0 20,-39 0,-21 20,60 20,-59-1,59 21,-40-20,40-1,0 21,20-60,19 40,-19-40,40 0,-1 0,21-20,-21 20,-19 0,19-40,-19 40</inkml:trace>
  <inkml:trace contextRef="#ctx0" brushRef="#br0" timeOffset="5032.5032">7223 516,'0'0,"-40"0,-19 20,19 19,1-19,39 20,-40 0,40-1,-40-39,40 20,20-20,20 0,-1 0,1 40,20-40,-41 0,-19 40,60-40,-60 19,0 61,0-41,0-19,-20 20,20 0,-59-1,19 21,40-100</inkml:trace>
  <inkml:trace contextRef="#ctx0" brushRef="#br0" timeOffset="5256.5256">7680 575,'0'20,"0"20,0-20</inkml:trace>
  <inkml:trace contextRef="#ctx0" brushRef="#br0" timeOffset="5452.5452">7699 873,'0'20,"0"20,0-1</inkml:trace>
  <inkml:trace contextRef="#ctx0" brushRef="#br0" timeOffset="6748.6748">8037 1389,'-20'20,"-20"-20,40 40,-59-40,59 39,-20-39,-40 40,21-40,19 0,-20 0,-19 20,-1-20,0 0,-19 0,0 59,-40-59,59 0,-39 40,59-40,-19 0,-1 0,1 20,39-20,-20 0,0 0,1 0,-1 0,-19 0,19 0,-40 0,1 0,0 0,-1 59,1-59,0 0,19 0,-19 0,-1 0,1 0,0 0,-1 0,21 0,-60 0,19 40,-19-40,20 0,-20 40,59-40,-39 39,40-39,-21 40,1-40,0 40,-1-40,21 40,-1-40,20 39,1-39,-21 0,21 40,-21-40,20 0,1 0,-21 40,1-40,-1 0,-19 0,-1 39,1-39,0 0,-1 40,21-40,-1 0,1 0,-21 0,-19 0,20 0,-21 0,-19 0,20 40,-20-40,20 0,0 0,19 0,1 0,19 0,1 0,19 0,0 0,21 0,-41 0,20 0,21 0,-21 0,0 0,20 0,-19 0,-1 0,20 0,-20 0,-19 0,19 0,1 0,-1 0,20-20,-20 20,1 0,19 0,-20 0,0 0,21 0,-21 0,-20 0,21 0,-21 0,20 0,1 0,-1 0,-20 0,1 0,19 0,1 0,-1-40,20 40,60 20</inkml:trace>
  <inkml:trace contextRef="#ctx0" brushRef="#br0" timeOffset="7895.7895">2262 2738,'0'-39,"0"59,0 19,0-19,0 20,0-1,0 1,0 20,0-1,0-19,0 39,0 1,0-1,0 0,-40 1,40-21,0-19,0 0,0-1,0-19</inkml:trace>
  <inkml:trace contextRef="#ctx0" brushRef="#br0" timeOffset="8520.8518">2858 2937,'0'-20,"-20"20,-20 0,40 0,-20 40,20-1,-40 1,40-20,0 39,0-19,0 0,0 0,20-1,-20-19,40 20,20-1,-21-39,1 0,-20 0,19 0,1 0,-20-19,20 19,-40-20,39 20,-39-60,20 21,-20 19,0-20,0 0,0 20,0-19,-59-1,19 40,0 0,20-40,-19 40,-1 0,20 0,-19 0,-1 0,20 0,40 20</inkml:trace>
  <inkml:trace contextRef="#ctx0" brushRef="#br0" timeOffset="9320.932">3651 2659,'0'0,"20"0,-20-20,79 20,-39 0,20-39,-21 39,41 0,-21 0,21 0,-21 0,-19 0,-40 59,0-19,0 39,0 20,0-19,0-1,0 0,0 1,0-40,0-1,0 21,0-40,40-20,-40 39,0 1,0-80</inkml:trace>
  <inkml:trace contextRef="#ctx0" brushRef="#br0" timeOffset="9936.9936">4028 3056,'60'0,"-20"0,-21 0,41-20,-1 20,-19 0,-20 0,20-40,-1 40,-19 0,40-39,-60-1</inkml:trace>
  <inkml:trace contextRef="#ctx0" brushRef="#br0" timeOffset="14000.3999">5298 2322,'60'0,"-20"-20,-1-20,1 40,19-59,1 59,-20-40,-21 40,41 0,-60 20,0 0,0 39,0 1,0-40,-60 39,21-19,-1-1,0 1,-19 0,39-40,20 0,40 0,-1 0,1 0,20 0,-1-20,1 20,-21 0,1-40,0 40,-1 0,-19 0,20 0</inkml:trace>
  <inkml:trace contextRef="#ctx0" brushRef="#br0" timeOffset="14556.4554">5378 3016,'-40'0,"60"0,20-20,-21 20,21-39,0 39,19-60,-19 60,19-40,21 40,-21 0,21-39,-1 39,-39 0,19 0,-19 0,-20 0,-20-20,0-20</inkml:trace>
  <inkml:trace contextRef="#ctx0" brushRef="#br0" timeOffset="15424.5423">5735 3314,'-20'0,"20"40,40-60,-40-20,79 0,-59 40,20-39,-1-1,1 40,19 0,-39 0,-20 0,0 60,0-1,-20 1,1-60,19 19,-40-19,40 40,-40-40,60-20,20 20,-1-39,-19 39,20 0,-40 19,40-19,-40 40,0-20,0 20,0 19,-20-59,20 40,-60-40,21 59,19-59,20 40,-80-40,41 40,-21-40</inkml:trace>
  <inkml:trace contextRef="#ctx0" brushRef="#br0" timeOffset="19864.9863">2004 4385,'0'-39,"0"19,0-20,0 1,0 78,0 21,0 19,0 20,0 1,0-1,0 20,0-60,0 1,0-1,0 1,0-40,0 20,0 19,0-39</inkml:trace>
  <inkml:trace contextRef="#ctx0" brushRef="#br0" timeOffset="20805.0803">3373 4028,'0'0,"-39"0,39 20,-60-20,1 0,59 40,-20-40,-40 0,1 39,-1-39,40 40,-19 0,-1 0,40-1,0-19,0 20,0-1,0-19,0 40,20-1,0-59,19 0,-39-19,60 19,-60-20,59 20,-39 0,40 0,-20 0,-21 0,21 0,0 39,-20-39,-20 60,39-20,-39 39,0-39,-39 19,-1 1,20-1,-39 1,19-21,0-39,0 80,1-80,19 0,-20 0,40-20,20 20,40 0</inkml:trace>
  <inkml:trace contextRef="#ctx0" brushRef="#br0" timeOffset="21253.1251">3929 4346,'-20'-40,"-19"40,-1 0,0 20,40 20,-40-1,40-19,-59 60,59-1,0-20,0 1,0-1,40-19,-21-40,41 60,0-60,-1 0,-39 0,20 0,-40-20,59-20,-59 0,0-39,0 59,-20 20,20-79,-59 39,59 1,-60-1,40 20,-19 20</inkml:trace>
  <inkml:trace contextRef="#ctx0" brushRef="#br0" timeOffset="22153.2151">4901 4227,'20'0,"20"-20,-20 20,39-40,1 40,-40 0,19 0,-39 40,0 0,0-21,-19 21,19 0,-20-1,-20 21,40-40,40-60,-20 40,19 0,-39-20,60 20,-40 0,39 0,1 0,-60 40,0 0,0-20,0 19,-40-39,40 40,-60-40,41 0,-21 20,-20-20,41 0,19 39,-40-39,40-19,40 19</inkml:trace>
  <inkml:trace contextRef="#ctx0" brushRef="#br0" timeOffset="22557.2555">4961 4941,'-20'0,"40"0,39 0,21 0,-40 0,39 0,0-79,21 79,-21-40,40 40,-20 0,-19-60,-1 60,-20-39,-19 39,-20 0</inkml:trace>
  <inkml:trace contextRef="#ctx0" brushRef="#br0" timeOffset="23025.3023">5576 5020,'0'40,"0"0,-40 0,40 19,0-39,0 20,0-1,20-39,40 0,-40 0,19 0,21-20,-20 20,19-39,-19 39,-1 0,-39-40,20 40</inkml:trace>
  <inkml:trace contextRef="#ctx0" brushRef="#br0" timeOffset="23317.3314">5894 5040,'-40'0,"40"60,0 19,0-39,0 39,-40 40,40-59,0 19,0 1,0-21,0-39,0 20,0-1,0-19</inkml:trace>
  <inkml:trace contextRef="#ctx0" brushRef="#br0" timeOffset="29032.903">1667 5933,'0'0,"0"60,0 19,0 1,40 19,-40 0,0 20,0-20,0-19,0-41,0 41,0-21,0 21,0-21,0-39</inkml:trace>
  <inkml:trace contextRef="#ctx0" brushRef="#br0" timeOffset="29789.9787">2183 6290,'0'0,"20"-39,19 39,1-60,0 60,-20 0,19-39,1 39,19 0,-39 0,-20 39,0-19,0 20,0 19,0 1,-20 19,20-39,-59 19,19-19,20 0,20-80,40 40,-40-59,60 59,-1-40,-39 40,20 0,-1 20,-39 19,60 1,-60-20,40 39,-40-19,0 0,0 0,0 19,0-19,-40-1,40-19,-60-20,60 40,-39-40,19 0,-20 0,40-20,0 0,40-19</inkml:trace>
  <inkml:trace contextRef="#ctx0" brushRef="#br0" timeOffset="30577.0574">3155 6350,'0'-40,"-20"40,0 0,-19 0,39 20,-40 20,40-20,0 19,0 1,20-40,20 20,-1-20,-39 40,40-40,-40 39,60-39,-21 60,-19-60,20 39,-1-39,1 60,20 0,-60-21,0 21,0-21,-20 1,-20-40,40 40,-20-40,-19 0,-1 0,40-20,-20 20,20-60,0 41,0-21,0-39,0 59,0-20,0-20,20 1,-20 39,40-39,-40 19,19 0,-19 20,0-19,0 19,0-20,0-19,0 59,-39-40,-1 40,0 20,21 39,19 1,0-40</inkml:trace>
  <inkml:trace contextRef="#ctx0" brushRef="#br0" timeOffset="33897.3894">4683 6112,'0'0,"-40"0,21 0,-21 0,0 0,20 0,20 40,0-21,0 41,0-20,0-21,0 21,20-40,20 0,0-20,-21 20,21 0,-40 20,0 0,40-20,-40 40,0-1,0-19,-20 20,-20 0,1-40,39 39,-20-39,-20 0,20 0,20-39</inkml:trace>
  <inkml:trace contextRef="#ctx0" brushRef="#br0" timeOffset="34549.4546">4981 6687,'0'40,"-40"-40,0 40,1-40,39 39,-40-39,-20 0,21 20,-21-20,1 0,-1 0,60 40,-59-40,19 0</inkml:trace>
  <inkml:trace contextRef="#ctx0" brushRef="#br0" timeOffset="35473.547">5080 7084,'-20'0,"0"0,-19 0,-1 0,20 0,20 40,-40-40,40 20,-39-20,39 39,0 1,0-20,20-20,19 40,21-40,-21 39,1-39,-40 40,60-40,-60 40,20-40,-20 59,39-59,-39 40,0-20,0 39,-20-59,20 40,-19-40,-21 0,20 0,-20-20,40-20,-39 40,39-39,0-1,0-19,19-1,-19 40,40-39,-40 19,40 0,-40 20,0-19,40-1,-40 20,0-19,0-1,-20 20,-20 20,0 0,40 40,-39-1,39 1,0-20</inkml:trace>
  <inkml:trace contextRef="#ctx0" brushRef="#br0" timeOffset="36389.6386">6588 8235,'-20'0,"0"0,-19 0,-41-40,41 40,19 0,-40 0,1 0,19 0,-19 0,-1 0,-19-39,-1 39,1 0,19 0,-59 0,60 0,-60 0,20 0,-1 0,1 0,-20 0,-20 0,0 0,20 0,-20 0,0 0,-19-60,-1 60,20 0,0 0,0 0,0 0,-39 0,19 0,-20 0,1 0,19 0,20 0,-40 0,40 0,1 0,-1 0,20 0,0 20,-20-20,0 0,0 0,0 0,20-20,39 20,21 0,-20 0,19 0,1 0,19-39,20 39,-20 0,1 0,19 0,-20 0,20 0,-39 0,59 19,59-19,1 0</inkml:trace>
  <inkml:trace contextRef="#ctx0" brushRef="#br0" timeOffset="36981.6976">496 7322,'-40'0,"1"0,19 20,20 20,0-40,59 0,1 0,-20-20,39 20,40-40,-20 40,-19-79,-1 79,-39 0,-1 0,-19 0,-20 20,40-20</inkml:trace>
  <inkml:trace contextRef="#ctx0" brushRef="#br0" timeOffset="37437.7432">814 7144,'-20'0,"20"20,0 59,0-59,0 39,0 1,0-1,0 1,39-20,-39 19,0-19,0-20,0 19,40-39,-40 40</inkml:trace>
  <inkml:trace contextRef="#ctx0" brushRef="#br0" timeOffset="39509.9506">10974 496,'0'-40,"0"21,-20 19,20 0,0 79,0 20,0 40,-40-20,40-20,0-19,0-21,0-19,0-20,0 19,-40-58,40-21,-39 0,39-19,-40-21,40-39,0 20,-40-20,40-20,0 80,20-1,20 0,0 1,-1 19,1 1,19 39,1 0,-40 0,-20 39,0 1,0 0,0 39,0-19,0-21,0-19,-40 40,40-1,-59-19,59 0,-60-21,20 21,1 20,19-60,-20 59,0-59</inkml:trace>
  <inkml:trace contextRef="#ctx0" brushRef="#br0" timeOffset="39853.985">11251 734,'0'20,"0"40,0-1,0-19,0 19,0-19,0-20,40 20,-40-60,0 0,0-40,0 1,0 19,0 0,40 1,-40 19,59-20,1 40,-40-39,19 39</inkml:trace>
  <inkml:trace contextRef="#ctx0" brushRef="#br0" timeOffset="40054.005">11648 714,'40'40,"-40"0,40 19,-40 1,0-21,20 1,-20 20,0-21,0-19</inkml:trace>
  <inkml:trace contextRef="#ctx0" brushRef="#br0" timeOffset="40226.0222">11589 397,'39'0,"-39"20</inkml:trace>
  <inkml:trace contextRef="#ctx0" brushRef="#br0" timeOffset="40881.0876">11827 456,'0'60,"0"-20,40 19,-40 1,0-21,0 21,0-20,39 19,-39-39,0-80,0 41,0-21,0 20,40-20,-40 1,40 39,-40-60,59 60,-19-20,0 20,-1 0,1 20,-40 20,40 19,-40 1,0-40,0 19,39-58,-39-41,40 20,-40-19,59-1,-59 21,40 39,0 19,0 41,-40-20,39-40,-39 59,40-59,-40 40,0 0,20-40</inkml:trace>
  <inkml:trace contextRef="#ctx0" brushRef="#br0" timeOffset="41286.1282">12819 695,'60'0,"-60"-40,59 40,-59-40,20 40,-20-59,0 39,0-20,-20 40,-39 0,19 40,0-1,40 21,-59 19,59 1,0-41,0 21,0-20,0-21,39 21,21-40,-40 0,59 0,-19 0,-40 0</inkml:trace>
  <inkml:trace contextRef="#ctx0" brushRef="#br0" timeOffset="41690.1686">13692 337,'-40'0,"1"0,19 0,-20 0,1 40,39 0,-60-20,60 19,-20-39,20 40,20-40,20 0,-1 0,1 0,-40 40,40-40,-40 59,0-19,0 19,0-19,0 0,-40 19,40 1,-20-60,20 39,-39-39,-1 40,0-40,20 40,-19-40</inkml:trace>
  <inkml:trace contextRef="#ctx0" brushRef="#br0" timeOffset="42941.2935">12224 2044,'0'-20,"0"-20,20 1,19 39,1-40,-20 40,19-20,21 20,-20-40,-20 40,19 0,-19 0,20 0,-40 20,0 20,0 39,0-39,0-20,0 20,-20-1,20 1,-40-40,40 40,-39-40,58-20,61-20,-60 40,19 0,1 0,-20 0,20 0,19 20,-59 20,0-21,0 21,0 0,-20-20,20 19,-59-39,19 60,20-60,-20 59,1-59,39 40,0-20</inkml:trace>
  <inkml:trace contextRef="#ctx0" brushRef="#br0" timeOffset="43489.3485">12640 3453,'0'-40,"0"60,0 0,0 19,0 1,0 0,0 0,-19-1,19-19,0 20,-40-1,40 1,40-40,-21 0,21 0,0-20,-20 20,19 0,1 0,-20 0,20 0,19 0</inkml:trace>
  <inkml:trace contextRef="#ctx0" brushRef="#br0" timeOffset="43782.3778">12938 3314,'0'59,"0"1,0-1,0-19,0 40,0-1,0 20,0 0,-59 20,59-39,0-1,-40 1,40-1,0 0,0 1,0-21,0 1,0-1,0 1</inkml:trace>
  <inkml:trace contextRef="#ctx0" brushRef="#br0" timeOffset="44773.4769">13117 5338,'0'-40,"0"40,-40 0,40 20,-20-20,20 40,-39-40,39 59,-60-59,60 60,-20-60,20 59,0-39,20 20,20-40,-40 59,59-59,-59 60,40-60,-40 40,59-1,-19 21,-40-1,40-19,-40 20,39-1,-39 1,0-21,0-19,0 20,-19-40,-1 0,-40 0,21 0,19-20,-20 20,40-59,-59 59,59-20,-20 20,20-60,0 20,0-19,0 19,0 1,0 19,0-20,39-19,1-1,-40 20,40 20,-40-19,39-21,-39 1,40 19,-40 0,0 1,20 39,-20-80,0 80,-60 0,1 0,39 20,-20-20</inkml:trace>
  <inkml:trace contextRef="#ctx0" brushRef="#br0" timeOffset="46502.6498">11708 2897,'0'-20,"40"20,-40-39,39 39,21 0,-40 0,59 0,-20 0,-19 0,40 0,-21-40,20 40,1 0,19 0,0 0,-39 0,19 0,1 0,-21 0,20 0,21 0,-21 0,0 0,1 0,-1 0,-19 0,59 0,-20-40,20 40,20 0,0 0,-20 0,99 0,-19 0,39-59,0 59,0-60,40 60,39-59,-59 59,20 0,-20 0,20 0,-40 0,20 0,20 0,0 0,-20 0,-20 0,39 0,1-40,-40 40,-39 0,-21 0,-19 0,20 0,-40 0,0-60,0 60,-40 0,20-39,-20 39,-20 0,21 0,-21 0,-19 0,-41 0,41 0,-20 0,-21 0,-38 0</inkml:trace>
  <inkml:trace contextRef="#ctx0" brushRef="#br0" timeOffset="47641.7635">11827 4901,'20'20,"19"-20,1 0,20 0,-21 0,41 0,-1-20,40 20,-20 0,20-39,-19 39,-1 0,0 0,40 0,0 0,79 0,20-60,20 60,-20 0,40-59,0 59,0 0,-20 0,59-60,-19 60,39 0,40-40,0 40,20 0,0-59,20 59,-80 0,0 0,21 0,58 0,41-79,-40 79,-1 0,1 0,59-100,-99 100,-20 0,40-59,-39 59,-21 0,-20-60,-19 60,-20 0,-80 0,1 0,-60 0,-40 0,-20 0,-19 0,-40 0,-20 0</inkml:trace>
  <inkml:trace contextRef="#ctx0" brushRef="#br0" timeOffset="48818.8814">12204 6727,'-20'0,"20"0,40 0,-1 0,-19 0,60 0,-1-20,20 20,20-59,-39 59,19 0,0 0,20 0,0-40,-20 40,40 0,0 0,0 0,20 0,20-60,-1 60,21-39,39 39,79 0,-19-60,0 60,59-59,-20 59,40-60,40 60,119-99,79 99,79-159,-79 159,60-119,-119 119,-1 0,1 0,0 0,-1 0,-79 0,-59 0,-20-59,-60 59,1 0,-1 0,0-60,-257 60,-100 0,-20-59,-19 59,19 0,-39 0,79 0,-20 19,-20 21</inkml:trace>
  <inkml:trace contextRef="#ctx0" brushRef="#br0" timeOffset="51030.1025">21153 2401,'20'0,"20"0,-20 0,19 0,21 0,0 0,-41 40,61-40,-41 0,21 0,-20 0,39 0,20 0,40 0,-40 0,-19 0,19 0,-20 0,1 0,-1 0,0 0,-39 0,40 0,-21 0,1 0,-21 0,21-20,-20 20,-1 0,-19 0,20 0,19 0,-39 0,20-40,0 40,-21 0,21 0,0 0,-20 0,19 0,1 0,-20 0,19 0,-19 0,60 0,-41 0,21 0,-40 0,19 0,41 0,-60 0,19 0,1 0,-20 0,20 0,-1 0,-19 0,-40 0,-39 0</inkml:trace>
  <inkml:trace contextRef="#ctx0" brushRef="#br0" timeOffset="52126.212">13990 1052,'-20'0,"-20"79,40 20,-39 20,39 60,0-20,0 19,0-19,0 20,0 19,0 20,0-19,0 59,0 20,0 59,0 0,0 1,0 19,0-20,0 0,0 1,0-41,0-19,0-40,0-39,0-21,0-19,0-20,0-20,0-39,0-41,-40 1,40 19,-40-59,40-39,0-21</inkml:trace>
  <inkml:trace contextRef="#ctx0" brushRef="#br0" timeOffset="53882.3877">13573 1468,'0'0,"60"0,-1 0,-39 0,20 0,19 0,1 0,-21-19,21 19,0 0,19-40,0 40,1 0,19-40,0 40,40 0,40-39,-1 39,21-60,19 60,0-79,-59 79,0-60,-40 60,0 0,0-40,-20 40,0 0,20-39,-19 39,-1 0,20 0,-20-60,20 60,20 0,0 0,20 0,-20 0,19-40,-19 40,-20 0,40-39,-60 39,1 0,-21 0,0 0,1 0,-1 0,0 0,-19 0,-1 0,21 0,-21 0,-19 0,20 0,-1 0,1 0,-21 0,21 0,-1 0,21 0,-21 0,21 0,-1 20,0-20,21 0,-21 0,0 0,1 0,-1 0,-19 0,19 0,-19 0,19 39,-19-39,-1 0,1 0,-1 0,20 40,-19-40,19 0,-19 0,-20 40,19-40,1 0,-1 0,-39 0,20 20,19-20,-39 0,40 0,-21 0,21 0,-1 0,1 0,19 0,-19 0,39 0,-20 0,21 0,-1 59,-20-59,20 0,20 0,-19 0,-1 0,-20 0,21 0,-21 0,0 0,1 0,-41 0,21 0,-1 0,-19 0,-20 40,20-40,-1 0,1 0,20 0,-21 0,1 0,0 0,-1 0,-19 0,20 0,-1 0,-19 0,20 0,20 0,-160 39</inkml:trace>
  <inkml:trace contextRef="#ctx0" brushRef="#br0" timeOffset="56062.6056">14625 1826,'-20'0,"60"0,-40-20,39 20,21-40,-20 40,-1 0,21 0,-1 0,-39 0,20 0,-40 20,-20 59,-20-39,1 0,-21 19,20-39,80-20,20 0,-1 0,-19 0,0 0,-1 0,-19 0,20 0,-40 20,0 20,0-1,-20-19,-40 20,21-40,-21 59,1-59,19 40,0-40,20 0,-19 0,39 60,0-41</inkml:trace>
  <inkml:trace contextRef="#ctx0" brushRef="#br0" timeOffset="56690.6685">14605 3473,'-40'0,"100"0,-1-40,1 0,19 1,1 39,-21-60,-19 60,0 0,-40 0,0 60,0-1,0 20,-60 1,20-1,1-19,-21-1,1 1,-1-20,1-40,-1 59,40-59,-20 0,40 40,20-40,40-20,19 20,-19 0,-1 0,21 0,-1 0,-39 0,19 0</inkml:trace>
  <inkml:trace contextRef="#ctx0" brushRef="#br0" timeOffset="56894.6889">15300 3731</inkml:trace>
  <inkml:trace contextRef="#ctx0" brushRef="#br0" timeOffset="57350.7345">15696 3433,'0'-40,"20"40,-20-59,40 59,19-60,-19 60,-40-20,20 20,20 0,-1 0,-39 40,40 0,-40 19,0-19,0 19,0 21,-40-21,1 1,-1-1,0-39,40 20,-79-40,79 40,-20-40,20 0,60 0,19 0,0 0,1-20,-21 20,21 0,-41 0</inkml:trace>
  <inkml:trace contextRef="#ctx0" brushRef="#br0" timeOffset="57950.7945">14645 5318,'-40'0,"60"0,20-20,19 20,1-59,-1 59,20-40,-19 40,0 0,-21 0,-19 0,-20 40,0-1,0-19,0 60,-40-1,-19 20,-40 0,19-39,-19 0,20 19,19-59,20 19,1-39,78 0,1 0,20-39,-21 39,61-60,-61 60,21-59,-1 59,-19 0,0-40</inkml:trace>
  <inkml:trace contextRef="#ctx0" brushRef="#br0" timeOffset="58162.8157">15300 5536,'0'0</inkml:trace>
  <inkml:trace contextRef="#ctx0" brushRef="#br0" timeOffset="58582.8577">15657 5239,'0'-40,"20"0,19 40,1-39,0 39,19 0,-19 0,0 0,-40 0,0 39,0 21,0-20,0 39,-20 0,-20 1,-20 19,21 0,-21-39,21-1,-1-19,20 0,60-40,-1 0,21 0,-1-20,41 20,-21 0,0-40,-39 40,20 0,-60-40,59 40</inkml:trace>
  <inkml:trace contextRef="#ctx0" brushRef="#br0" timeOffset="58790.8785">16431 5517,'-20'0</inkml:trace>
  <inkml:trace contextRef="#ctx0" brushRef="#br0" timeOffset="59210.9205">16728 5239,'0'-20,"80"-40,-41 60,21-19,-20 19,-1 0,21 0,-21 0,-39 0,0 99,0-40,0 21,-19-1,-21 0,0 1,1 19,-21-39,20-41,21-19,-21 40,119-40,40-20,-20 20,1 0,19 0,-20 0,-40 0</inkml:trace>
  <inkml:trace contextRef="#ctx0" brushRef="#br0" timeOffset="60206.02">14407 7164,'39'-20,"-39"40,-20-1,20 21,-39 0,39-20,-20 19,20 1,-40 20,40-41,0 21,0-40,60 0,-1 0,21 0,-41 0,41-20,-21 20,1 0,-21-39,-19 39</inkml:trace>
  <inkml:trace contextRef="#ctx0" brushRef="#br0" timeOffset="60607.0601">15399 7045,'-20'0,"-20"0,20 0,20 19,-59-19,59 60,-60-20,21-1,39-19,-40 20,40-1,0 21,0-40,20-20,39 40,21-40,19 0,-20 0,1-40,-1 40,-19-40,-21 40</inkml:trace>
  <inkml:trace contextRef="#ctx0" brushRef="#br0" timeOffset="60863.0857">15875 6985,'0'40,"0"-20,0 19,0 1,0 0,0-1,-20 1,20 19,0-39,0 40,-40-60</inkml:trace>
  <inkml:trace contextRef="#ctx0" brushRef="#br0" timeOffset="61267.1261">15815 6906,'20'0,"0"0,40 0,19 0,-19 0,-21 0,21 19,-21-19,1 40,0 20,-40-40,0 59,0-39,-80 19,41 1,-1-1,0-39,1 40,-21-21,21 1,-1-40,40 40,-20-40,20-20</inkml:trace>
  <inkml:trace contextRef="#ctx0" brushRef="#br0" timeOffset="61535.1529">17284 7104,'20'0,"19"0,-19 0,40 0,-1 0,1 0,19 0,-39 0</inkml:trace>
  <inkml:trace contextRef="#ctx0" brushRef="#br0" timeOffset="61775.1769">17224 7382,'-19'0,"19"0,59 0,20 0,21-20,19 20,-20-60,-20 60,-19 0,-20 0</inkml:trace>
  <inkml:trace contextRef="#ctx0" brushRef="#br0" timeOffset="62699.2692">18256 6886,'20'0,"-20"-40,40 40,-1-20,1 20,-40-39,60 39,-21 0,1 19,-40 61,0-41,-40 21,1 0,-1-1,0 1,1-21,-1-39,40 60,-40-60,80 20,-20-20,39 0,-19 0,20 0,-21 0,1 0</inkml:trace>
  <inkml:trace contextRef="#ctx0" brushRef="#br0" timeOffset="62914.2908">18732 7124</inkml:trace>
  <inkml:trace contextRef="#ctx0" brushRef="#br0" timeOffset="63343.3337">18971 6866,'0'-40,"59"1,-19 19,-20 20,19 0,-19 0,-20 0,40 59,-40 1,0-40,0 39,-40 1,1 19,-1-19,40-21,-80 1,80-20,-19-20,19 39,0-39,39 0,1 0,-20-19,20 19,-1 0,-19 0,20 0</inkml:trace>
  <inkml:trace contextRef="#ctx0" brushRef="#br0" timeOffset="63590.3584">19427 7005,'0'20</inkml:trace>
  <inkml:trace contextRef="#ctx0" brushRef="#br0" timeOffset="64039.4033">19725 6747,'0'-20,"39"20,-39-40,60 40,-20 0,-1 0,-39 60,0-20,0-21,0 41,0-1,-20 1,20-20,-59 19,59-19,-40 0,40-21,-39 21,39 0,19-40,-19-20,80 20,-21 0,-19 0</inkml:trace>
  <inkml:trace contextRef="#ctx0" brushRef="#br0" timeOffset="64278.4272">20280 6906,'0'0</inkml:trace>
  <inkml:trace contextRef="#ctx0" brushRef="#br0" timeOffset="64827.4821">20578 6628,'20'-20,"20"20,-1 0,1 0,-20 0,-20 59,0 1,0-20,-40-20,-19 19,39-39,-40 99,20-99,40 20,40-20,-20 0,20 0,-1 40,1-40,-20 0,20 40,-40-1,-20 41,-40-1,21-39,-1-1,-20 1,1-40,39 0,20-20</inkml:trace>
  <inkml:trace contextRef="#ctx0" brushRef="#br0" timeOffset="65054.5048">21114 6866,'20'0,"-20"20,39-20,1 0,-40 39,40-39</inkml:trace>
  <inkml:trace contextRef="#ctx0" brushRef="#br0" timeOffset="65262.5255">21054 7144,'20'0,"0"0,20 0,-1 0</inkml:trace>
  <inkml:trace contextRef="#ctx0" brushRef="#br0" timeOffset="65750.5744">21590 6886,'20'-40,"20"40,19 0,-19 0,-1 0,1 0,-40 40,0-1,0-19,-20 20,-19 39,-1-19,-20-20,21-40,78 0,1 0,-20 0,39 0,1 0,19 0,-19-20,-20 20,-1 0,21 0</inkml:trace>
  <inkml:trace contextRef="#ctx0" brushRef="#br0" timeOffset="66050.6044">22265 6806,'0'40,"-40"0,40-1,-60 21,60-20,0-20,0 39,0-59,40 0,20 0,-21 0,41 0,-1 0,0-20</inkml:trace>
  <inkml:trace contextRef="#ctx0" brushRef="#br0" timeOffset="66342.6336">22622 6747,'-60'20,"60"19,-59 21,59 19,-60 1,21-1,-21 20,20-19,40-21,-39 1,39-40,0 19,-20-39,20 20,-40 20</inkml:trace>
  <inkml:trace contextRef="#ctx0" brushRef="#br0" timeOffset="68826.882">17840 774,'0'40,"0"19,0 1,0 19,0-39,0 39,0 20,0 40,-60 40,20 39,-19 0,59-19,-80 19,80-19,-79 39,79 0,-60 79,60-79,0-39,0-21,0-39,0-20,0 60,0-80,0 20,0 20,0 0,0-40,-39 20,39-19,-80 19,80-40,-39-19,39-21,0 1,-20 0,20 39,0-39,0-1,0 1,0-20,0 20,0-1,0-39,0 20,40-20,-1-20</inkml:trace>
  <inkml:trace contextRef="#ctx0" brushRef="#br0" timeOffset="70047.004">19348 476,'-40'0,"60"0,-20-20,40 1,-1 19,-39-40,20 40,-20-40,40 40,-40-20,59 20,-59-59,40 59,-40-40,40 0,-60 80,20 20,-40-1,40 1,0-1,0 21,0-21,0 1,0-21,20 1,20-40,59 0,-40 0,-19-40,20-19,-21 19,1-19,-40-1,0 20,40 1,-40-1,0 40,0 40</inkml:trace>
  <inkml:trace contextRef="#ctx0" brushRef="#br0" timeOffset="70491.0484">20201 794,'20'0,"19"-20,21 20,-60-60,60 60,-60-59,39 59,-39-40,40 40,-40-40,0-19,-40 19,-39 40,39 20,20-20,-19 40,-1-40,0 79,40-39,-20 0,20-1,0 1,0 0,0-21,40 21,0-40,-1 60,1-60,20 39,-1-39,1 0</inkml:trace>
  <inkml:trace contextRef="#ctx0" brushRef="#br0" timeOffset="70879.0872">20757 734,'59'0,"-39"0,20 0,-21 0,21 0,0-59,0 59,-40-40,39 40,-39-60,0 21,-39-1,19 40,-20 20,-20 20,1 19,19 1,40-1,-59-19,59 0,0-1,0 21,39-60,1 20,20-20,-21 0,21 0</inkml:trace>
  <inkml:trace contextRef="#ctx0" brushRef="#br0" timeOffset="71459.1452">21828 794,'-20'-40,"-19"40,-1 0,-20 0,21 0,-1 0,0 20,1-20,39 40,-40-40,40 59,0-19,0-1,20-39,19 40,1-40,0 0,19 0,1-20,-1-19,1 19,0-40,-1 1,-19-40,-40 59,59-59,-59 39,0 1,0-1,0 40,0-20,-20 40,20 20,-59 0,59 20,-60 39,60 1,-39 39,39-60,0 40,0-19,0-1,0-19,0-40,0 19,0 1,0 0,-60-40</inkml:trace>
  <inkml:trace contextRef="#ctx0" brushRef="#br0" timeOffset="73115.3107">18832 1806,'0'-40,"20"0,19 40,21-39,-1 39,-19-40,-20 40,39 0,-19 0,-40 20,0 39,0-39,-40 20,1 19,-21 1,20-20,1-1,-1 1,-19 0,19-40,80 0,19 0,1 0,19-20,0 20,1-40,-1 40,-19 0,-21 0</inkml:trace>
  <inkml:trace contextRef="#ctx0" brushRef="#br0" timeOffset="73355.3348">19645 1905</inkml:trace>
  <inkml:trace contextRef="#ctx0" brushRef="#br0" timeOffset="73751.3744">19983 1726,'19'0,"81"-59,-80 59,-20-20,79 20,-39-40,-21 40,-19 0,0 40,0 20,-19-1,-21 1,0-1,1-19,-1 19,0-19,40 0,-59-40,59 20,19-20,41 0,-20 0,19 0,1-20,-1 20,-19 0</inkml:trace>
  <inkml:trace contextRef="#ctx0" brushRef="#br0" timeOffset="73979.3971">20558 1845</inkml:trace>
  <inkml:trace contextRef="#ctx0" brushRef="#br0" timeOffset="74419.4411">20856 1667,'59'-20,"-39"20,-20-40,60 40,-21 0,1 0,0 0,-40 40,0 0,0-20,0 19,-20 1,-20 19,1-19,-1 0,0-20,0 19,-19 1,19-40,40 40,40-40,39 39,-19-39,19 0,20 0,1 0,-1 0</inkml:trace>
  <inkml:trace contextRef="#ctx0" brushRef="#br0" timeOffset="74631.4622">21749 1925,'59'0,"-39"0,20 0,39 0,-59 0,40 0</inkml:trace>
  <inkml:trace contextRef="#ctx0" brushRef="#br0" timeOffset="74879.4871">21769 2143,'0'0,"39"0,21 0,-20 0,39 0,20 0,20 0</inkml:trace>
  <inkml:trace contextRef="#ctx0" brushRef="#br0" timeOffset="75711.5704">23039 1885,'0'-40,"-20"40,-40 0,21 0,19 0,-20 0,-20 20,41-20,19 40,0 0,0-20,0-20,0 39,59-39,-19 40,0-20,-40 19,19 1,-19 0,0-20,-39-20,39 39,-40-39,20 0,-20 0,1 0,39-20,0 1,0-21,20 40,19-40,21 40,-60-20,40 20,19-39,-19 39,-40-40,59 0,-39 40,-20-19,40 19,-40-60,40 60,-40-40,-20 40,20-20,-60 20,40 0,-19 0</inkml:trace>
  <inkml:trace contextRef="#ctx0" brushRef="#br0" timeOffset="76879.6872">18217 3473,'99'-40,"-60"40,21-60,0 60,-1-39,1 39,-21 0,1 0,0 0,-40 20,0 39,0-39,0 39,-40 1,0 0,1-1,-21 1,20-21,-19 21,-1-20,1-1,-1-39,100 0,0 0,-21 0,41 0,0 0,19 0,0 0,1-20,-1 20</inkml:trace>
  <inkml:trace contextRef="#ctx0" brushRef="#br0" timeOffset="77083.7076">19129 3691,'0'0</inkml:trace>
  <inkml:trace contextRef="#ctx0" brushRef="#br0" timeOffset="77667.7659">19526 3413,'0'-20,"60"-19,-60-1,79 40,-19-40,-21 40,1-20,0 20,-20 0,39 0,-59 0,0 80,0-41,-20 21,-19-40,19 39,-40-19,21 0,-1-40,0 39,60-39,20 0,-20 0,19 0,21 0,19 40,-39-40,-1 60,-39-41,40-19,-40 60,0 19,-40-39,1 0,-21-1,21-19,-1-20,0 40,20-40,40 0,20-20</inkml:trace>
  <inkml:trace contextRef="#ctx0" brushRef="#br0" timeOffset="77898.7891">20578 3572,'40'0,"-20"0,19 0,1 0,-20 0,19 0,41 0,-41 0,41 0,-21 0,1 0</inkml:trace>
  <inkml:trace contextRef="#ctx0" brushRef="#br0" timeOffset="78127.8119">20677 3810,'40'0,"19"0,-19 0,20 0,19 0,20 0,20 40,-20-40</inkml:trace>
  <inkml:trace contextRef="#ctx0" brushRef="#br0" timeOffset="78590.8583">22165 3393,'0'0,"-59"0,-20 0,-21 20,-19 40,20 19,20-19,19-1,1 1,59-1,-60 1,60-1,0-19,0 19,20 1,39-1,21-19,19-40,40 0,0 0,0 0,-40 0,-20 0,-39 0,-40-20,0-19,-40 39,-59-80,-40 80,0 0,0 0,40 60,60-40,-21 19,60 1,-60-40,60 79</inkml:trace>
  <inkml:trace contextRef="#ctx0" brushRef="#br0" timeOffset="79594.9587">18435 5080,'20'0,"19"0,1 0,-20 0,39-40,-19 40,0 0,-1 0,1 0,0 20,-40 0,0 20,-20 19,-79 21,79-80,-20 39,1-39,39 40,-20-40,20 0,59 0,1 0,-21 0,61 0,19 0,-40 0,-39 0,0 20,-1-20,-39 39,-20 1,-19-40,-1 60,0-60,1 59,-21-59,20 40,-19-40,39 0,-20 0</inkml:trace>
  <inkml:trace contextRef="#ctx0" brushRef="#br0" timeOffset="83995.3987">8195 8572,'-19'0,"19"40,-20-40,20 60,-40-21,40-19,0 40,0-1,-40 21,40-21,-39-19,39 19,-40 1,40-1,0-39,20-20</inkml:trace>
  <inkml:trace contextRef="#ctx0" brushRef="#br0" timeOffset="84319.4311">8195 8513,'0'-20,"60"20,0 0,19 0,20-59,-20 59,1-60,-21 60,1 0,-20 0</inkml:trace>
  <inkml:trace contextRef="#ctx0" brushRef="#br0" timeOffset="84611.4601">8096 8930,'0'0,"40"-20,19 20,-19-40,20 40,-21 0,1 0,-20 0</inkml:trace>
  <inkml:trace contextRef="#ctx0" brushRef="#br0" timeOffset="85023.5015">8652 9009,'0'20,"0"39,0 1,0-1,0-39,0 20,0-20,0-20,20-40,-20 0,0 21,0-21,59 0,-59-19,80-1,-41 1,21 19,-1 0,1 1,-1 39,-39 0,20 0,0 0</inkml:trace>
  <inkml:trace contextRef="#ctx0" brushRef="#br0" timeOffset="85435.5425">9366 8890,'0'0,"-39"0,-1 60,0-21,1 1,19 19,20 1,-40-20,40-1,0-39,40 0,-1 0,-19-20,40-19,-21-1,-39 0,60 40,-60-39,0-1,0 60,0 0,0 19,0 1,0 0,0-1,79-39,-39 0,59-19</inkml:trace>
  <inkml:trace contextRef="#ctx0" brushRef="#br0" timeOffset="85647.5637">10100 8890,'-39'-40,"19"40,-20 0,-19 40,-1 0,20 19,1-19,39 0,-40-1,40-19,20-20,20 0,-21 0,21 0,20 0,-1 0,-19 0</inkml:trace>
  <inkml:trace contextRef="#ctx0" brushRef="#br0" timeOffset="85871.5863">10319 8652,'0'20,"-20"99,-20-40,40 1,-59 19,59-20,-60 0,60-19,0-20,-40-20</inkml:trace>
  <inkml:trace contextRef="#ctx0" brushRef="#br0" timeOffset="86187.6179">10021 9029,'20'-40,"59"40,-19 0,-1-20,-19 20,0 0,-1 0,-19 0,20 0,-40 0,0 60,0-20,0-21,-20 21,20 0,0-20,-40 19,40 1,0 20</inkml:trace>
  <inkml:trace contextRef="#ctx0" brushRef="#br0" timeOffset="86371.6363">10597 8711,'-40'0,"40"-19,0 19</inkml:trace>
  <inkml:trace contextRef="#ctx0" brushRef="#br0" timeOffset="86711.6703">10835 8910,'-60'59,"20"-19,1 20,-1 19,40 0,-40-19,40-20,20-1,20-39,-20 0,39-20,1-19,-1-1,-19 0,-40 1,40-1,-40 20,-20-20,-59 1,39 39,-20 0,40 0,20 20,0-20</inkml:trace>
  <inkml:trace contextRef="#ctx0" brushRef="#br0" timeOffset="87191.7181">11093 9069,'-20'0,"20"19,-40 21,40 20,-40-1,40-19,-19 0,19-1,0 1,0-60,0-20,0 21,19-41,-19 0,40 1,-40 19,0 20,40 80,-40-1,20-39,19 20,21-40,-1 60,-19-60,-20 0,20 0,-1-20,-39 0,20-20,-20 0,0 21,0-21,0 0,0 40,0 40</inkml:trace>
  <inkml:trace contextRef="#ctx0" brushRef="#br0" timeOffset="87527.7519">11886 9188,'-19'0,"-1"0,20 39,-60 21,60-20,0 19,0-39,0 20,0-40,40 0,0 0,-1-40,-19 0,-20 20,0-39,0 19,-20 40,-19-40,-1 40,20 0,-20 0,1 20,39 20</inkml:trace>
  <inkml:trace contextRef="#ctx0" brushRef="#br0" timeOffset="87963.7954">12065 9148,'0'0,"0"40,0-1,0-19,0 20,0-20,60-20,-21-20,1-20,-40 0,40 1,-1-1,-39 60,0 20,0-21,0 21,0 20,0-40,0 39,0-19,40-40,-40 39,40-39,-40-19</inkml:trace>
  <inkml:trace contextRef="#ctx0" brushRef="#br0" timeOffset="88195.8187">12839 8711,'0'-59,"-40"178,1 0,-1 0,-20 20,60-40,-59 20,59-39,0-1,0-59,0 20,0-40</inkml:trace>
  <inkml:trace contextRef="#ctx0" brushRef="#br0" timeOffset="88631.8621">12958 9267,'0'20,"0"0,-20 19,20 1,0-20,0 39,40-59,19 0,-39-39,20-1,19-19,-59 39,40 20,-40 0,0 39,0 21,-20 39,20-19,-79 39,79-20,0 0,-60 0,60-59,-59 19,-1 1,1-20,39-40,20 0,0-40</inkml:trace>
  <inkml:trace contextRef="#ctx0" brushRef="#br0" timeOffset="88855.8847">13692 9168,'0'0,"0"20,0 19</inkml:trace>
  <inkml:trace contextRef="#ctx0" brushRef="#br0" timeOffset="89079.9071">13791 9505,'0'40,"-39"-40</inkml:trace>
  <inkml:trace contextRef="#ctx0" brushRef="#br0" timeOffset="94503.4494">7461 10081,'40'0,"-20"0,39 0,-19 0,-20 0,20 0,-1 0,-19 0,20 0,19 0,-19 0,0 0,-1 0,-19 0,20 0,19 0,-39 0,20 0,19 0,-19 0,20 0,-1 0,1 0,-21 0,21 0,-1 0,1 0,-20 0,19 0,1 0,-1 0,-19 0,39 0,1 0,-21 0,21 0,-41 0,1 0,0 0,-20 0,19 0,-19 0,20 0,-1 0,1 0,20 0,-1 0,21 0,-1-60,20 60,-19 0,-1 0,-39 0,19 0,1 0,-1 0,-19 0,19 0,1 0,0 0,-21 0,21 0,-1 0,1 0,-21 0,21 0,19 0,-19 0,-20 0,19 0,1 0,-41 0,21 0,0 0,-20 0,19 0,21 0,-20 0,19 0,21 0,-21 0,-19 0,-1 0,21 0,-40 0,59 0,-39 0,0 0,-21 0,41 0,-1 20,21-20,-21 0,21 0,-21 0,1 0,-1 0,-19 0,0 0,-1 0,-19 0,40 40,-1-40,1 0,-40 0,19 0,-19 0,20 0,0 0,39 0,-39 0,-40 39,59-39,-19 0,-20 0,19 0,21 0,-20 0,19 0,1 0,-1 0,1 0,-1 0,1 0,-21 0,1 0,20 40,-1-40,1 0,-21 0,41 0,-21 0,1 0,-20 40,19-40,1 0,-1 0,-19 0,19 0,1 0,-1 0,-19 0,20 0,-1 0,1 0,-21 0,41 0,-1 0,1 0</inkml:trace>
  <inkml:trace contextRef="#ctx0" brushRef="#br0" timeOffset="98012.8003">15121 10220,'20'0,"19"-40,1 0,0 40,-20 0,39-40,1 40,-1 0,1-39,-20 39,19 0,20-40,-19 40,19 0,1-40,-21 40,1 0,-1 0,1 0,-1-39,21 39,-21 0,21-40,39 40,0-40,-20 40,20-79,-20 79,20-40,20 40,-20-59,-20 59,21-40,-21 40,40 0,0-40,0 40,-40 0,20 0,-20 0,-20-39,1 39,-1-60,0 60,1 0,-1-59,1 59,-1 0,20-40,0 40,60-40,0 40,20 0,-1-59,-39 59,40 0,-60 0,20 0,0 0,-20 0,-20-40,20 40,-20 0,-20 0,21 0,-21 0,0 0,-19 0,39 0,20 0,0 20,-19-20,-1 0,40 0,-20 40,20-40,-40 0,0 0,40 0,20 59,-20-59,0 0,-20 0,0-20,-40 20,-19 0,-1 0,-19 0,-1 0,21-39,-1 39,-19 0,20 0,-1 0,21 0,-41-40,21 40,-20 0,-21 0,-38 20,-101-20</inkml:trace>
  <inkml:trace contextRef="#ctx0" brushRef="#br0" timeOffset="102265.2255">9108 10894,'0'-20,"40"20,-20-39,39 39,-19 0,0 0,-1 0,1 0,-20 0,-20 0,0 39,-20 1,-20 0,40-20,-59 19,19-39,40 80,-59-80,59 39,0-59,59 20,1 0,-1-39,1 39,-1 0,1 0,19-40,-19 40,19 0,-19 0,-41 0,-19 40</inkml:trace>
  <inkml:trace contextRef="#ctx0" brushRef="#br0" timeOffset="102872.2861">9069 11370,'19'0,"41"0,-20 0,39 0,20 0,20 0,-19 0,-1 0,0 0,-20 0,-19 0,-20 0,-21 0</inkml:trace>
  <inkml:trace contextRef="#ctx0" brushRef="#br0" timeOffset="103748.3738">9346 11886,'20'0,"20"0,-40 0,40 0,-1-39,1 39,0-40,-20 40,19 0,1 0,-20 0,19 0,-39 20,0 0,0 19,0-19,-39 20,-1-40,0 79,21-39,-21-40,0 60,0-60,40 39,20-39,40-20,-1 20,-19-39,0 39,-1 0,-19 0,20 0,0 0,-40 20,39-20,-39 19,40-19,-40 60,0-1,0-39,-20 20,-39 19,39-59,-20 60,0-60,1 40,-1-40,-19 0,19 0,-20 0,40 0,-19 0,19 0,20-20,59-40</inkml:trace>
  <inkml:trace contextRef="#ctx0" brushRef="#br0" timeOffset="104516.4506">10597 11569,'0'-20,"-20"20,40 0,-20-59,-20 78,20 21</inkml:trace>
  <inkml:trace contextRef="#ctx0" brushRef="#br0" timeOffset="106404.6394">11390 10795,'0'-20,"0"20,-39 0,-21 0,20 0,-19 0,19 0,0 20,21 20,19-20,-40-20,40 39,0 1,20-40,0 0,-20 20,79-20,-39 0,-20 39,19-39,1 0,-40 60,40-60,-40 59,39-59,-39 40,0 20,0-21,0-19,-20 40,1-60,19 39,-60-39,20 0,1-39,39-1,0 0,0-39,0 39,20 40,19-79,1 39,0 1,-21 39,21-60,20 20,-60 1,-40 39,20 0,-20 0,1 0,39 20,-20-20,20 19</inkml:trace>
  <inkml:trace contextRef="#ctx0" brushRef="#br0" timeOffset="107424.7414">11093 11549,'-40'0,"20"0,-20 0,21 0,38 20,21-20,0 0,-1 0,21 0,19 0,-19 0,-20 0,19 0,-19 0,19 0,-39 0,20 0,19 0,-39 0</inkml:trace>
  <inkml:trace contextRef="#ctx0" brushRef="#br0" timeOffset="108256.8246">11430 11946,'-20'0,"-20"0,21 0,-41 0,60 40,-59-40,19 19,40 21,40 0,19-40,-59 40,60-40,-60 39,39-39,-39 60,40-21,-40 21,0-20,0-1,0 1,-40-40,20 0,-19 0,39-40,0-19,0-1,0 21,20-21,19 60,1-59,-20 59,20-60,-1 60,-39-20,60 20,-60-40,20 1,-20-1,0 40,0-20,-60 20,20 0,21 0,19 0,0 60</inkml:trace>
  <inkml:trace contextRef="#ctx0" brushRef="#br0" timeOffset="109440.9428">12025 11648,'-39'0,"-1"0,60 0,39 0,-39 0,60 0,-41 0,1 0,-20 0,19 0,-19 0,40 0,-1 0,-19-39,0 39,-60 19</inkml:trace>
  <inkml:trace contextRef="#ctx0" brushRef="#br0" timeOffset="110065.0054">12263 11509,'0'20,"0"40,0-40,0 19,0-19,0 40,0-21,0-19,0 20,-39 0,39-1,0-19,0 20</inkml:trace>
  <inkml:trace contextRef="#ctx0" brushRef="#br0" timeOffset="111656.1645">13216 10894,'0'0,"40"0,-1 0,-19-39,40 39,-21 0,-39 19,20-19,-20 20,0 20,-39 39,-1-19,20-21,-20-39,-19 60,19-20,80-40,-1 0,-19 0,20 0,0-20,-20 20,19 20,-39 19,0 1,0 0,0-20,-20 19,-19 1,-1-40,0 0,1 0,19 0,-20 0</inkml:trace>
  <inkml:trace contextRef="#ctx0" brushRef="#br0" timeOffset="112120.2109">13037 11747,'20'0,"60"0,-41 0,-19 0,20-19,19 19,-19 0,-20 0,20 0,-1 0,21 0,-1 0</inkml:trace>
  <inkml:trace contextRef="#ctx0" brushRef="#br0" timeOffset="112620.2609">13156 11966,'0'20,"0"19,-39-39,39 60,0-40,-40 19,40 1,-40 20,40-41,0-19,80 0,-41 0,-19 0,20 0,19 0,-19 0,-20 0,20 0,-20 0</inkml:trace>
  <inkml:trace contextRef="#ctx0" brushRef="#br0" timeOffset="112969.2958">13395 12045,'-40'0,"0"40,40-20,-40 19,40 21,-39-1,39-19,-40 20,40 19,0-19,-40-21,40-19,0 40,0-80</inkml:trace>
  <inkml:trace contextRef="#ctx0" brushRef="#br0" timeOffset="113320.3309">14010 11728,'-20'0,"20"0,-20 0,20 39</inkml:trace>
  <inkml:trace contextRef="#ctx0" brushRef="#br0" timeOffset="113880.3869">14744 11053,'0'-40,"-20"40,-39 20,-21 20,40-40,1 79,39-39,-60 0,60-1,-20-19,20 20,0 19,0-39,0 20,40-40,0 59,-1-59,-19 0,20 0,0 0,-1 0,-39 0,0-39,0-1,-19 40,-21 0,-40 20,41 20,39-1</inkml:trace>
  <inkml:trace contextRef="#ctx0" brushRef="#br0" timeOffset="114392.4381">14466 11886,'0'-19,"40"19,39 0,-59 0,40 0,-1 0,-39 0,39 0,-19 0,-20 0,39 0</inkml:trace>
  <inkml:trace contextRef="#ctx0" brushRef="#br0" timeOffset="115029.5018">14724 12065,'-59'0,"59"40,-60-40,60 39,-60-39,21 60,19-40,20 19,-40 1,40 20,0-41,-39-19,39 80,0-40,19 19,41-39,-20-20,-21 0,21 0,-20 0,20 0,-1-20,21-20,-60 1,0-1,-20 40,-20 0,-19 0,19 20,0-20,40 40,40-40</inkml:trace>
  <inkml:trace contextRef="#ctx0" brushRef="#br0" timeOffset="115516.5505">15419 11787,'19'0,"41"0,-40 0,39 0,-19 0,39 0,-39 0,20 0,-1 0,-39 0,40 0</inkml:trace>
  <inkml:trace contextRef="#ctx0" brushRef="#br0" timeOffset="115916.5905">15736 11609,'-20'0,"20"39,0 1,-39 19,39 1,0 0,-40-1,40-19,0-1,0 21,-40-20</inkml:trace>
  <inkml:trace contextRef="#ctx0" brushRef="#br0" timeOffset="117512.7501">16689 11172,'-20'0,"-20"0,0 0,21 0,-21 0,40-20,-40 20,20 0,20 40,-39 0,39 19,0-39,-40-20,40 59,0-19,20-40,0 0,19 0,21 0,-40 0,19 0,-39 20,40-20,-40 40,20-40,-20 39,0-19,0-20,0 40,-40-40,1 40,19-40,-20 0,0 0,20 0</inkml:trace>
  <inkml:trace contextRef="#ctx0" brushRef="#br0" timeOffset="118140.8129">16312 11867,'0'0,"39"0,41 0,-61 0,41 0,0 0,-41 0,21 0,0 0,-20 0,19 0,1 0,-20 0,39 0,1 0,-60 19</inkml:trace>
  <inkml:trace contextRef="#ctx0" brushRef="#br0" timeOffset="119032.9021">16570 12164,'-20'0,"-20"0,0 0,1 0,-1 0,-20 0,60 0,-19 0,19 40,-40-40,40 40,20-21,39 21,1 0,-21 19,-39-19,40 0,-40-20,40 19,-40 1,0-20,0 19,0 1,0 0,0-40,-40 0,40 40,-40-40,21 0,19-20,-40 20,40-40,0-20,0 1,20-1,39 1,-19 59,-40-40,60 40,-21-59,-39 19,80 40,-80-60,39 41,-39-21,-39 40</inkml:trace>
  <inkml:trace contextRef="#ctx0" brushRef="#br0" timeOffset="120937.0924">17383 11767,'0'-39,"40"39</inkml:trace>
  <inkml:trace contextRef="#ctx0" brushRef="#br0" timeOffset="122069.2057">17780 11132,'-40'0,"80"-39,20-1,-1 0,-19 40,-20 0,-20 20,0 0,0 20,-20-1,-60 21,21-20,99-40,19 0,-19-20,-20 20,19 0,21 0,-60 20,0 19,0 21,-40-60,40 59,-40-59,40 20,-19-20,-21 0,40 40</inkml:trace>
  <inkml:trace contextRef="#ctx0" brushRef="#br0" timeOffset="122545.2533">17720 11747,'0'0,"40"0,0-19,0 19,-1 0,1 0,19-40,-39 40,20 0,-40 20</inkml:trace>
  <inkml:trace contextRef="#ctx0" brushRef="#br0" timeOffset="123369.3357">17800 12105,'40'-20,"19"20,-19-40,-1 40,21-40,-20 40,19 0,-39 0,-20 40,0 20,-20-21,-19 41,-1-21,0-19,80-40,0 0,19 0,-39 0,20 40,-40-1,0 1,0-20,0 39,0-19,-40-40,40 40,-20-40,20 39,-40-39,1 0,39 40,-20-40,-20 0,0 0</inkml:trace>
  <inkml:trace contextRef="#ctx0" brushRef="#br0" timeOffset="125077.5065">18653 11390,'40'0,"39"0,-59 0,40 0,19 0,0-39,1 39,-21 0,-19 0,0 0,-1 0</inkml:trace>
  <inkml:trace contextRef="#ctx0" brushRef="#br0" timeOffset="125941.5929">18931 11648,'-60'0,"41"0,-21 0,40 40,-20-40,-20 0,60 0,0 0,20 0,-20 0,19 0,1 0,0 0,-1 0,1-20,0 20,-1 0,1 0</inkml:trace>
  <inkml:trace contextRef="#ctx0" brushRef="#br0" timeOffset="128805.8793">19983 10874,'0'-19,"0"-21,0 0,0 80,0 19,0 21,-20-41,20 1,0 0,0-20,-40 39,60-59</inkml:trace>
  <inkml:trace contextRef="#ctx0" brushRef="#br0" timeOffset="129464.9451">20360 10676,'0'-20,"0"20,0 40,-40-40,40 59,-40-59,40 60,0-40,-20-20,20 79,0 0,0-59,0 20,0 0,0-21,0 41,0-60,0 40,60-40,0 0,-21 0,21 0,-21-20,1 20,-40-60,0 40,0-19,-20 39,-19 0,19 0,-40 0,60 20,-59-20,59 19,-20-19,20 40,-40-40,40 20,20-20</inkml:trace>
  <inkml:trace contextRef="#ctx0" brushRef="#br0" timeOffset="130785.0772">20975 10974,'40'0,"-1"0,1 0,19 0,-39 0,40 0,-1 0,1 0,-20 0,19 0,1-20,-21 20,-19 0,20 0,-20 0,-20-40</inkml:trace>
  <inkml:trace contextRef="#ctx0" brushRef="#br0" timeOffset="131350.1337">21392 10755,'0'60,"0"-20,0-1,0 1,0-20,0 19,0 1,0-20,-40 39,40-19,0-20,0 40,0-21,0-59</inkml:trace>
  <inkml:trace contextRef="#ctx0" brushRef="#br0" timeOffset="136141.6128">22701 10716,'20'0,"20"0,39 0,-39 0,0 0,-1 0,21 0,-40 0,19 0,1 0,0 0,-1 0</inkml:trace>
  <inkml:trace contextRef="#ctx0" brushRef="#br0" timeOffset="136509.6496">22959 10438,'0'-20,"0"40,0 19,0 1,0 0,0 19,0 1,0-1,-39-19,39 20,0-21,0-19,0 20,-40-40,40 40</inkml:trace>
  <inkml:trace contextRef="#ctx0" brushRef="#br0" timeOffset="138877.8862">24249 11331,'0'-20,"0"-20,-20 40,0 0,-19 0,-1 0,-39 0,59 0,-20 0,20 0,-19 0,-1 0,20 0,-20 0,1 0,-21 0,1 0,19 0,20 0,-20 0,1 0,19 0,-20 0,0 0,21 0,-21 0,0 0,20 0,-39 0,-20 0,39 0,0 0,0 0,21 0,-21 0,0 0,20 0,-19 0,-1 0,20 0,-20 0,1 0,19 0,-20 0,20 0,-19 20,-21-20,1 0,19 0,0 0,-19 40,19-40,20 0,-39 0,-21 0,60 0,-19 0,-1 0,20 0,-19 0,-1 0,20 20,-20-20,-39 0,39 0,-19 0,59 39,-40-39,0 0,-19 0,19 0,0 0,-19 0,19 0,-19 0,-1 0,1 40,39-40,-20 0,20 0,-59 0,39 40,1-40,19 0,-40 0,20 0,-19 39,39-39,-39 0,-1 0,40 0,-19 40,-21-40,0 0,21 0,-21 0,1 0,-1 0,20 0,-19 0,-1 0,1 20,19-20,-19 0,-1 0,1 40,39-40,-20 0,0 39,1-39,19 0,40 40,19-40,-39 40</inkml:trace>
  <inkml:trace contextRef="#ctx0" brushRef="#br0" timeOffset="139581.9566">21114 12005,'-20'0,"20"-19,20 19,19-60,21 60,-20-40,-21 40,21 0,0-39,0 39,-40 20,0 19,0 1,-40 39,40-39,-80 0,80-20,-79 19,59 1,-19 0,-1-40,0 59,80-59,19 0,-39 0,40-20,-21 20,1 0,20 0,-1 0,1-39,-1 39,-19 0,20 0,-21-40,-19 40</inkml:trace>
  <inkml:trace contextRef="#ctx0" brushRef="#br0" timeOffset="139965.9952">21848 11767,'40'-39,"-40"78,-20 1,20 0,0-20,0 19,0-19,40 20,19-40,1 0,19 0,0-20,1 20,-1-40,-59 40,20 0</inkml:trace>
  <inkml:trace contextRef="#ctx0" brushRef="#br0" timeOffset="140274.0259">22324 11668,'-39'0,"19"0,20 40,0 19,-40 21,40-21,0 1,-79 59,79-40,0 1,0-41,0 21,0-21,0-19,-20-20,20 40</inkml:trace>
  <inkml:trace contextRef="#ctx0" brushRef="#br0" timeOffset="143738.3724">24705 11212,'-39'0,"78"0,41 0,-60 0,19-20,1 20,-20 0,39 0,-19 0</inkml:trace>
  <inkml:trace contextRef="#ctx0" brushRef="#br0" timeOffset="144206.4192">24646 11549,'20'0,"0"0,39 0,-19 0,0 0,19 0,-19 0</inkml:trace>
  <inkml:trace contextRef="#ctx0" brushRef="#br0" timeOffset="174581.4563">22007 10458,'0'0,"0"0,0 19,20-19,-20 0,0 20,0 0,0 0,0-20,0 40,0-20,19-20,-19 39,0-19,0 0,0 0,0 0,0-20,0 19,0 1,0 0,20-20,-20 20,0 0,0-20,0 20,0 0,0-1,0 1,0 0,0 0,0 0,0 0,0-1,0-19,0 20,0 0,0 0,0-20,0 20,0 0,0-1</inkml:trace>
  <inkml:trace contextRef="#ctx0" brushRef="#br0" timeOffset="178213.8194">22483 10438,'0'0,"0"0,-20 0,0 0,20 20,0-20,-20 0,20 19,-19-19,19 0,0 20,-20-20,0 0,20 0,-20 0,20 20,0-20,-20 0,20 20,-20-20,20 0,-19 0,19 20,0 0,0-20,0 20,0-20,0 19,0 1,0 0,0-20,0 20,0 0,0-20,0 0,0 20,0-1,0-19,0 20,19-20,-19 0,20 0,-20 20,0-20,0 20,20-20,-20 20,20-20,-20 0,20 0,-20 20,0-20,0 20,20-20,-1 0,-19 0,0 19,20-19,0 20,-20 0,20-20,-20 0,20 20,0-20,-20 20,19-20,-19 0,0 20,20-20,-20 0,20 0,-20 19,20-19,-20 20,0 0,0-20,0 20,0 0,0-20,0 0,0 20,-20-20,20 19,-20-19,20 20,0-20,0 0,-20 0,1 0,-1 0,20 0,-20 0,0 0,0 0,20 0,-20 0,1 0,19 0,0 0,0 0,-20 0,20-20,0 1,0 19,0-20,0 0,0 20,0-20,0 0,0 0,0 20,0 0,0-19,0-1,0 0,0 20,0 0,0-20,0 0,20 20,-20-20,0 20,19 0,-19-19,0-1,0 20,0 0,0-20,20 0,-20 0,20 20,-20 0,0-20,20 20,-20-20,0 1,0 19,0 0,0-20,20 20,-20-20,0 20,20 0,-20-20,0 0,19 20,-19-20,0 20,0 0,0-19,0-1,0 0,20 20,-20 0,0-20,0 0,0 20,0-20,0 0,0 20,0-19</inkml:trace>
  <inkml:trace contextRef="#ctx0" brushRef="#br0" timeOffset="180190.0172">23594 10458,'0'0,"0"0,0 0,0 19,0 1,0-20,0 20,0 20,0-40,0 40,0-1,0-19,0 20,0-20,0-1,0 21,0-20,0 0,0 0,0 0,0-20,0 19,0 1,0 0,0-20,0 20,0 0,0-20</inkml:trace>
  <inkml:trace contextRef="#ctx0" brushRef="#br0" timeOffset="182854.2836">24011 10497,'0'0,"0"0,-20 0,0 0,0 0,20 0,0 0,-19 0,-1 0,20 0,-20 0,0 0,0 0,20 0,-20 0,20 0,-20 0,1 0,19 0,-20 0,0 0,20 0,-20 0,20 20,0-20,0 20,0 0,0 0,0-20,0 20,0-1,0 1,0-20,0 20,0 0,0-20,0 20,0-20,0 20,0-1,0-19,20 0,-20 20,0 0,20-20,-20 0,0 0,20 0,-20-20,19 20,1 0,-20 0,0 0,20 0,0 0,0 0,-20 0,20 0,0 0,-20 0,0 0,19 0,1 0,0 0,-20 0,0 0,0 20,20-20,-20 20,20-20,-20 0,0 20,20-20,-20 20,0 0,0-20,0 0,0 19,0 1,0-20,0 20,0 0,0 0,0-20,0 20,0-1,0-19,0 0,-20 0,20 20,-20-20,20 0,-20 0,0 0,0 0,20 0,-19 0,-1 0,20 0,0 0,-20 0,0 0,0 0,20 0,-20 0,0 0,1 0,19 0</inkml:trace>
  <inkml:trace contextRef="#ctx0" brushRef="#br0" timeOffset="187227.7209">8950 13613,'0'0,"39"0,1 0,19 0,1 0,-20 0,-1 0,1 0,0-40</inkml:trace>
  <inkml:trace contextRef="#ctx0" brushRef="#br0" timeOffset="187911.7893">9088 14069,'40'0,"-40"-20,40 20,0 0,-1 0,-19 0,20 0,-1 0</inkml:trace>
  <inkml:trace contextRef="#ctx0" brushRef="#br0" timeOffset="193312.3291">10656 13216,'0'-20,"0"40,0 39,0-19,0-20,-40 20,40-1,40-39,0 0,39 0,-39 0,19-19,-39 19,20 0,0 0,-1 0</inkml:trace>
  <inkml:trace contextRef="#ctx0" brushRef="#br0" timeOffset="193640.3621">10974 13236,'0'-20,"0"40,0 19,0 1,0 0,0 19,0 1,0-1,0-19,0 20,-40-21,40 1,0-20,0 20,0-21,0 21</inkml:trace>
  <inkml:trace contextRef="#ctx0" brushRef="#br0" timeOffset="194452.4433">11589 13236,'0'-20,"-20"20,0 0,-39 0,19 0,20 0,-20 0,1 0,39 0,-40 59,40 21,0-40,0-21,0 21,20-40,-20 40,39-40,-19 0,-20-40,60 0,-1-39,-59 39,40 1,-40 19,40 20,-40 20,0 19,0 41,0-21,0-19,0 19,0 21,0-21,0-19,0 0,0-1,0-19</inkml:trace>
  <inkml:trace contextRef="#ctx0" brushRef="#br0" timeOffset="195224.5203">10577 14129,'-60'0,"21"0,58 0,21-40,20 40,-21 0,41 0,-1 0,0 0,1-40,19 40,0 0,60-39,-60 39,-19 0,-1-40,-20 40,-39 0,20 0,0 0,-20 0</inkml:trace>
  <inkml:trace contextRef="#ctx0" brushRef="#br0" timeOffset="195960.5939">11013 14486,'-39'0,"98"0,-19-20,-20 20,39-59,-19 59,0 0,-21-40,21 40,-40 40,0-1,0-19,0 20,0-1,-59 21,59 0,-80-1,40-19,1 19,39-39,-60-20,60 40,-20-40,20 0,0-20,40 20,20-40,-41 40,21-39,20 39,-1 0,-19-40,19 40,-19 0,0 0,-20-20,39 20</inkml:trace>
  <inkml:trace contextRef="#ctx0" brushRef="#br0" timeOffset="196408.6389">11569 14387,'0'20,"40"19,-21-39,41 0,0 0,-41 0,21 0,0 0,-20-20,19 20,-39-39</inkml:trace>
  <inkml:trace contextRef="#ctx0" brushRef="#br0" timeOffset="196740.6721">11926 14188,'-40'-20,"40"60,0 0,0 19,20 1,-20 19,0-39,40 19,-40 1,0 0,0-41,0 21,0 0,0-1,0 1,40-40</inkml:trace>
  <inkml:trace contextRef="#ctx0" brushRef="#br0" timeOffset="197168.7149">12779 14010,'20'0,"-20"-40,60 40,-21 0,1 0,0 0,19 0,-39 0,20-40,0 40,-1 0</inkml:trace>
  <inkml:trace contextRef="#ctx0" brushRef="#br0" timeOffset="197564.7543">12918 14327,'20'0,"40"0,-40 0,19-20,21 20,-21 0,-19 0,40-39,-21 39,-19 0,20 0,0-20</inkml:trace>
  <inkml:trace contextRef="#ctx0" brushRef="#br0" timeOffset="198831.881">13970 13633,'0'-60,"40"60,-20-40,39 1,1 39,-21 0,1 20,-40 39,0-19,0-1,0 21,-60 19,60-19,-79-1,79 1,-59-20,19-1,40-19,20-40,19 20,1-19,-20 19,20 0,19-40,-19 40,-20 0,19 0,-19 0,20-40,0 40</inkml:trace>
  <inkml:trace contextRef="#ctx0" brushRef="#br0" timeOffset="199131.9112">14526 13672,'0'0</inkml:trace>
  <inkml:trace contextRef="#ctx0" brushRef="#br0" timeOffset="199627.9608">14545 13573,'0'-40,"0"80,0 0,0-20,0 39,0 1,0-21,0 1,40-40,0 0,19-20,-19 20,0-59,19 19,-19 20,19 20,1-59,-20 59,-20 0,-20 0</inkml:trace>
  <inkml:trace contextRef="#ctx0" brushRef="#br0" timeOffset="200015.9994">15002 13533,'0'-19,"0"-21,-40 40,40 40,0-21,0 21,0 20,0-41,0 41,0 19,0 1,0-41,0 21,0 19,0-19,0-40,0 19</inkml:trace>
  <inkml:trace contextRef="#ctx0" brushRef="#br0" timeOffset="200412.0392">15518 13732,'20'0,"59"0,-59 0,39 0,21-60,-1 60,1-39,-21 39,1-40,-1 40,-39 0,20-40</inkml:trace>
  <inkml:trace contextRef="#ctx0" brushRef="#br0" timeOffset="200721.0701">15915 13454,'-20'0,"20"40,0-20,0 39,0 1,0-21,0 41,0-1,0-19,0 19,0-39,0 19,0-19,0 19,0-39,40-20</inkml:trace>
  <inkml:trace contextRef="#ctx0" brushRef="#br0" timeOffset="201313.1293">16470 13553,'0'-39,"40"39,20-40,-1 40,-59-40,20 40,20 0,-40 40,0-20,0 19,0 1,0 0,-20-1,20 21,-60 0,60-1,-59-19,19 19,40-19,-40 0,60-40,60 0,-41-20,1 20,0-40,-1 40,21-40,-40 40,19 0,1-59,0 59,-20-20</inkml:trace>
  <inkml:trace contextRef="#ctx0" brushRef="#br0" timeOffset="201696.1676">17085 13395,'0'39,"-19"21,19-1,0 1,0-21,0 1,0 0,19-40,21 0,0 0,19-20,1-20,19 40,-19-39,-40 39,19-40,1 40</inkml:trace>
  <inkml:trace contextRef="#ctx0" brushRef="#br0" timeOffset="202032.2012">17462 13375,'-19'0,"19"0,0 59,0 1,0-1,0 21,-40-1,40-19,0 19,0-20,0 1,0-40,0 39,0-19,0-20</inkml:trace>
  <inkml:trace contextRef="#ctx0" brushRef="#br0" timeOffset="202433.2413">17879 13692,'20'0,"20"0,19 0,21-40,-60 40,19 0,21 0,-40 0,19 0,1 0,-20 0,19 0,-39-39</inkml:trace>
  <inkml:trace contextRef="#ctx0" brushRef="#br0" timeOffset="202813.2793">18137 13434,'0'20,"0"20,0-1,0 21,0-20,0 39,0 0,0 1,0-1,0 1,0-21,-39 20,39-19,0-20,0 19,0-79</inkml:trace>
  <inkml:trace contextRef="#ctx0" brushRef="#br0" timeOffset="203496.3476">19090 13315,'0'40,"-20"-40,20 79,0-39,0 19,-40 21,40-21,0 21,-40-21,40-19,0 19,-39 1,39-20,0-20,0-20</inkml:trace>
  <inkml:trace contextRef="#ctx0" brushRef="#br0" timeOffset="204765.4743">19487 14367,'-20'0,"-20"0,20 0,20 20,-59-20,-1 0,20 39,21-39,-41 0,20 40,21-40,-21 0,0 0,-19 40,19-40,-20 0,1 39,-1-39,21 0,-21 40,20-40,1 0,19 0,-40 0,21 0,-1 0,0 0,-19 0,19 0,-39 0,-1 40,1-40,0 0,19 0,20 0,-19 40,-1-40,1 0,-21 0,41 0,-41 0,1 0,0 0,-1 0,-19 0,0 0,0 0,19 0,21 0,-1 0,20 0,1 0,-1 0,20 19,-19-19,-1 0,0 0,-19 0,-1 0,-19 0,39 0,-59 40,39-40,-19 0,0 0,-1 0,21 0,-1 0,-19 0,19 0,1 0,19 0,-20 0,21 0,19 0,-40 0,21 0,-21 0,40 0,-39 0,-1 0,21 0,-21 0,0 0,1 0,39 0,-20 0,1 0,19 0,-20 0,-39 0,59 0,-20 0,1 0,-1 0,-20 0,21 0,19 0,-20 0,1 0,19 0,-40 40,20-40,1 0,-1 0,0 0,21 0,-21 0,0 0,0 0,1 0,39 59,39-19</inkml:trace>
  <inkml:trace contextRef="#ctx0" brushRef="#br0" timeOffset="205536.5514">16986 15121,'40'-40,"-20"40,19-39,1 39,0-40,0 40,-1 40,-39 19,0-19,0-40,0 59,-39-19,-21 20,60-41,-79-19,39 60,-20-20,21-40,39 39,0-39,39 0,1 0,-20 0,39 0,1 0,-20-20,19 20,1-59,19 59,0-60,-19 60,0-59,-21 59</inkml:trace>
  <inkml:trace contextRef="#ctx0" brushRef="#br0" timeOffset="205980.596">17720 14942,'0'-20,"0"20,0 40,0 0,0-20,0 19,20-39,20 0,0 0,-20 0,39 0,1-19,-1 19,-19-40,0 40,-40-40,59 40</inkml:trace>
  <inkml:trace contextRef="#ctx0" brushRef="#br0" timeOffset="206264.6243">18137 14803,'0'-39,"0"78,0 21,0-1,0-19,0 40,0-21,0 1,0-21,0 1,0 0,0-1,0 1,0 0,0-1</inkml:trace>
  <inkml:trace contextRef="#ctx0" brushRef="#br0" timeOffset="207372.7352">19864 14228,'39'0,"21"0,-40 0,19 0,-19 0,20 0,19 0,-39 0,20 0</inkml:trace>
  <inkml:trace contextRef="#ctx0" brushRef="#br0" timeOffset="208392.8372">20022 14506,'-39'0,"19"0,-20 0,20 0,20 0,60 0,-21 0,-19 0,20 0,20 0,-41 0,61-20,-41 20,1 0,0 0,0 0</inkml:trace>
  <inkml:trace contextRef="#ctx0" brushRef="#br0" timeOffset="226077.6055">20657 13791,'0'-19,"40"-41,-40 20,20 40,-20 20,40 0,-40 20,0 39,0-19,0-41,0 21,0 0,0-20,-20 39,20-19,-40-40,40 20,20-20,20 0,-1 0,-19 0,20 0,-40-40,20 40,19 0,1-40</inkml:trace>
  <inkml:trace contextRef="#ctx0" brushRef="#br0" timeOffset="226665.6643">21015 13712,'0'20,"0"0,0 19,0 1,39-20,1-20,19 0,-59 0,60 0,-20 0,-1 0,-39-40,20 40</inkml:trace>
  <inkml:trace contextRef="#ctx0" brushRef="#br0" timeOffset="227037.7015">21312 13652,'-40'0,"40"0,0 60,0-20,0-20,0 39,0-19,20 19,-20-19,0 0,0-1,0 21,0-20,0-60</inkml:trace>
  <inkml:trace contextRef="#ctx0" brushRef="#br0" timeOffset="228209.8187">20717 14446,'-40'-20,"60"20,40 0,-41 0,41-39,-20 39,39 0,-59 0,20 0,39 0,-59 0,19 0,21 0,-40 0,19 0,1-40,0 40,-20 0,39 0,-19 0</inkml:trace>
  <inkml:trace contextRef="#ctx0" brushRef="#br0" timeOffset="229101.9079">20836 14903,'-20'0,"20"-20,0-40,40 21,-1 39,1 0,-20 0,20 0,-40 19,0 1,0 40,0-21,0 41,0-60,-20 19,-20 21,40-20,-40-40,40 19,-19-19,19 40,-40-40,40 20,20-20,0 0,19 0,1 0,0 0,-1 0,21-40,-20 40,-21 0,21-39,0 39,-40-40</inkml:trace>
  <inkml:trace contextRef="#ctx0" brushRef="#br0" timeOffset="229641.9619">21233 14764,'0'-20,"0"40,0 19,0 1,0-20,0 20,39-40,-19 0,20-20,0 20,-20-40,19 40,1-40,0 40,-21 0,21 0</inkml:trace>
  <inkml:trace contextRef="#ctx0" brushRef="#br0" timeOffset="230098.0075">21550 14704,'-39'-20,"39"-19,0 59,0 19,0 21,0-1,0 1,0-1,19 1,-19 19,0-19,40-1,-40-39,0 40,0-80</inkml:trace>
  <inkml:trace contextRef="#ctx0" brushRef="#br0" timeOffset="230810.0787">21669 14268,'20'0,"20"0,0 0,-40 0,59 0,-39 0,20 0,-1 0,1-40</inkml:trace>
  <inkml:trace contextRef="#ctx0" brushRef="#br0" timeOffset="231298.1275">21888 14168,'0'-39,"0"78,0 21,0-40,0 19,0-19,0 40,0-20,0-21,0 21,0 0,0 19,0-39,0-20</inkml:trace>
  <inkml:trace contextRef="#ctx0" brushRef="#br0" timeOffset="232094.2071">22126 13831,'0'0,"39"-40,-19-19,20 19,0 40,-40 20,0 40,0-41,0 41,0-1,0-39,0 20,0 0,-20-40,20 39,-60 21,80-60,20 0,0 0,-1 0,1 0,-20 0,-20 0,39 0,1 0</inkml:trace>
  <inkml:trace contextRef="#ctx0" brushRef="#br0" timeOffset="232610.2587">22582 13692,'0'20,"0"40,0-41,0 41,40-60,-20 0,39 0,21-40,-41 40,1-39,-20 39,20 0,-21 0</inkml:trace>
  <inkml:trace contextRef="#ctx0" brushRef="#br0" timeOffset="233010.2987">22900 13573,'0'40,"0"-1,0-19,0 20,0 20,0-21,0 21,0-1,0 21,0-41,0 1,0 0,0-20,0 39,0-19</inkml:trace>
  <inkml:trace contextRef="#ctx0" brushRef="#br0" timeOffset="234101.4078">22384 14466,'-40'0,"20"0,-19 0,-1 0,60 0,19 0,-19 0,40 0,-21 0,1 0,39 0,-39 0,0 0,-20 0,19 0,21 0,-20 0,-40 0,39 0,1 0,0 0,19 0,-59-40,40 40,-20 0,19 0,1 0,-40-39</inkml:trace>
  <inkml:trace contextRef="#ctx0" brushRef="#br0" timeOffset="234921.4898">22404 15002,'0'-20,"19"-20,41 1,-20 39,-21 0,21 0,-40 0,0 39,0 1,0 0,0-1,0 1,-20-20,20 20,-39-1,39-19,-20-20,20 60,-40-60,60 0,0 0,19 0,1 0,0-20,-20 20,19 0,-19 0,-20-20,60 20,-21 0</inkml:trace>
  <inkml:trace contextRef="#ctx0" brushRef="#br0" timeOffset="235401.5378">22840 14863,'0'-40,"0"60,0 40,0-41,0 21,0 0,20-40,-20 20,40-20,-1 0,1 0,0-20,19 20,1 0,-60-20,20 20</inkml:trace>
  <inkml:trace contextRef="#ctx0" brushRef="#br0" timeOffset="235754.5731">23118 14784,'0'59,"0"-39,0 39,0-19,0 0,0 19,0 1,0-1,0-19,0 0,0-40,0 79,0-99</inkml:trace>
  <inkml:trace contextRef="#ctx0" brushRef="#br0" timeOffset="236337.6314">23396 14208,'0'20,"20"-20,19 0,-19 40,40-40,-1 0,21 0,-41-20,1 20,0 0</inkml:trace>
  <inkml:trace contextRef="#ctx0" brushRef="#br0" timeOffset="236798.6775">23674 14109,'-20'0,"20"20,0 0,0 19,0 1,0-20,0 39,0 1,0-20,0 19,0 1,0-21,0-19,0 20,0-80</inkml:trace>
  <inkml:trace contextRef="#ctx0" brushRef="#br0" timeOffset="237305.7282">24408 13434,'0'-20,"0"40,0 20,0 0,0-1,0 21,0-1,0 1,0-20,0-1,0 1,0-20</inkml:trace>
  <inkml:trace contextRef="#ctx0" brushRef="#br0" timeOffset="237845.7822">24229 14228,'0'0,"60"-20,-21 20,21 0,-20-40,-1 40,1 0,-20 0,39 0,-19-19,0 19,-20 0,39 0</inkml:trace>
  <inkml:trace contextRef="#ctx0" brushRef="#br0" timeOffset="238590.8565">24289 14684,'-40'0,"40"-19,20 19,-20-20,40 20,-21 0,21 0,-20 0,-20 20,0 39,0-19,0 19,0-19,-40 19,40 1,-59-20,59-1,-40-19,40 20,20-40,20 0,-40-20,59 20,-19-20,19 20,-59-39,40 39,20-40,-21 40,-39-40</inkml:trace>
  <inkml:trace contextRef="#ctx0" brushRef="#br0" timeOffset="239001.8978">24705 14565,'0'40,"0"0,0 19,0-19,40-40,-40 20,20-20,20 0,-1 0,21 0,-40 0,19 0,1-40,-20 40,39 0</inkml:trace>
  <inkml:trace contextRef="#ctx0" brushRef="#br0" timeOffset="239310.9287">25043 14486,'0'20,"0"0,0 39,-40 1,40-1,0 21,0-21,0 20,0-19,0 0,-40-1,40-39,0 20,0-21,0 21,0 0,-39-40,39 20</inkml:trace>
  <inkml:trace contextRef="#ctx0" brushRef="#br0" timeOffset="241598.1574">9704 15796,'19'0,"-19"39,60-39,19 0,-19 0,-20 0,-1 0,1 0,-20 0,39 0,-19 0,-20 0</inkml:trace>
  <inkml:trace contextRef="#ctx0" brushRef="#br0" timeOffset="242602.2578">9763 16173,'20'0,"-20"-20,79 20,-39 0,-20 0,20-40,-1 40,-19 0,40 0,-21 0,-19 0,20 0,0 0</inkml:trace>
  <inkml:trace contextRef="#ctx0" brushRef="#br0" timeOffset="244966.4942">11251 15835,'0'-39,"-39"39,39 19,0 1,0 20,0 0,0-1,0 21,0-1,0 1,0-40,0 19,0 1,0-20,0 20,0-20,0 19</inkml:trace>
  <inkml:trace contextRef="#ctx0" brushRef="#br0" timeOffset="245398.5374">11648 15855,'20'0,"20"0,19 0,-39 0,20 0,19 0,1-40,-20 40,-1 0,1 0,-20 0,20 0,-40-19,19 19</inkml:trace>
  <inkml:trace contextRef="#ctx0" brushRef="#br0" timeOffset="245758.5734">12005 15637,'0'20,"0"19,0 21,0-40,0 19,0 1,0 0,0 39,0-39,0 19,0-39,0 20</inkml:trace>
  <inkml:trace contextRef="#ctx0" brushRef="#br0" timeOffset="246306.6282">12819 15617,'0'60,"0"-1,0-19,0 39,0 20,0 1,0-21,0 0,0-19,0-40,0 19,0 1,0 0,20-40</inkml:trace>
  <inkml:trace contextRef="#ctx0" brushRef="#br0" timeOffset="246726.6702">13335 15994,'40'0,"19"0,1 0,-21 0,1-40,20 40,-21 0,21 0,-1-39,1 39,-40 0,19 0,1 0</inkml:trace>
  <inkml:trace contextRef="#ctx0" brushRef="#br0" timeOffset="247086.7062">13752 15756,'-20'0,"20"0,0 40,0-1,0-19,0 20,0 19,0-19,0 20,0-1,0-39,0 20,0-1,0-19,0 20</inkml:trace>
  <inkml:trace contextRef="#ctx0" brushRef="#br0" timeOffset="247486.7462">14803 15557,'0'0,"0"60,0-20,0-1,0 21,0-20,0-1,0 1,0 0,0-20,0 19,0 1,0-20,40-20</inkml:trace>
  <inkml:trace contextRef="#ctx0" brushRef="#br0" timeOffset="248106.8082">14526 16173,'0'0,"59"0,1 0,-21 0,41 0,19 0,0-20,-39 20,19 0,0-40,-19 40,0-40,-41 40,21 0,0 0</inkml:trace>
  <inkml:trace contextRef="#ctx0" brushRef="#br0" timeOffset="248774.875">14704 16530,'20'0,"-20"0,40 0,-40-40,59 40,1 0,-40 0,-20 20,0 20,0-1,0 1,0-20,0 20,-60-40,20 79,40-39,-59-40,59 59,-40-59,40 20,20-20,59 0,-39 0,-20-20,39 20,-19 0,-20 0,20-20,-1 20,-39-59</inkml:trace>
  <inkml:trace contextRef="#ctx0" brushRef="#br0" timeOffset="249186.9162">15161 16490,'0'20,"0"20,0-20,0 19,0 1,39-40,-39 20,20-20,20 0,0 0,-1 0,-39 0,60 0,-1-40</inkml:trace>
  <inkml:trace contextRef="#ctx0" brushRef="#br0" timeOffset="249562.9538">15419 16470,'-40'0,"40"-39,0 58,0 21,0-20,0 20,0 19,0-19,0 19,0 21,0-21,0 21,0-41,0 21,0-20,0-21,20-19</inkml:trace>
  <inkml:trace contextRef="#ctx0" brushRef="#br0" timeOffset="250547.0522">16312 16312,'0'-40,"19"40,61 0,-21-40,-19 40,20-20,19 20,0-59,-19 59,-1 0,-39 0,20 0</inkml:trace>
  <inkml:trace contextRef="#ctx0" brushRef="#br0" timeOffset="251027.1002">16431 16570,'19'0,"41"0,-40 0,20 0,19-20,-19 20,59-40,-59 40,19 0,1-20,-1 20,-19 0,0 0,-1 0,-19 0</inkml:trace>
  <inkml:trace contextRef="#ctx0" brushRef="#br0" timeOffset="251938.1913">18117 16292,'-39'39,"39"-39,20 0,-20-39,39 39,1-40,0 40,-1-60,21 60,-21-39,1 39,0 0,-20 0,39 0,-59 20,40-20,-40 59,0 21,-20-61,-20 21,1 20,-1-1,-20 1,1-1,19 1,20-21,-19-19,39 20,-60-40,60 59,-39-59,39 20,19-20,21 0,0 0,39 0,0 0,1-20,-1 20,-19-59,-1 59,1-20,-40 20,19 0,-19 0,40-40,-1 40,1 0</inkml:trace>
  <inkml:trace contextRef="#ctx0" brushRef="#br0" timeOffset="252375.235">19566 15875,'0'-20,"0"40,0 20,0-1,0-19,0 20,0 0,0-1,0 21,0-21,0-19,0 40</inkml:trace>
  <inkml:trace contextRef="#ctx0" brushRef="#br0" timeOffset="252774.2749">19229 16490,'0'20,"39"-20,1 0,0 0,-1 0,21-40,-1 40,1-39,-1 39,21-40,-1 40,1 0,-1 0,0-40,1 40,-21 0,-39 0,20 0</inkml:trace>
  <inkml:trace contextRef="#ctx0" brushRef="#br0" timeOffset="253395.337">19427 16847,'-20'0,"60"0,-20-20,39 20,1-39,-1 39,-19 0,0 0,-1 0,-19 0,-20 39,0 21,-39-20,19-20,-20 19,-20 1,1 0,19-40,1 79,19-39,20-1,0-39,59 0,21-19,19 19,20-80,-40 80,1-59,-41 59,1-60</inkml:trace>
  <inkml:trace contextRef="#ctx0" brushRef="#br0" timeOffset="253746.3721">20221 16609,'0'20,"0"20,0-40,0 59,0 1,0-21,20-39,59 0,-39 0,-1-19,-19 19,20 0,-40-40,40 40</inkml:trace>
  <inkml:trace contextRef="#ctx0" brushRef="#br0" timeOffset="254034.4009">20419 16550,'0'39,"-39"1,39 39,0-19,-60 59,60-20,-60 20,60-19,0-21,0-39,-39 19,39-19</inkml:trace>
  <inkml:trace contextRef="#ctx0" brushRef="#br0" timeOffset="278073.8046">516 8731,'0'0,"20"0,0 0,-20 0,0 0,19 20,1 0,0 0,-20 0,20-20,0 19,-20 1,40 0,-40-20,0 20,19 0,-19 0,20-20,-20 0,20 20,0-20,0 0,-20 0,20 0,-1 0,1 0,0 0,20 0,-1-20,-19-20,20 40,20-20,-21 0,1-19,-40 39,20-20,0 20,-20 0,19 0,1 0,0 0,-20 0,20 0,0 0,-20 0,20 0,0 20,19 19,1-19,0 40,-1-21,-19 1,20-20,0 20,-21-40,-19 0,40 0,0 0,-20 0,39 0,20-60,-19 40,0-19,19-1,-20 0,-19 0,20 1,-41 19,21 0,0 0,-20 20,0 0,-1 0,21 0,-20 20,20 40,-21-21,21-19,20 20,-40 0,-1-21,1 1,0-20,0 20,0-20,0 0,-1 0,41 0,0-20,19-19,40-1,-40 0,1 0,19 1,-79 19,0 20,-1 0,1 0,-20 0,0 20,40 19,-20-19,19 0,-19 0,20 0,20 0,-60-20,39 0,21 0,-40 0,19 0,21 0,-1 0,1 0,19-20,1-20,-1 20,40 0,-40 1,1-1,-21 20,-19 0,0 0,-20 0,-1 0,21 20,0 19,-20 1,-1-20,21-20,-20 20,0-20,0 0,0 0,-1 0,1 0,0 0,0 0,0 0,0 0,-20 0,19 0,-19 0,20 0,0 0,0 0,-20 0,20 0,0 0,-20 0,20 0</inkml:trace>
  <inkml:trace contextRef="#ctx0" brushRef="#br0" timeOffset="283144.3116">1468 10557,'0'-40,"-39"40,-1-40,0 40,21 0,19-19,0-21,-40 40,40 20,20 19,-20 1,0 0,0-20,0 19,0 1,39-40,-39 40,0-1,0 21,0-40,0 20,40 19,-40-39,0 20,0-1,0-19,0-20</inkml:trace>
  <inkml:trace contextRef="#ctx0" brushRef="#br0" timeOffset="283856.3826">1766 10676,'0'-20,"0"-20,-40 80,40 20,0-21,0 1,0 0,0-20,0 19,0 1,40-40,0 20,-20-20,39 0,1-40,-1 0,1 21,-21-41,-39 20,0 1,0 19,0-20,-39 40,-1-40,20 40,-19 0,-21 0,40 0,20 20</inkml:trace>
  <inkml:trace contextRef="#ctx0" brushRef="#br0" timeOffset="284540.4512">2262 10398,'0'0,"0"0,60 0,-21 0,1 0,20-40,19 40,0 0,1 0,-21 0,-39 0,20 0,0 0,-40 20,0 20,0-20,0 39,0 1,0-1,0 1,0-20,-20 19,20-19,0-20,0 39,0-19,0-20</inkml:trace>
  <inkml:trace contextRef="#ctx0" brushRef="#br0" timeOffset="284920.4892">2619 10696,'-19'0,"-21"0,60 0,0 0,39 0,1 0,19-60,0 60,1-59,39 19,-40-20,-39 60,-40-19,20 19,-20 39,0-39</inkml:trace>
  <inkml:trace contextRef="#ctx0" brushRef="#br0" timeOffset="285648.562">754 11549,'-40'0</inkml:trace>
  <inkml:trace contextRef="#ctx0" brushRef="#br0" timeOffset="286143.6115">734 11569,'-20'0,"60"0,0 0,-1 0,21 0,-1 0,-39 0,20 0,20 0</inkml:trace>
  <inkml:trace contextRef="#ctx0" brushRef="#br0" timeOffset="286475.6446">952 11490,'0'0,"0"59,0-19,0-20,0 19,0 21,0-40,0 19,0 21,0-20,0-1,0 1</inkml:trace>
  <inkml:trace contextRef="#ctx0" brushRef="#br0" timeOffset="287419.7391">1488 11549,'20'0,"-20"60,0-21,0-19,0 40,0-1,0-19,0 0,0-1,0-19,0 40,0-21,20-59</inkml:trace>
  <inkml:trace contextRef="#ctx0" brushRef="#br0" timeOffset="288388.836">2103 11490,'0'0,"-59"0,-1 0,21 19,19-19,-20 0,0 0,40 20,-39-20,39 40,0-20,0-20,0 39,0 1,0-20,0 39,39-59,1 0,-20-19,20-21,-1 40,-39-20,80 20,-41 0,1 0,-40 40,0-1,0 21,0 0,-40-60,40 39,-39 1,19-40,-20 0,20 0,40 0</inkml:trace>
  <inkml:trace contextRef="#ctx0" brushRef="#br0" timeOffset="288827.8799">2679 11470,'-20'0,"-39"39,59 1,0 0,0 19,0 1,39-1,21-59,-21 0,-19 0,40 0,-60 0,59 0,-59-59,0 19,0 20,0-39,-19 59,19-60,-20 60,20-39,-40 39,0 39</inkml:trace>
  <inkml:trace contextRef="#ctx0" brushRef="#br0" timeOffset="290129.01">754 12978,'-40'-40,"1"40,39-40,-20 40,-20 0,0 0,21 0,-21 0,60 0,19 0,1 0,0 0,-20 0,19 0,1 0,-20-19,39 19,-19 0,20-60,-41 60,21 0,-40-40,40 40,-40-39,-20 39</inkml:trace>
  <inkml:trace contextRef="#ctx0" brushRef="#br0" timeOffset="290464.0435">873 12502,'0'19,"0"21,0 20,0-1,20 1,-20-1,0 21,40-1,-40-20,0 1,0 0,0-21,0 1,0 0</inkml:trace>
  <inkml:trace contextRef="#ctx0" brushRef="#br0" timeOffset="290908.0879">1409 12521,'0'0,"0"40,40 20,-40-41,0 21,0 0,0-20,19 19,-19 1,0-20,0 20,40-40</inkml:trace>
  <inkml:trace contextRef="#ctx0" brushRef="#br0" timeOffset="291545.1516">1786 12422,'0'-20,"40"20,-40-39,19 39,21-60,20 20,-21 40,21 0,-20 20,-40 40,0-40,0 19,0 1,0-20,-20 20,20-1,-20-39,60-20,-40-19,39 39,1 0,-40-20,59 20,-39 0,20 0,-40 59,0-19,0-20,0 20,0 19,-20-59,20 20,-40-20,1 0,59 0</inkml:trace>
  <inkml:trace contextRef="#ctx0" brushRef="#br0" timeOffset="292317.2288">2818 12105,'-20'0,"20"-40,-20 40,-20 0,40 20,-59-20,59 40,-20-40,20 39,0 1,0-20,0-20,0 59,60-59,-60 40,39-40,-39 20,40-20,-40 79,60-39,-1 39,-59-39,0 0,40-21,-40 41,0-20,-20-1,0-39,-20 0,1-19,-1-21,40 0,0 0,0 1,0-1,0 20,20 20,-20-79,40 39,-40 0,39 21,-39-21,40 0,-40 1,0 19,0-20,0-19,-20 59,-20 0,40 19,0 41</inkml:trace>
  <inkml:trace contextRef="#ctx0" brushRef="#br0" timeOffset="297864.7835">655 13990,'-20'0,"40"0,59 0,-39 0,0 0,-1 0,1 0,0-40,-21 40,21 0,0 0,-20 0,19 0</inkml:trace>
  <inkml:trace contextRef="#ctx0" brushRef="#br0" timeOffset="298300.8271">833 13831,'-19'0,"19"0,0 60,0-1,0-39,0 20,0 19,19 1,-19-40,0 39,0-19,0-1,0 1</inkml:trace>
  <inkml:trace contextRef="#ctx0" brushRef="#br0" timeOffset="300165.0135">2679 13553,'0'-39,"40"39,-40-40,39 40,-39-20,60 20,-60-40,59 40,-19-39,-20 39,59 0,-39 0,-20 0,-20 20,0 59,0-59,0 39,0 1,-20-21,20-19,-40 20,-19 39,-1-19,60-20,-59-40,59 59,-60-59,60 20,20-20,-20 0,79 0,-59-40,40 40,-1-59,1 59,-1 0,-19-40,0 40,-1-40,-19 40,20 0,0-39,-1 39,-19-20</inkml:trace>
  <inkml:trace contextRef="#ctx0" brushRef="#br0" timeOffset="300557.0526">4147 12680,'0'20,"0"0,0 20,0-1,0-19,0 20,40-1,-40-19,0 20,0 0,0-21,40-19,-40 40,0-20</inkml:trace>
  <inkml:trace contextRef="#ctx0" brushRef="#br0" timeOffset="300917.0886">3909 13275,'40'0,"0"0,-1 0,21 0,19-39,1 39,-1-40,0 40,1 0,-21-40,-39 40,20 0</inkml:trace>
  <inkml:trace contextRef="#ctx0" brushRef="#br0" timeOffset="301541.1509">4128 13692,'39'-40,"21"-19,-21 59,-19-40,20 40,19 0,-39 0,-20 40,0 0,0-1,-39 21,39-1,-60 1,60-20,-79-1,79 1,-40 0,40-1,-40-39,80 0,-40-19,60 19,-21-40,1 40,0-40,-21 40,21-20,0 20,0-59,-21 59,21-40,0 40</inkml:trace>
  <inkml:trace contextRef="#ctx0" brushRef="#br0" timeOffset="301885.1855">4743 13454,'0'60,"0"19,0-59,0 19,19-39,21 0,0 0,-20 0,19 0,21-39,-1 39,-39-40,20 40,0 0,-40-20,20 20</inkml:trace>
  <inkml:trace contextRef="#ctx0" brushRef="#br0" timeOffset="302185.2155">5020 13315,'-39'20,"39"40,0-21,0 1,0 39,0 1,0-1,0 20,0 0,0 1,0 19,0-40,0-19,0-1,0-19</inkml:trace>
  <inkml:trace contextRef="#ctx0" brushRef="#br0" timeOffset="309865.9835">19169 17343,'-20'0,"0"0,-19 40,-1-40,20 40,-20-40,1 39,-1-39,0 40,-19-40,59 20,-80-20,41 0,19 40,-20-40,1 0,-1 39,20-39,-20 0,21 0,-21 0,0 0,20 0,-39 40,19-40,0 0,21 0,-21 40,0-40,20 0,-39 0,19 0,0 0,-19 0,-1 0,-19 0,0 0,19 0,-19 0,19 0,1 0,19 0,-20 0,1 0,-1 0,21 0,-21 0,1 0,-1 0,20 0,-19 0,-1 0,41 0,-21 0,0 0,20 0,-19 0,-1 0,20 0,-20 0,1-20,-1 20,0 0,1 0,19 0,20-40,-80 40,41 0,-1 0,0 0,1 0,19 0,-20 0,0 0,21 0,-21 0,0 0,1 0,-41 0,1 0,-1 0,1 0,-20 0,19 0,21 0,-60 0,59 0,-19 0,0 0,-1 0,21 0,19 0,-20 0,1 0,39 0,-20-39,1 39,-1 0,20 0,-20 0,21 0,-21 0,0 0,20 0,-39 0,-20 0,39 0,20 0,-20 0,20 0,-19 0,-21 0,40 0,-39 0,-1 0,1 0,19 0,0 0,-19-20,19 20,0 0,1 0,-1 0,0-40,1 40,-1 0,20 0,-19-40,-21 40,0-39,21 39,-21-40,1 40,-1-40,21 40,-1-39,-20 39,1-40,19 40,0-40,21 40,-21 0,20 0,-20-20,-39 20,0-39,-1 39,40 0,40-40,-59 40,-20 0,19 0,20 0,21 0,-21 0,0 0,20 0,-19 0,-1 0,20 0,-20 0,21 0,-21 0,0-40,1 40,19 0,-20 0,20 0,-20 0,-19 0,39 0,-20 0,1 0,19 0,-20 0,0 0,1 0,-1-39,0 39,21 0,-41-40,20 40,-39 0,79-20,-60 20,21-40,-1 40,0 0,40-59,-79 59,59 0,20-40,-59 40,19 0,0-20,-19 20,59-39,-60 39,1-40,19 40,0 0,1 0,39-40,-20 40,-20 0,40-20,-40 20,1 0,39-39,-60 39,1-40,19 40,20 0,-39-59,19 59,0 0,40-20,-20 20,-39 0,-1 0,40 0,-19 0,39-40,-40 40,20 0,-39 0,19-40,-39 40,39 0,40-39,-40 39,1 0,39-20,-20 20,20-60,-60 21,60 19,-39 20,39-40,-20 40,20-60,-40 60,0-59,40 39,-39-20,39 1,-40-1,40 0,-20 1,20-1,0 20,-59 20,59-79,-40 79,40-60,-20 60,20-39,-40 39,1-60,-21-19,60 59,-59-20,59 0,-40 40,40-59,-20 59,20-20,-60-39,21-1,39-19,-40 39,40 20,-40 20,40-79,-19 39,-21-39,40 39,-40 0,40 1,0-1,-39-20,39 1,0 19,-40 0,40 1,0 19,-40 20,40-79,0 39,0 20,-20 20,20-40,0 1,0 19,-39 20,39-60,-40 60,20-59,-20 19,1 0,-1-19,40 39,-59-20,59 1,-60-1,60 20,-40-20,40 1,-20-21,20 40,-39-19,39-1,0 20,-40-20,40 1,-59-21,59 40,0-19,-40-1,40 20,-40-20,40-19,-20 59,20-40,-39-19,39 19,-40 40,40-79,-40 39,40-20,-39 41,39-21,-20 0,20 1,-40 19,40-20,-40 40,40-40,-20 40,-19-39,-1 39,0 0,1 0,-1 0,-19 0,19 0,-20 0,21 0,19 0,-40 0,1 0,-1 0,40 0,20 19,-79-19,39 0,-19 40,39-40,-20 40,1-40,39 40,-20-40,-20 39,-20 1,21 0,-1 19,40-19,-40-40,40 20,0 19,-19-39,19 40,-40-40,40 20,-40 20,40-1,-20-39,20 20,-39 40,39-21,0-59,0 1,0-41,39 20,-39 1,0 19,20 20,-20-60,0 21,40-1,-40 20,0-20,0 1,40 39,-40-20,0-20,-20 40,20-20,0-19,0-1,0 60,0 39,20-59,-20 40,0 0,0-1,0 21,0-20,0-1,0-19,-20-20,20 60,0-21,0-19,0 40,0-21,0-19,0 20,0 0,0-20,0 19,-20-39,20 40,0-20,0 19,0-58,40 19,-40-40,59 40,-59-20,20 20,-20-40,59 40,1 0,0 0,-41-39,41 39,19 0,-79-20,60 20,-40 0,19-40,1 40,-40-40,-20 40,20 20,-20-20,-19 60,39-40,0 59,-80-39</inkml:trace>
  <inkml:trace contextRef="#ctx0" brushRef="#br0" timeOffset="325329.5297">417 14903,'0'0,"0"0,39 0,1 0,-20 0,39 0,-19 0,20-20,-21 20,41-40,-21 40,1 0,-1 0,-39 0,40-40,-1 40,-19 0,-20 0,19 0,21 0,-20 0,19 0,1 0,-1-39,-19 39,39 0,1-40,-1 40,0 0,-19 0,0-40,-21 40,21 0,-1 0,-19 0,19 0,1 0,19 0,1-39,-1 39,1 0,-21 0,20 0,1-40,-21 40,1 0,-20 0,-1 0,1 0,0-40,-21 40,21 0,20 0,-21 0,21 0,19-39,-19 39,-1 0,-39 0,40 0,-21 0,-19 0,20 0,19 0,21-40,-60 40,19 0,1 0,0 0,-1 0,21 0,-20-40,-1 40,21 0,-1-39,1 39,19-60,-39 60,0-20,19 20,1 0,-21-40,-19 40,20 0,0 0,-21 0,21 0,0-39,-20 39,19 0,21 0,-20 0,19 0,1 0,-40 0,39 0,1-40,-1 40,-39 0,40 0,-1 0,1 0,-1-40,1 40,19 0,-19-39,-1 39,-39 0,20 0,-1 0,-19 0,-20-20</inkml:trace>
  <inkml:trace contextRef="#ctx0" brushRef="#br0" timeOffset="327314.7282">4624 14625,'0'40,"0"-1,0 21,0 19,0 0,0-19,19 0,-19-1,0 1,0-1,0 1,0-80,40 20,-40-40,20 40</inkml:trace>
  <inkml:trace contextRef="#ctx0" brushRef="#br0" timeOffset="328025.7993">4207 15637,'20'0,"19"-20,1 20,0-40,39 40,40-59,-20 59,40-40,0 40,40-79,-40 79,20-80,-80 80,-20-39,-19 39</inkml:trace>
  <inkml:trace contextRef="#ctx0" brushRef="#br0" timeOffset="328753.8721">4584 15954,'0'0,"20"0,19-39,-19 39,20-40,19 0,1 40,0 0,-60 20,0 0,0 20,0-1,0 1,-40 0,40 19,-60-19,60 0,-59-40,59 39,-20-39,40 0,19-20,21 20,19-39,1 39,-21-40,1 40,-1-20,1 20,-20-39,-21 39</inkml:trace>
  <inkml:trace contextRef="#ctx0" brushRef="#br0" timeOffset="329181.9149">5358 15736,'0'-40,"-20"60,20 20,0-20,-40 39,40-19,20 0,0-40,40-20,19-20,-39 0,-1 40,-39-39,60 39,-40 0</inkml:trace>
  <inkml:trace contextRef="#ctx0" brushRef="#br0" timeOffset="329473.9441">5596 15617,'0'40,"-40"19,40 1,0 19,0 1,0-1,-39 0,39-19,0-21,0 1,0 0,0 0,-40-40</inkml:trace>
  <inkml:trace contextRef="#ctx0" brushRef="#br0" timeOffset="335286.5253">3036 14942,'-20'0,"-19"0,39-39,-20 39,20 0,79 0,-39 0,-20 0,19 0,1 0,-20 0,20 0,19 0,-19 0,-1 0,21 0,-40 0,19 0,-39 19,0 1,-19 20,19 20,0-21,-40-19,40 20,0 19,-20-19,20-20,0 39,-40-19,40-20,0 59,-39-39,39 0,0-21,0 21,0 0,-40 0,40-21,0-19,0-59</inkml:trace>
  <inkml:trace contextRef="#ctx0" brushRef="#br0" timeOffset="335982.5949">3195 15200,'-40'0,"40"20,20-20,40 0,-41 0,21 0,0 0,-20 0,39 0,-19-20,-20 20,19 0,1 0,-40-39,20 39,-20 0,0-20</inkml:trace>
  <inkml:trace contextRef="#ctx0" brushRef="#br0" timeOffset="337950.7917">2103 9842,'-19'0,"19"-19,0 38,0 1,0 20,0 0,0-1,0 21,19-20,-19-1,0 1,0 20,0-21,0 1,0 0,0-40,0 39,0-78</inkml:trace>
  <inkml:trace contextRef="#ctx0" brushRef="#br0" timeOffset="340009.9976">2560 15319,'-20'0,"20"-39,-40-21,40 40,0-39,-39 19,-1 0,20 40,-20 0,21 0,-21 0,-20 0,40 0,20 20,-39-20,39 40,-40-40,40 20,0 39,0-19,0 0,20 19,39-59,-59 40,60-40,-40 0,39-20,1-39,-20 19,-40 0,0 20,0 20,0 60,0-20,0-21,0 21,39 39,-39-19,0-1,40-39,-40 20,0 0,40-1,-40 1,0 0,0-1,0-19,20 20,-20 0,0-20,0 39,0-19,0-60,0 20</inkml:trace>
  <inkml:trace contextRef="#ctx0" brushRef="#br0" timeOffset="342451.2416">1369 15280,'-59'20,"79"-20,-1 0,-19-20,40 20,0-20,-1 20,-39-40,40 40,20 0,-21 0,-19 0,-20 20,0 0,0 20,0 39,-20 0,20-39,-39 19,39 1,-20-20,20 19,20-59,19-20,1 20,-20 0,20 0,-1 0,1 0,-40 0,40 0,-40 40,39-40,-39 60,0-1,0-39,0 20,0-20,-20 39,20-19,-39-1,-21 1,1-40,39 0,-20 0,-19 0,19 40,20-40,-20 0,-19 0,79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35:46.3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714 814,'-39'0,"59"0,59-20,-39 0,19-20,1 40,-41-59,41 59,-20 0,-40 0,0 79,0-19,0 19,0 0,0-19,0 19,0-19,-20-1,20 1,0-20,0 19,0-19,0-20,0-20</inkml:trace>
  <inkml:trace contextRef="#ctx0" brushRef="#br0" timeOffset="412.0412">833 1151,'-59'0,"79"0,19 0,-19 0,40 0,-21-20,21 20,0-99,-1 59,1 20,-21 20,21-59,-1 59,-59-40,40 40</inkml:trace>
  <inkml:trace contextRef="#ctx0" brushRef="#br0" timeOffset="1372.1371">1508 258,'-40'0,"1"0,-1-40,0 40,21 0,-21 0,20 0,-20 0,1 0,19 0,-20 0,-19 0,19 0,-20 0,21 20,-21-20,1 60,-1-21,20 1,-19 20,-1-21,21 1,-1-40,0 59,20-39,20 20,-59 20,19-1,40 1,-39-21,39 21,-60-1,60 1,0-1,-40-39,40 40,0-1,0 1,0-40,0 39,0 1,0-21,40 80,0-79,-1 0,1-20,20-20,-21 59,21-59,-1 40,1-40,-1 0,-19 0,20 0,-1 0,-19 0,19 0,21 0,-1-20,0-20,-19 40,19-79,-19 79,-1-79,1 79,0-60,-1 60,-19-59,-1 19,1 0,0 1,-1-1,-39 0,60-19,-60-1,40 1,-40-21,0 1,0-20,0-1,0 1,0 0,-20 0,20 19,-60 41,21-21,-1 20,0 1,-19-1,39 40,-20-40,1 40,19 0,-20 0,-39 0,39 0,40 40,-20-40,20 40,0-20</inkml:trace>
  <inkml:trace contextRef="#ctx0" brushRef="#br0" timeOffset="3855.3855">2480 2183,'0'20,"0"39,0 1,0-40,0 39,0 1,0-1,0 40,0-59,0 39,0-19,0-20,0-21,0 21,20-40</inkml:trace>
  <inkml:trace contextRef="#ctx0" brushRef="#br0" timeOffset="5632.5632">2401 2183,'20'0,"-20"39,40-19,-40 20,0 20,0-41,39 41,-39-20,40-1,-40 1,0 0,0-1,20-39,-20 40,0 20,0-21,0-19,0 20,40-1,-40 21,0-40,0 20,0-1,39-39,-39 40,0 19,0-19,0-20,40 40,-40 19,0-39,0-1,40 1,-40 0,0-1,0-19,39 60,-39-41,0-19,0 20,0 19,0-19,0-20,20-20,-20 59,0 1,0-40,0 19,0 1,40 39,-40-59,0 20,0 0,0-20,0-20</inkml:trace>
  <inkml:trace contextRef="#ctx0" brushRef="#br0" timeOffset="6639.6639">3810 2123,'-40'0,"40"-39,0 58,20 21,-20-20,40 39,-40 1,40 0,-40-1,59 1,-59-21,40 21,-40-1,0-19,0 0,20-40,-20 0</inkml:trace>
  <inkml:trace contextRef="#ctx0" brushRef="#br0" timeOffset="7131.7131">3750 3076,'20'0,"40"0,-20 0,19 0,-19 0,59-40,0-19,20 19,-59 40,-1-40,-39 40,20 0</inkml:trace>
  <inkml:trace contextRef="#ctx0" brushRef="#br0" timeOffset="7695.7695">4167 3393,'-39'0,"39"40,0 19,0-19,0 0,0 0,0 19,0-19,0-1,39-39,21-19,-21 19,-19-40,20 40,0 0,-21-40,21 40,20 0</inkml:trace>
  <inkml:trace contextRef="#ctx0" brushRef="#br0" timeOffset="7995.7995">4405 3373,'-59'0,"59"40,0 39,20 1,-20-1,0 1,59 19,-59-20,0 1,40-1,-40-20,0-39,0 40,0-20,0-21</inkml:trace>
  <inkml:trace contextRef="#ctx0" brushRef="#br0" timeOffset="9780.9778">5159 2877,'20'0,"60"0,-41 0,1 0,0 0,19 0,1-39,19 39,0-40,1 40,19-99,20 59,-40 40,-19-40,-20 40,-20 0,-20 0,-60 0,60-39,-60 39,1 0,19 0,40-20,-39 20,-1-40,0 40,40-40,-20 40,60 0,0 0,-1 20,1-20,-20 0,39 40,-19-40,0 0,-20 40,19-40,-39 20,0 39,0 20,0-39,-19-20,19 20,-60 19,60 1,-60-21,60-19,-39-20,39 40,0-20,20-20,39 0</inkml:trace>
  <inkml:trace contextRef="#ctx0" brushRef="#br0" timeOffset="12564.2562">8076 1786,'0'-20,"0"80,0-21,0 21,0-1,0 1,0-20,0-1,0 1,40-40,20-20,-41 20,21-40,0 40,0-39,-21 39,21 0,0 0</inkml:trace>
  <inkml:trace contextRef="#ctx0" brushRef="#br0" timeOffset="12948.2947">8414 1746,'0'-39,"0"58,0 1,0 40,0 19,0 1,0 19,0 0,0 0,0 20,0-20,0-19,0-1,20-59,-20 20,0-1</inkml:trace>
  <inkml:trace contextRef="#ctx0" brushRef="#br0" timeOffset="13252.3249">8950 2361,'0'-39,"0"39,0 20</inkml:trace>
  <inkml:trace contextRef="#ctx0" brushRef="#br0" timeOffset="13672.3669">9287 1746,'40'40,"-40"0,0 19,0-19,39 39,-39 1,0-1,0 20,60-19,-60-1,0 20,0-39,20-1,-20-19,0-20,0-20,0-40</inkml:trace>
  <inkml:trace contextRef="#ctx0" brushRef="#br0" timeOffset="14004.4003">9763 2203,'20'0,"20"0,-1-40,1 40,39-40,-59 40,20-39,0 39,-21 0,21 0,-40-20,60 20</inkml:trace>
  <inkml:trace contextRef="#ctx0" brushRef="#br0" timeOffset="14364.4363">10001 1865,'-39'0,"39"20,0 40,19-1,-19-19,40 39,-40-39,40 0,-40 19,0-19,0-20,0 19,39-39,-39 60,0-40</inkml:trace>
  <inkml:trace contextRef="#ctx0" brushRef="#br0" timeOffset="14724.4723">10696 1667,'0'20,"-20"19,20 1,0 0,0 39,0-19,0-1,0-19,20 79,-20-99,0 39,0-19,0 0,0-1,39-39,-39 40</inkml:trace>
  <inkml:trace contextRef="#ctx0" brushRef="#br0" timeOffset="15392.5391">11112 2639,'-19'0,"19"40,-40-40,0 0,40 40,-79-40,39 0,-19 59,-1-59,-19 40,19-40,-39 39,40-39,-21 40,21-40,-21 40,1-40,-1 40,1-40,20 39,-1-39,20 40,-19-40,19 40,-19-40,-1 0,20 19,-19-19,-21 40,1-40,0 80,-40-41,19-39,1 60,20-60,39 39,-39-39,-1 0,21 0,-1 0,21 40,-41-40,1 0,19 40,1-40,-1 59,40-59,20 40,-39-40,59 0,-1 0,21 0,20 0,-21 0</inkml:trace>
  <inkml:trace contextRef="#ctx0" brushRef="#br0" timeOffset="15856.5855">9307 3453,'0'-20,"0"60,0-1,0 1,0 20,0-41,0 41,0-20,0-21,0 21,0 20,59-60,-19-20,0-20,39 40,-39-59,39 59,-19-40,-1 40,-19 0</inkml:trace>
  <inkml:trace contextRef="#ctx0" brushRef="#br0" timeOffset="16164.6163">9783 3393,'-40'0,"40"20,0 20,0 19,0 1,20-20,-20 39,0 0,0 1,0-1,40 0,-40 21,0-21,0 0,0 1,0-41,0 1,0 0</inkml:trace>
  <inkml:trace contextRef="#ctx0" brushRef="#br0" timeOffset="16988.6987">11926 2222,'0'40,"0"-40,60 0,19 0,-19-20,19-19,0-1,1 40,-1-40,-19 40,-1 0</inkml:trace>
  <inkml:trace contextRef="#ctx0" brushRef="#br0" timeOffset="17356.7355">12164 2600,'-20'0,"20"0,40 0,0 0,39 0,20-20,-19 20,19-60,-20 60,1 0,-21 0</inkml:trace>
  <inkml:trace contextRef="#ctx0" brushRef="#br0" timeOffset="18916.8914">14526 1151,'-20'0,"-20"0,20 0,-19 0,-1 0,20 0,-20 0,1 0,-1 40,20-40,-39 0,19 0,20 0,-20 0,40 39,-39-39,39 40,0 0,0 19,0-19,0-20,0 19,0 1,0-20,0 20,0-21,0 21,0 0,20-40,19 0,-39-20,40 20,0-40,-1 40,1-39,20 39,-41 0,21 0,-20 0,20 0,-1 0,-19 0,20 0,-40 39,59-39,-59 40,0-20,0 39,-20 1,-39-20,-1-1,21-39,19 40,-20-40,-19 0,-1 40,40-40,-19 0,39 20,-40-20,60 0</inkml:trace>
  <inkml:trace contextRef="#ctx0" brushRef="#br0" timeOffset="19544.9543">13910 2342,'20'0,"0"0,20 0,19 0,-19 0,79 0,-20-20,40 20,-20-60,20 60,20-79,-40 79,0-60,-40 60,-39 0,-40-39,40 39,-40-20</inkml:trace>
  <inkml:trace contextRef="#ctx0" brushRef="#br0" timeOffset="20993.0991">14585 2580,'0'-40,"0"80,0-1,-20-19,20 40,0-21,0-19,-39 20,39 0,0-1,19-39,41 0,-60-20,60 20,-21 0,1 0,0 0,-1 0,1 0</inkml:trace>
  <inkml:trace contextRef="#ctx0" brushRef="#br0" timeOffset="21316.1312">14903 2540,'0'40,"-20"-20,20 39,0 1,0-1,0 1,0 19,0 0,0 1,0-1,-40 1,40-1,0 20,0-20,-40 1,40-60,0 19</inkml:trace>
  <inkml:trace contextRef="#ctx0" brushRef="#br0" timeOffset="25617.5615">2699 6072,'39'-40,"21"1,0-1,-1 0,-19 40,-1-39,41 39,-41 0,1 0,-40 20,0 59,0-59,0 39,-20 1,-19-1,-1 1,0-20,1-21,-21 41,80-60,20 0,-1-60,21 60,-60-39,59 39,-19 0,20 0,-41 39,-19 1,60 0,-60-20,40 19,-40 1,0-20,0 20,-40-40,40 59,-99-19,39-40,1 59,39-59,-20 0,0 0,40-20,40 20</inkml:trace>
  <inkml:trace contextRef="#ctx0" brushRef="#br0" timeOffset="26088.6086">4128 5318,'39'20,"-39"20,0 39,0 0,40 1,-40-1,0-19,40-1,-40-19,0 0</inkml:trace>
  <inkml:trace contextRef="#ctx0" brushRef="#br0" timeOffset="26456.6454">3889 6251,'40'0,"0"-20,19 20,1 0,19 0,1-40,-1 40,0 0,1-39,-1 39,0-40,-19 40,-1-40,-39 40</inkml:trace>
  <inkml:trace contextRef="#ctx0" brushRef="#br0" timeOffset="42258.2252">4346 6648,'39'0,"1"0,-40-20,40 20,0-20,-1 20,-19 0,20 0,-1 0,-39 59,0-19,0 20,-19-40,19 19,-40 21,40-21,-40-19,40 40,-59-20,59-1,-40-19,40 20,-20-40,20 39,0-39,0-19,60 19,-21-40,1 40,-20-40,20 40,-1 0,-19 0,59 0,-19-20</inkml:trace>
  <inkml:trace contextRef="#ctx0" brushRef="#br0" timeOffset="44298.4292">5715 6211,'0'0,"40"0,-1 0,-19 0,40 0,19 0,0 0,1 0,-40 0,19 0,-19 0,-20 0,19 0,1 0,-20 0,39 0,-19 0,-20 0,20 0,-80-20,0 20,1-39,-21 39,20-40,-19 40,39 0,20-20,-40 20,1 0,58 0,41 0,-20 0,19 0,-59 0,60 0,-60 40,59-40,-59 39,20-39,-20 20,40 20,-40 0,-20 19,-20-39,1-20,39 40,-40-40,40 39,-40-39,40 20,-20-20,20 40,-39 0,-1-1,80-78</inkml:trace>
  <inkml:trace contextRef="#ctx0" brushRef="#br0" timeOffset="45753.5749">8652 5953,'0'-40,"59"40,-59-59,40 59,-40-40,79 40,-39-39,20 39,-1 0,-39 19,-20 1,0 20,0 0,0-1,-20 21,20-1,-39 1,39-1,-60-39,20 40,40-21,-39 1,-1-40,60-20,19 20,1-39,-20 39,20 0,-1-40,-19 40,20 0,0 0,-1 0,21 0</inkml:trace>
  <inkml:trace contextRef="#ctx0" brushRef="#br0" timeOffset="46037.6032">9386 5913,'40'0</inkml:trace>
  <inkml:trace contextRef="#ctx0" brushRef="#br0" timeOffset="46713.6709">9803 5655,'0'-39,"39"39,1-40,0 20,0 20,19-39,-19 39,-20 0,-20 0,59 0,-59 39,0 1,0-20,0 19,0 21,0-40,0 20,-20-40,20 59,-20-59,20 40,-39-40,78-20,1 20,-40-20,40 20,0 0,-1 0,-19 0,20 20,-1 20,-39-1,0 1,0-20,-19 59,-41-19,20-60,40 39,-39-39,-21 0,20 0,40-19,0-1</inkml:trace>
  <inkml:trace contextRef="#ctx0" brushRef="#br0" timeOffset="47013.7008">10537 5775,'40'0,"-20"0,39 0,-19 0,-1 0,21-40,-20 40,-1 0,1 0,0-40,19 40,-19 0,-20-40,19 40</inkml:trace>
  <inkml:trace contextRef="#ctx0" brushRef="#br0" timeOffset="47341.7335">10855 5397,'0'-39,"0"59,-40 19,40 21,0-20,0 39,0-20,0 1,20 19,-20 1,0-41,0 21,0-1,0-39,0 20,0 0,0-60</inkml:trace>
  <inkml:trace contextRef="#ctx0" brushRef="#br0" timeOffset="47637.7631">11351 5536,'0'20,"0"20,-20 0,20 19,0 21,-40-21,40 20,0-39,0 20,0-1,0-19,0-20</inkml:trace>
  <inkml:trace contextRef="#ctx0" brushRef="#br0" timeOffset="48309.8305">11748 6370,'-20'40,"0"-40,-40 0,1 0,39 0,-40 0,1 39,-1-39,21 0,-61 60,41-60,-40 39,39-39,-19 40,-1-40,1 0,0 0,-1 40,1-40,0 0,-1 0,21 0,-21 0,1 39,-1-39,1 0,0 0,-1 40,21-40,-1 0,1 0,-21 40,1-40,19 0,-19 0,39 40,-39-40,20 0,-1 0,0 0,21 0,-21 0,21 0,19 0,-20 39,-20-39,41 0,19 20,-60-20,20 40,60-40,0 0,59 0</inkml:trace>
  <inkml:trace contextRef="#ctx0" brushRef="#br0" timeOffset="48933.8929">10140 7124,'60'0,"-1"-40,-39 40,40-39,-1-1,1 40,-1-40,-19 40,0 0,-1 0,-39 40,0-20,0 39,-39-19,-1 19,40 1,-79-1,39-19,0-20,0 20,1-40,19 59,-20-19,60-40,40 0,-1 0,21-40,-1 40,20 0,0 0,20-59,-39 59,-21 0,-39 0</inkml:trace>
  <inkml:trace contextRef="#ctx0" brushRef="#br0" timeOffset="50090.0085">12720 6112,'-20'0,"20"0,40 0,-20 0,19 0,1 0,0 0,-1-20,1 20,20 0,-1-20,-19 20,19-40,1 40,-1-39,1 39,-40 0</inkml:trace>
  <inkml:trace contextRef="#ctx0" brushRef="#br0" timeOffset="50862.0856">12958 6410,'-20'0,"-20"0,40 19,60-19,-20 0,19 0,21 0,-1 0,0 0,1-19,-1 19,-19-40,-21 40,1 0,-40-20,40 20</inkml:trace>
  <inkml:trace contextRef="#ctx0" brushRef="#br0" timeOffset="53170.3165">14526 5179,'-40'0,"20"0,20 0,40 0,-1 0,-19 0,40 0,-1 0,1 0,-40 0,19-39,1 39,0 0,-1 0,-39 19,0 21,0 0,-19 19,19 1,0-21,-40 41,40-21,0 1,-40-20,40-21,0 21,0 20,0-40,0-20</inkml:trace>
  <inkml:trace contextRef="#ctx0" brushRef="#br0" timeOffset="53530.3525">14625 5556,'-40'0,"80"0,19 0,-19 0,20-39,19 39,0-40,1 40,-1-40,0 40,-19-40,0 40,-21 0</inkml:trace>
  <inkml:trace contextRef="#ctx0" brushRef="#br0" timeOffset="54053.4048">14645 6112,'-60'0,"60"20,-40-20,60 0,40 0,-20 0,39-20,0 20,1-40,-1 40,-19-40,19 40,0 0,-39 0,20 0,-21 0,-19 0</inkml:trace>
  <inkml:trace contextRef="#ctx0" brushRef="#br0" timeOffset="54813.4808">14843 6449,'-20'0,"60"0,-20 0,59-39,-39 39,0 0,-21 0,21 0,-40 19,0 41,40-20,-40-21,0 41,-20-20,20 19,-60 1,21-1,-1-19,0 19,1-19,19-40,20 40,-40-40,100 0,-1 0,21 0,-21 0,20-20,1 20,-1 0,1 0,-21 0,-39 0,20 0,-1 0,-39 0</inkml:trace>
  <inkml:trace contextRef="#ctx0" brushRef="#br0" timeOffset="57322.7315">1865 9922,'-20'0,"-19"0,-1 0,-19 0,19 59,0-59,20 0,-19 0,-1 0,40 40,-20-40,20 40,-40-1,40 21,0 0,0-1,0-19,0-1,0 1,0-20,0 20,0-40,40-20,40-40,-41 60,1-59,0 59,-21-40,41 40,-20 0,-40 40,39-1,-39-19,0 60,0-41,0 21,0-20,-20-40,20 39,-39-39,19 40,-40 0,21-40,-1 0,20 0,-19 39,-21-39,40 0,20-20,0-19</inkml:trace>
  <inkml:trace contextRef="#ctx0" brushRef="#br0" timeOffset="57785.778">1250 11112,'-40'20,"21"-20,19 40,19-40,21 0,40 0,-1 0,20 40,0-40,40 0,0 0,0-20,-20 20,-40 0,-39 0,0 0,0 0,-40-40</inkml:trace>
  <inkml:trace contextRef="#ctx0" brushRef="#br0" timeOffset="58317.8312">1786 11450,'-40'0,"40"40,0 19,0-19,0-1,0-19,-39 20,39 0,0-21,0 41,0-20,19-40,41-20,-40 20,39-40,1 40,-1-40,-19 40,20-39,-21 39,1 0,-20 0</inkml:trace>
  <inkml:trace contextRef="#ctx0" brushRef="#br0" timeOffset="58634.8629">2103 11470,'-39'0,"39"39,-20-19,20 40,0 19,0 0,0 1,0 19,0-20,-60 21,60-21,0 0,-39-19,39-20,0 19,0 1,0-40,0 19,0-98</inkml:trace>
  <inkml:trace contextRef="#ctx0" brushRef="#br0" timeOffset="58950.8945">2699 10974,'0'19,"20"-19</inkml:trace>
  <inkml:trace contextRef="#ctx0" brushRef="#br0" timeOffset="59757.9752">3612 10001,'-20'0,"59"0,-19 0,40 0,-1 0,-19 0,20 0,-1 0,1 0,-41-39,21 39,0 0,-40 0,0 39,0 1,0 0,-20 19,20 1,-40-1,40 21,0-21,-59 20,59-39,0 0,-40 0,40 19</inkml:trace>
  <inkml:trace contextRef="#ctx0" brushRef="#br0" timeOffset="60102.0096">3770 10358,'-39'0,"78"0,-19 0,40 0,-1 0,1 0,-21 0,41 0,-21 0,1 0,-20 0,19 0,1 0,-60 20</inkml:trace>
  <inkml:trace contextRef="#ctx0" brushRef="#br0" timeOffset="60598.0592">3671 11132,'-20'0,"20"0,40 0,19 0,-19 0,40 0,-1 0,0 0,-19 0,-20 0,19 0,-19 0,-20 0,19 0,21 0</inkml:trace>
  <inkml:trace contextRef="#ctx0" brushRef="#br0" timeOffset="61267.1261">3631 11747,'-39'0,"59"0,39 0,-39 0,20-19,-1-1,1 20,0-40,-20 40,19 0,1 0,0 0,-40 0,39 0,-39 60,0-21,0-19,0 40,-39-1,-1 1,40-1,-79-19,39 0,0-20,0-20,1 59,-1-59,40 40,-59-40,98 0,1 0,0 0,19 0,60-20,-20-40,21 21,38-41,-19 41,-20-1,-39 40,-21-60,-19 60</inkml:trace>
  <inkml:trace contextRef="#ctx0" brushRef="#br0" timeOffset="61670.1664">4981 10775,'39'0,"-39"40,80-40,-21 0,21 0,-1 0,1 0,-1 0,-20-20,-39 20,20 0,-20 0,19 0,-39-40</inkml:trace>
  <inkml:trace contextRef="#ctx0" brushRef="#br0" timeOffset="61970.1963">5179 11232,'-39'0,"39"0,39 0,1 0,-20 0,19 0,21 0,-20 0,19 0,1-20,-21 20,-19 0,20-60</inkml:trace>
  <inkml:trace contextRef="#ctx0" brushRef="#br0" timeOffset="63950.3944">6906 9783,'0'-40,"39"40,-39-20,80 20,-21-59,1 19,-40 40,19-39,1 39,0 0,-1 0,-39 19,0 41,0-20,0 19,0 1,-20-1,-19-19,-1 19,40-19,-40 0,40-20,-19-20,19 0,39 0,1 0,0 0,-21-40,21 40,0 0,0 20,-1 19,-39 21,0-20,0-1,-20-19,1 20,-21 0,0-40,0 59,21-59,-21 40,0-40,20 0,20-40</inkml:trace>
  <inkml:trace contextRef="#ctx0" brushRef="#br0" timeOffset="64850.4844">8315 9624,'-20'0,"0"0,20 20,-60-20,21 0,39 40,-40-40,-20 0,60 20,-39-20,19 0,20 39,-40-39,40 40,-59 0,59-21,0 21,0 20,0-40,0 39,0 1,0-41,0 21,20-40,-1 0,21-20,0 20,-40-20,79 20,-59 0,20-59,-1 59,-19 0,20 0,19 0,-39 0,-20 20,40-20,-40 59,0-19,0-20,0 20,-20 19,-39-19,19-1,20-39,-20 20,1-20,19 0,-20 0,0 40,21-40,-41 0,1 0,59 0</inkml:trace>
  <inkml:trace contextRef="#ctx0" brushRef="#br0" timeOffset="65674.5667">6906 10914,'-40'0,"0"0,20 0,-19 0,-1 0,40 20,20-20,-20 20,79-20,-19 0,-21 0,41 0,-1 0,20 0,1 0,39 0,39-20,1 20,-1-79,1 19,-40 60,-20-40,-79 40,19 0,-19 0,-20 0,-20 0</inkml:trace>
  <inkml:trace contextRef="#ctx0" brushRef="#br0" timeOffset="68102.8096">7680 11331,'39'-40,"-59"40,-39 0,39 0,-20 0,40 0,-20 0,-19 40,-1-40,40 39,0-19,0 20,0 0,40-40,-1 39,-19-39,40 20,-1-20,1 0,-20 40,19-40,-19 40,0-40,-40 59,59-19,-59-20,0 19,0 1,0-20,0 20,0-1,0-19,-20-20,20 60,-39-60,39 39,-40-39,-20 0,21 40,-21-40,-19-60,39 41,40-21,-40 0,40 1,0 19,0-40,20 1,20-1,-40 20,79-39,-39 39,0-59,-40 40,39-1,-39 1,0 19,0 20,0-20,-20 40,-19 0,-1 20,0 20,-19 39,59-39,0 0</inkml:trace>
  <inkml:trace contextRef="#ctx0" brushRef="#br0" timeOffset="73006.2999">10041 10656,'20'0,"39"40,-19-40,20 0,-21 0,1 0,19 0,21 0,-1 0,1 0,-21 0,1-20,19 20,-19 0,19-40,-20 40,-39 0,20 0,0 0</inkml:trace>
  <inkml:trace contextRef="#ctx0" brushRef="#br0" timeOffset="73594.3587">10438 11033,'-40'0,"0"-20,60 20,0 0,20 0,19 0,-19 0,39 0,21 0,19-39,-20 39,0-40,-20 40,-59 0,20-40,0 40</inkml:trace>
  <inkml:trace contextRef="#ctx0" brushRef="#br0" timeOffset="74446.4437">10815 10398,'0'-40,"-40"40,60 0,20 0,-40 20,79 20,-19-40,-1 79,1-39,-21-40,61 79,-21-39,0-40,-19 60,-1-60,1 59,-1-59,21 40,-21-40,1 0,-40 0,-20 40,0-40,0 19,-40-19,0 40,-19 39,19-39,0 0,21-1,-21 1,0 0,1-20,39 39,-80-19,21 19,59-19,-40-40</inkml:trace>
  <inkml:trace contextRef="#ctx0" brushRef="#br0" timeOffset="80915.0907">13652 10160,'0'-40,"0"40,-39 0,-1 0,20 0,-39 20,19-20,-19 60,-1-1,60-19,0-20,0 19,40-39,-1 40,1-40,-20 0,-20 20,59-20,-19 40,0-1,-40 21,20-20,-20-21,0 21,0 0,0-20,0 19,-40 1,0-40,20 0,-19 0,39-20,-40-20,40 1,0-1,0 0,0 21,20-41,-20 20,59 1,-59 19,80-20,-80 0,39 40,-39-59,0 19,0 1,-39 39,39 39,0-19</inkml:trace>
  <inkml:trace contextRef="#ctx0" brushRef="#br0" timeOffset="81739.1731">14168 11152,'0'-20,"0"-39,0 19,0-19,-19-21,19-39,0 0,0-60,0 1,-60 39,60 0,0 0,0 40,0 20,0 19,0 40,0-19,40 39,-20 0,39 0,1 0,19 0,20 0,40 0,40-60,19 60,20-40,21 40,38-99,-38 99,-1-40,-40 40,-59 0,-40 0,-19 0,-21 0,-59-39,20 39</inkml:trace>
  <inkml:trace contextRef="#ctx0" brushRef="#br0" timeOffset="82655.2647">14942 10239,'0'-19,"-39"19,-1 0,60-40,39 40,1-60,-1 60,-39-39,40 39,-21 0,-19 0,20 0,-40 19,0 21,0 0,-20 0,-20-1,21 1,-21-40,0 40,1-40,19 39,-20-39,100 0,-21 0,21-20,-21 20,1 0,-20 0,-20 20,40-20,-40 40,0 0,0-1,0 1,0-20,-40 20,0-1,20-39,-19 60,-1-60,0 0,21 39,-21-39,0 0,40-19,40 19</inkml:trace>
  <inkml:trace contextRef="#ctx0" brushRef="#br0" timeOffset="83447.3437">15835 10061,'-39'0,"-1"0,0 0,-19 0,19 0,0 20,21-1,19 21,0 20,0-40,0 19,0 1,0 19,0-39,39 40,-39-21,40-39,-40-19,40 19,-40-20,19 20,21 0,0 0,-20 20,-20 39,0 1,0-1,0-59,-40 60,0-60,-39 39,19-39,41 0,-21 0,20 0,20 20,-60-20</inkml:trace>
  <inkml:trace contextRef="#ctx0" brushRef="#br0" timeOffset="118944.8933">14010 10597,'0'-20,"0"0,0-20,0 0,0 21,0-21,0 40,0-40,0 20,39 20,-39-39,40 39,0-40,-20 20</inkml:trace>
  <inkml:trace contextRef="#ctx0" brushRef="#br0" timeOffset="129453.9441">15300 8652,'0'-20,"0"-20,0 1,0 19,0-20,0 0,0 21,0 19,0 59,0 1,0-1,0-19,0 0,0-1,0-19,0 20,0-20,0-20,0 0,59 0,20 0,1 0,-80-40,40 40,-1 0,1 0,-40 20</inkml:trace>
  <inkml:trace contextRef="#ctx0" brushRef="#br0" timeOffset="130114.0101">15558 8553,'0'0,"0"59,0 1,0 19,0-19,0 59,0-60,0 21,0-21,0 1,39-1,-39-39,0 20,0 19,0-39,0 20,40-40,-40-20</inkml:trace>
  <inkml:trace contextRef="#ctx0" brushRef="#br0" timeOffset="131545.1532">19923 7521,'-20'0,"-19"0,19 0,-20 0,-19 0,39 20,-20-20,40 39,-40-39,60 40,20-40,19 0,-19 0,20 0,-1 40,1-40,19 39,-39-39,-1 60,1-60,-40 59,40-19,-40 0,0 19,-20-19,-20 20,-19-1,-1-59,40 0,-19-20,39 0,0-59,0 0,0-1,0 41,19-61,-19 61,0-1,0 0,0 20,0-19,-39 39,-21 0,60 20,-20-20,20 19,0 41</inkml:trace>
  <inkml:trace contextRef="#ctx0" brushRef="#br0" timeOffset="132302.2289">19566 8434,'0'-40,"20"99,19 1,-39 19,80-19,-40 19,-1-39,1 19,-40-19,59-40,-59 20,40-20,-20 0,-20 0</inkml:trace>
  <inkml:trace contextRef="#ctx0" brushRef="#br0" timeOffset="132533.252">19864 8414,'0'-20,"-40"20,0 20,40 39,-39 21,39-21,-40 21,40-21,-60-19,60-20,-59 19,59 21,-20-60</inkml:trace>
  <inkml:trace contextRef="#ctx0" brushRef="#br0" timeOffset="132797.2784">19526 8791,'20'-20,"0"20,20-60,19 21,1 39,-1-60,-39 60,20-20,-1 20,1 0</inkml:trace>
  <inkml:trace contextRef="#ctx0" brushRef="#br0" timeOffset="133141.3128">19784 8374,'-39'0,"39"60,-40 19,40 20,0 0,0-19,0-1,0 1,0-41,20 1,-20 19,39-59,-19 0</inkml:trace>
  <inkml:trace contextRef="#ctx0" brushRef="#br0" timeOffset="133837.3823">20459 8394,'0'-40,"0"40,0 60,0-1,0-19,0 0,0-1,0-19,40-20,-21 0,21-20,0 20,-20 0,19-20,21 20,-40 0</inkml:trace>
  <inkml:trace contextRef="#ctx0" brushRef="#br0" timeOffset="134145.4132">20638 8195,'0'60,"0"-20,0 39,19 0,-19 1,0-21,0 21,0-1,0-19,0-1,0-39,0 20,0-20,40-20</inkml:trace>
  <inkml:trace contextRef="#ctx0" brushRef="#br0" timeOffset="134573.4559">21630 8493,'0'0,"-40"0,-20 0,-19 40,20-1,-21 1,1 40,-20-21,-20 20,-1-19,1 19,0-19,-20 39,-19 20,-21-20,-19 40,59-39,-20-1,60-40,19 21,21-41,-1 1,21 20,59-60,-20-20,59 20</inkml:trace>
  <inkml:trace contextRef="#ctx0" brushRef="#br0" timeOffset="135377.5363">20280 9446,'0'39,"20"-39,40-20,-21 20,1-39,-20 39,39-60,1 60,-20-39,-1 39,-39 39,0 21,-19-1,-21-19,0 0,0 19,40-19,-39-40,39 20,39-20,1 0,0-40,-20 40,19 0,-39-40,40 40,-20 0,-20 40,0 20,0-41,0 21,0-20,-20 20,20-1,-20-39,20 60,-59-60,59 20,0-20,0-40,0 0,39 1</inkml:trace>
  <inkml:trace contextRef="#ctx0" brushRef="#br0" timeOffset="135797.5784">20935 9505,'0'-40,"20"1,20-1,-1 20,21-39,-20 59,-21 0,-19-40,40 40,0 0,-40 20,0 0,0 39,0 1,-60 19,60-19,-59 19,59-59,-40 20,40-1,40-39,-1 0,21 0,-20-20,19 20,-19-39,0 39,-21 0,-19-20</inkml:trace>
  <inkml:trace contextRef="#ctx0" brushRef="#br0" timeOffset="136869.6856">15061 11132,'-19'0,"38"-20,81-19,-81 39,21-40,0 40,-40-40,40 40,-40 20,0 20,0 19,0 1,-40 0,20-1,20-19,-60-1,60 1,-79 0,79 0,-40-40,40 19,40-38,-20 19,79-40,-79 40,20 0,-20 0,19-20,1 20,0 0,-21-40,41 1</inkml:trace>
  <inkml:trace contextRef="#ctx0" brushRef="#br0" timeOffset="137349.7336">15498 11152,'0'-40,"40"40,-40-19,59 19,-59-40,60 40,-1-40,1 40,-60 20,0 0,0 20,0-1,0 1,0 0,0 19,0-39,0 20,0-1,-20-39,40 0,39 0,-19 0,20 0,19-19,0 19,1-40,-21 40,-19 0,-20 0,-20-40</inkml:trace>
  <inkml:trace contextRef="#ctx0" brushRef="#br0" timeOffset="137917.7904">13712 12085,'-40'20,"1"-20,19 0,-20 0,0 39,21-39,19 0,59 0,20 0,21 0,-1 0,0 0,80 0,19 0,40 0,40 0,0-59,0-1,0-19,-1 0,1-41,0 41,-60 0,-39 19,-80 60,-59-20,-20 20,-20-39</inkml:trace>
  <inkml:trace contextRef="#ctx0" brushRef="#br0" timeOffset="138585.8572">14367 11549,'-40'0,"80"0,-20 0,39 0,1 0,-40 0,39-20,1 20,19-39</inkml:trace>
  <inkml:trace contextRef="#ctx0" brushRef="#br0" timeOffset="140882.0868">16153 12303,'39'-40,"-19"40,20-39,0 39,-1 0,-39-20,40 20,0 0,-1 0,-39 40,0 19,0 1,0-41,-19-19,19 60,-40-20,40-20,-40 19,20 1,20-40,80-20,-21 20,-19 0,0 0,-1 0,21 0,-60 40,0-1,0 1,0 20,0-1,-40-39,40 40,-59-60,19 59,-20-19,21-40,-21 0,1 0,39 0,20-20,0 0,0-20</inkml:trace>
  <inkml:trace contextRef="#ctx0" brushRef="#br0" timeOffset="142706.2692">16609 8612,'0'60,"0"-21,0 21,0-1,0 1,0-20,0 19,0-19,0-20,0 19,0 1,0-99,0-1,-20 20,20-19,0 19,0 0,0 1,0 19,0-20,0-19,0 39,0-20,60 0,-60 1,59 19,1-40,-20 60,-20 0,19 0,-39 20,40-20,-40 40,20 0,-20-21,0 21,0 20,-40-21,0 1,1-40,39 20,-40-20,0 0,1 0,19 0,20 40,0-40,39 39,81 1,-101-40,21 60,0-60,-40 39,39-39,-39 60,0-21,40 1,-40-20,0 20,40-40,-1 0</inkml:trace>
  <inkml:trace contextRef="#ctx0" brushRef="#br0" timeOffset="143558.3542">17383 8572,'0'-19,"40"19,-40-20,39 20,-39-40,60 40,-20 0,-1-40,1 40,-20 0,20 0,19 0,-59 20,60-20,-60 60,0-40,0 19,0 1,-40-20,0 20,1-1,-1 1,20-40,-20 40,1-40,59 0,19 0,1 0,19 0,-39 0,20 0,0 0,19 59,-59-39,0 20,0-1,0-19,0 20,-20 0,20-21,-39-19,39 60,-60-60,40 40,-19-40,-1 39,-20-39,41 0,-21 0,-20 0</inkml:trace>
  <inkml:trace contextRef="#ctx0" brushRef="#br0" timeOffset="148961.8945">4485 14863,'0'-20,"0"-20,0 1,0 98,0 1,0-1,0 21,0-41,0 21,-20 19,20-19,0-1,-40-19,40 0,0-1,-40-39,40 20,20-20,60-20,-21 20,-19-19,0 19,19 0,20-60,-19 60,19 0,-19 0,-20 0,-1 0,1 0,-20 0,20 0,-40 20,19-20</inkml:trace>
  <inkml:trace contextRef="#ctx0" brushRef="#br0" timeOffset="149513.9499">5080 14942,'-40'-59,"40"19,0 100,0-1,0-19,0 39,0 1,0 59,0-1,0 21,0 40,0-21,0-39,0 0,0-40,0-19,0-1,0-39,0-1,0 1,0-60,0-59</inkml:trace>
  <inkml:trace contextRef="#ctx0" brushRef="#br0" timeOffset="150646.0631">6271 14466,'-20'0,"20"0,39-20,1 20,20-59,-1 59,1-60,-1 60,1-40,-1 40,-19 0,0 0,-1 0,-19 0,20 0,-40 20,0 60,0-41,-20 1,20 20,-79-21,39 1,0 20,-19-21,-21 1,61-40,19 0,39-20,21 20,-1-40,-19 40,0 0,-1 0,1 0,0 0,-1 0,-39 20,40 20,-40 0,20-40,-20 59,0-19,0-20,0-20,0 59,-60-59,21 60,-1-60,-19 39,39-39,-40 0,1 0,19 0,0 0,1 0,39 20,-20-20,40 0,19 0,1 0</inkml:trace>
  <inkml:trace contextRef="#ctx0" brushRef="#br0" timeOffset="151834.1819">6290 15538,'-39'-40,"98"40,-19 0,0 0,19-40,21 40,19-39,20 39,-20-60,20 60,-20-40,20 40,-19 0,-21 0,-19 0,-41 0,21 0</inkml:trace>
  <inkml:trace contextRef="#ctx0" brushRef="#br0" timeOffset="152754.2739">7223 15716,'0'0,"-20"0,-19 0,-1 0,0 0,-39 0,39 0,0 0,1 20,-1-20,0 20,-19 20,59-1,-20-39,20 40,0-40,40 0,-1 20,21-20,-40 0,39 40,-19-40,0 39,-20-39,19 60,1-60,-40 59,20-59,-20 80,0-61,39 41,-39-20,0-20,0 19,0-39,0 60,-39-1,-21-39,1-20,19 0,0 0,1 0,39-59,-60 59,60-80,-40 41,40 19,0-40,40 20,0 1,-1-1,1 0,20 21,-40-21,19 0,1 1,-40-1,59 40,-59-40,20 40,-20-40,0 40,-39 0,19 0,-20 0,40-39,-40 39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1-10-08T22:41:47.16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1072 853,'0'0,"0"40,-40 0,60-40,0-20,19 20,1-60,0 60,-21-59,21 59,0 0,0-40,-21 40,21 0,0-40,-1 40,-39 40,60 20,-60 19,0 40,0 60,0-1,0-59,-20 40,20-60,-59 0,-1-19,40-21,-19 1,-1-40,0-20,-19 39,19-39,0 0,1 0,39 40,-40-40,0 0,80 0,-20 40,39-40,40 0,21-40,-1 0,20 1,19-21,-19 21,-59 39,-1-60,-20 60,1 0,-40 0,39 0,-19 0</inkml:trace>
  <inkml:trace contextRef="#ctx0" brushRef="#br0" timeOffset="540.054">2937 536,'0'-20,"40"20,-40 0,0 40,59 19,-59 1,40 19,-40-19,39-1,-39 20,0 1,40-1,-40-39,0 0,40-40</inkml:trace>
  <inkml:trace contextRef="#ctx0" brushRef="#br0" timeOffset="1008.1008">2778 1726,'20'0,"79"0,-59 0,79-39,-20 39,20-60,20 60,-20-40,-20 40,-19-59,-21 59,-19 0,-20 0,-20-20</inkml:trace>
  <inkml:trace contextRef="#ctx0" brushRef="#br0" timeOffset="1756.1756">3334 2242,'-40'0,"0"0,60 0,60-20,-41-19,1 39,0-60,-21 60,21-59,0 59,-20 0,19 0,1 0,-40 20,0 19,0 1,0 19,0 21,-20-1,20-19,-59-1,59 1,-80-20,80-1,-59-39,59 60,39-60,1 0,40 0,-1 0,0 0,1 0,19 0,0 0,0 0,-19 0,-1 0</inkml:trace>
  <inkml:trace contextRef="#ctx0" brushRef="#br0" timeOffset="3236.3236">4723 1726,'-20'0,"20"-19,20 19,59 0,-19 0,-1 0,1 0,19 0,-19 0,19-40,-19 40,-21 0,61-40,-41 40,1-40,19 40,-20 0,1 0,-20 0,-1 0,1 0,-40-39,-40 39,1 0,-41-40,41 40,-1-40,0 40,-19-39,-1 39,60-40,-20 40,40 0,20 0,0 0,-21 0,21 20,0-20,-1 59,1-19,0-40,0 40,-1-40,1 39,0-39,-40 20,0 40,0-20,0-21,-40-19,40 40,-40-40,1 60,-41-1,40-19,21-40,19 79,-60-79,20 80,1-21</inkml:trace>
  <inkml:trace contextRef="#ctx0" brushRef="#br0" timeOffset="4728.4726">7938 1210,'39'-19,"60"-61,-59 41,-20 39,20-40,-1 40,-19 0,20 0,39 0,-79 20,20-20,-20 59,0-39,0 40,0 19,0 0,-40 1,1-1,-1-19,0-1,1-19,19-40,20 40,-40-40,40 39,20-39,59 0,-59 0,20 0,19-20,-39 20,20 0,0 0,-40-39,39 39,1 0,0 0</inkml:trace>
  <inkml:trace contextRef="#ctx0" brushRef="#br0" timeOffset="5048.5048">8950 1330</inkml:trace>
  <inkml:trace contextRef="#ctx0" brushRef="#br0" timeOffset="5656.5656">9426 1091,'39'-59,"41"-1,-40 60,-40-39,59 39,-39 0,20 39,-40 1,39 0,-39-20,0 39,40 1,-40-21,0 21,-20-1,-20 1,40-1,-59-19,19 0,40-1,-39-39,39 0,39 0,21 0,19 0,-19 0,19-19,40 19,-40-40,1 40,-21-40,-19 40,0 0,-1-39</inkml:trace>
  <inkml:trace contextRef="#ctx0" brushRef="#br0" timeOffset="6000.6">10378 1151,'40'0,"0"0,-1 0,41 0,-21 0,1 0,-1-20,-19 20,20 0,-1-59,1 59,-21-40,1 40,0-40,-1 40</inkml:trace>
  <inkml:trace contextRef="#ctx0" brushRef="#br0" timeOffset="6324.6324">10835 814,'-60'0,"60"19,0 21,0-20,0 39,0 1,20-20,-20 39,0 0,0-19,0 0,0-21,40 1,-40 19,0-19</inkml:trace>
  <inkml:trace contextRef="#ctx0" brushRef="#br0" timeOffset="6648.6648">11668 794,'0'-20,"0"60,-20 19,20 20,0 1,0-1,0 1,0-21,0 21,0-21,0-19,0-1,0 21,0-20,-39 19</inkml:trace>
  <inkml:trace contextRef="#ctx0" brushRef="#br0" timeOffset="7576.7576">8076 2441,'-39'0,"19"0,-20 0,1 0,98 0,1 0,19 0,20 0,40 0,40-80,-1 80,1-79,19 79,40-60,1 60,-41 0,20 0,-19 0,-1 0,20 0,-59 0,20-39,-1 39,1-60,0 21,-1-21,-39 20,-20-19,-20 59,-39-40,-20 40,-21 0,-19 0,-59 0</inkml:trace>
  <inkml:trace contextRef="#ctx0" brushRef="#br0" timeOffset="8192.8192">10081 2996,'0'0,"59"0,-19-59,19 59,-19-60,0 60,19-39,1 39,-20 0,-1-40,-19 40,-20 40,0-21,0 61,-20-1,20 1,-79 19,39 0,-19 0,19-59,40 0,-40 19,1-19,58-40,21-20,20 20,19-60,0 60,21-39,19 39,-20 0,0 0,20 0,-59 0</inkml:trace>
  <inkml:trace contextRef="#ctx0" brushRef="#br0" timeOffset="9435.9435">12760 1826,'-40'0,"60"0,0 0,19 0,41-20,-21-20,1 40,-1-59,-19 59,19 0,-19-20,20 20</inkml:trace>
  <inkml:trace contextRef="#ctx0" brushRef="#br0" timeOffset="9847.9847">12740 2222,'20'0,"19"-19,21 19,-1-40,-19 40,20-40,-1 40,-19-39,-1 39,-19-40,20 40,0-20</inkml:trace>
  <inkml:trace contextRef="#ctx0" brushRef="#br0" timeOffset="11305.1304">15022 833,'-40'0,"0"0,40 20,-79-20,39 0,1 40,19-40,20 20,-80-20,21 39,19-39,40 40,0-20,0 40,0-21,0-19,0 20,0-1,0-19,0 40,0-20,40-40,0-20,-1 20,1-60,-20 60,19-40,21 40,-40 0,19 40,-39 20,40-21,-40-19,0 40,-20-60,20 39,-39-39,-1 40,0-40,20 0,-19 0,-1 0,20 0,-19 0,-1 0,40 20</inkml:trace>
  <inkml:trace contextRef="#ctx0" brushRef="#br0" timeOffset="11656.1654">14228 2044,'0'0,"60"0,-1 0,40-40,0 40,60-79,-20 79,0-80,-20 80,0-39,-59 39,-1 0,-19 0,-20 0</inkml:trace>
  <inkml:trace contextRef="#ctx0" brushRef="#br0" timeOffset="12533.2532">14843 2441,'-20'0,"40"-20,40-20,-1 1,1-1,-21 40,1-40,0 40,19 0,-59 20,40-20,-40 60,0-41,0 21,0 39,-20-19,-20 0,1 19,-1 0,0-19,1-1,39-39,-60 20,20 19,80-19,20-40,-1 0,60 0,-19 0,38-20,1 20,-20-59,-39 59,-21-40,-39 40</inkml:trace>
  <inkml:trace contextRef="#ctx0" brushRef="#br0" timeOffset="17552.7551">1052 5536,'20'0,"19"-19,21-21,-1 40,21-40,-21 40,-39 0,40 0,-60 20,79 40,-79-41,40-19,-40 60,0-1,0-19,-20-40,-20 80,0-41,-19-39,-1 60,41-60,-21 59,0-19,60-40,0 0,20-20,-1 20,-19 0,20-40,-1 40,1 0,-20 20,20-20,-1 40,21 19,-60-39,0 40,-20-20,-20-1,-19 1,19-40,0 59,1-59,-1 20,20-20,20 0</inkml:trace>
  <inkml:trace contextRef="#ctx0" brushRef="#br0" timeOffset="18072.8071">1052 6687,'-20'0,"-20"0,60 0,40 0,-21 0,41 0,-21 0,40-20,40 20,40 0,-1-39,-39 39,20 0,-20 0,-40 0,-19 0,-41 0,-19 0</inkml:trace>
  <inkml:trace contextRef="#ctx0" brushRef="#br0" timeOffset="18880.8879">2183 6925,'-20'0,"-20"0,1 0,19 0,20 20,-60-20,21 40,-1-40,40 40,-40-40,40 20,-40-20,40 39,0 1,40 0,0-40,-20 0,39 39,-19-39,19 60,1-40,-20-20,-1 99,1-79,-40 19,60 1,-60 0,0-20,0 19,0-19,-20 20,-40 0,20-40,1 39,-21-39,21 0,-21-39,60-1,-20 20,20-20,0 1,0-1,40-20,0-39,19 20,-19 19,-1-19,1 19,0 1,-40 19,0 0,0 1,-20 39,0 0,-20 0,40 20</inkml:trace>
  <inkml:trace contextRef="#ctx0" brushRef="#br0" timeOffset="19444.9443">3096 6469,'19'0,"21"0,0 0,39 0,20 0,1 0,-1 0,20-20,-20 20,0-39,-39 39,-1 0,-19 0,-20 0,-20-40,0 40</inkml:trace>
  <inkml:trace contextRef="#ctx0" brushRef="#br0" timeOffset="19752.9751">3612 6092,'-60'-40,"80"80</inkml:trace>
  <inkml:trace contextRef="#ctx0" brushRef="#br0" timeOffset="20029.0027">3572 6826,'0'20,"20"-20</inkml:trace>
  <inkml:trace contextRef="#ctx0" brushRef="#br0" timeOffset="21753.1751">5318 5179,'0'0,"-40"0,-19 0,-20 40,-1-40,60 40,-19-40,-21 0,20 39,21-39,19 20,-40-20,40 40,0 19,20-19,-20-20,0 39,39 1,-39 19,0-59,20-20,40 0,-21-20,1 20,-20-20,59 20,-39 0,20 0,-1 0,-19 0,-40 0,59 0,-59 40,0 40,0-61,0 21,-39 0,-1-1,0 1,20-40,-19 40,-1-40,-19 39,39-39,20 0</inkml:trace>
  <inkml:trace contextRef="#ctx0" brushRef="#br0" timeOffset="22165.2163">4921 6410,'-59'0,"19"0,40 39,-20-39,60 0,-20 0,39 0,1 0,-1 0,60 0,-39-39,19 39,20-40,-40 40,-39 0,0 0,-1 0,-39 40,0-1</inkml:trace>
  <inkml:trace contextRef="#ctx0" brushRef="#br0" timeOffset="22865.2863">5239 6945,'-40'0,"60"0,39 0,-39-20,20 20,0 0,-40-19,59 19,1 0,-60 0,39 0,-39 39,0 21,0-40,0 39,-39-19,-1 19,0-39,1 20,-1 0,-20-1,21-39,-1 80,0-41,1 1,59-40,19 0,1 0,19-20,1-19,19 39,1-40,19 40,20-40,-20 40,0-40,1 40,-21-59,-19 59,-1-20</inkml:trace>
  <inkml:trace contextRef="#ctx0" brushRef="#br0" timeOffset="24505.4503">7263 6251,'-20'0,"20"-40,0 40,0 20,40-20,-1 0,1 0,20 0,-1 0,1 0,-21 0,1 0,0 0,-20 0,19 0,1-20,39 20,-59 0,20-40,0 40</inkml:trace>
  <inkml:trace contextRef="#ctx0" brushRef="#br0" timeOffset="25101.5098">7461 6568,'-39'0,"-1"0,40 40,79-40,-19 0,39 0,20-40,-20 40,20-79,0 19,-19 60,-1-59,-59 59,-1 0,1 0,-40-40</inkml:trace>
  <inkml:trace contextRef="#ctx0" brushRef="#br0" timeOffset="26360.6358">10378 5199,'-39'0,"-1"0,40 0,40 0,-40-40,59 40,21-39,-41 39,1-40,0 40,-1 40,1-1,-40 61,0-61,-40 1,40-20,-79 19,39 1,1 0,-41 0,120-60,19 20,-19-60,-20 60,20 0,-1 0,-19 0,20 20,-1 20,-39-20,0 19,0 1,0-20,0 39,0-19,-19 0,19-20,-60-20,20 59,21-59,-41 40,1-40,-21 0,60 0,-19 0,-1 0</inkml:trace>
  <inkml:trace contextRef="#ctx0" brushRef="#br0" timeOffset="26724.6721">9862 6330,'-20'0,"20"0,60 0,19 0,21-20,39 20,19-79,-19 79,-40 0,-19-40,-1 40,1 0,-21 0,-39 0,39 0,-19 0</inkml:trace>
  <inkml:trace contextRef="#ctx0" brushRef="#br0" timeOffset="27468.7466">10835 6489,'-20'0,"-40"40,1-40,59 19,-60-19,60 40,-39-40,39 60,-40-60,40 19,0 21,59 0,-19-40,20 40,-21-40,21 59,-20-59,-1 79,-39-39,60 20,-60-40,0 59,0-20,0 21,0-60,-20 19,-20 1,20-40,-19 0,-21 0,20-20,40-20,-19 40,19-39,0-1,19-19,-19-1,60 1,-60 19,79-59,-19 19,-20 1,-1-1,1 21,-40-1,40 21,-40-1,0 20,-40 20,20 0,-20 0,40 0,-79 0,59 0</inkml:trace>
  <inkml:trace contextRef="#ctx0" brushRef="#br0" timeOffset="28520.8518">12045 6132,'-20'0,"20"0,0 39,0-19,0-20,40 0,-40 0,-20 0,-20 60,40-1,0-39,0 40,20-60,20-20,-40 0</inkml:trace>
  <inkml:trace contextRef="#ctx0" brushRef="#br0" timeOffset="29172.917">12859 5278,'0'-39,"0"-21,59 60,-19-59,20 59,-1-60,-19 60,-1 0,1-20,20 20,-41 0,-19 40,0 39,0-59,0 40,0-1,-59 1,19-1,-19 1,-1-1,1-19,19 0,0-1,1-19,58-20,1 0,40 0,-1 0,21 0,-1-20,-39 20,19-39,-19 39,-20 0,20 0,19 0,-19-20,-20 20</inkml:trace>
  <inkml:trace contextRef="#ctx0" brushRef="#br0" timeOffset="29689.9687">12799 6132,'-39'0,"78"0,21 0,-40 0,19 0,21 0,-1 0,41 0,38-40,41 40,-40-40,-40 40,20 0,-59 0,-1 0,-19 0,-20 0,-40 0</inkml:trace>
  <inkml:trace contextRef="#ctx0" brushRef="#br0" timeOffset="30986.0983">13672 6489,'0'0,"-39"0,-1 0,20 0,-20 0,1 0,-21 0,1 0,-1 0,20 0,40 20,-19-20,19 20,-40-20,40 59,0-19,0-20,0 19,0 1,0-20,0 20,0-1,0-19,0 20,0-1,40-39,-1-19,41 19,-60-40,19 40,1 0,0 0,19 0,-59 20,60-20,-21 20,1 39,-40 1,0-21,0-19,-20 20,20 0,-79-1,39 1,0-20,-19 19,-1 1,21-40,-21 40,1-40,-1 0,40 0,-19 0,-1 0,20 0,-20 0</inkml:trace>
  <inkml:trace contextRef="#ctx0" brushRef="#br0" timeOffset="34825.4822">5735 7997,'-20'0,"20"40,0-1,0 1,0 0,0-1,20-39,-20 80,40-40,-40 19,39-19,-39-1,60 21,-21-20,1 19,20 1,-1-1,1 1,-21-1,21 1,-1-20,1 19,-20-19,-1-1,21 1,-1-40,-19 60,20-60,19 39,0-39,1 40,-1-40,-19 0,19 0,-39 0,19 0,1 0,-21 0,21 40,0-40,-1 0,20 39,1-39,-1 0,-19 0,19 0,-19 0,-1 0,-19 0,19 0,1 0,-1 0,-19 0,20 0,-1 0,21 0,-21-19,1 19,19-40,-19 40,19 0,-20-40,21 40,-1-40,1 40,-1-79,20 79,20-59,-39 19,-1 40,0-99,-19 99,-1-40,-19 40,20-40,-41 40,21 0,0-59,-20 59,19-40,21 0,-1 40,21-79,-21 39,21 1,-21-1,1 0,-20 40,19-59,-39 59,39-60,-19 60,20-59,-41 19,41 40,-20-60,-1 41,21 19,-20-60,-21 60,21-40,39 1,-39 39,-40-40,80 0,-21-19,1 19,-41 40,-19-20,0 20,-39 0,-21 0,1 0,39 0,20 40,-60-40,21 0,-1 0,-20 0,21 0,19 0,-20 0,60 0,0 0,39 0,-19 0,0 0,19 0,1 0,-1-20,-19 20,0 0,-1-40,-39 60,0 20,0-20,0 39,-19 1,19-1,-40-39,40 40,-40-1,1 21,39-1,-80-19,40-1,40 1,-39-21,39-19,0-20,0-40</inkml:trace>
  <inkml:trace contextRef="#ctx0" brushRef="#br0" timeOffset="35501.5498">6290 10160,'0'-40,"40"40,-40 60,0-1,0-19,0 20,0-1,0-19,0-20,0 39,0-19</inkml:trace>
  <inkml:trace contextRef="#ctx0" brushRef="#br0" timeOffset="35749.5746">6271 9723,'-40'0,"40"20,0 20,20 19</inkml:trace>
  <inkml:trace contextRef="#ctx0" brushRef="#br0" timeOffset="36213.6208">6588 10140,'0'40,"0"0,40-21,-40 21,0 0,0-20,0 59,0-39,40-40,-40-20,0-20,19 20,-19-39,0 19,40-19,-40 19,40 0,-40 0,39 40,-39-19,20 19,20 19,-40 41,0 0,0-1,0-39,0 20,0-1,0-19,40-20,19 0</inkml:trace>
  <inkml:trace contextRef="#ctx0" brushRef="#br0" timeOffset="36553.655">7283 10001,'0'20,"0"20,39 19,-39 1,0-1,60 1,-60-40,40 19,-40 1,19-40,21-40,-40 1,40-21,-40 1,59-41,-59 21,60 39,-60-19,40 19,-1 40</inkml:trace>
  <inkml:trace contextRef="#ctx0" brushRef="#br0" timeOffset="37173.7169">7878 10081,'40'0,"19"-40,-39 0,20 20,-40-19,39-1,-39 0,0 20,-19 20,-21 0,40 60,-40-20,40 19,-39 21,39-21,0-19,0 0,0-40,59 0,-19 0,-20 0,39-40,1 40,-1-40,-19 0,0 40,-1-59,-39 19,0 80,40 0,-40-21,0 21,40 0,-40-20,0 19,39-39,-39-19,0-21,0 0,40-19,-40-1,40 20,-40 1,39 39,-39-60,80 60,-80-20,59 20,-39 0</inkml:trace>
  <inkml:trace contextRef="#ctx0" brushRef="#br0" timeOffset="37393.7388">9049 9624,'0'0,"0"60,0-21,0 1,0 20,0-1,0 1,0-40,0 19,0 21</inkml:trace>
  <inkml:trace contextRef="#ctx0" brushRef="#br0" timeOffset="37573.757">8930 9823,'-60'0,"80"0,40 0,-21 0,21-60,19 60,1-40,-1 40,0-39</inkml:trace>
  <inkml:trace contextRef="#ctx0" brushRef="#br0" timeOffset="38133.813">10636 9188,'40'-40,"-40"20,20-20,-20 1,-80 39,21 39,-20 1,-1 20,21-21,19 1,40 0,-40-40,40 59,0-39,40-20,19 0,-39 0,20 0,20 0,-60 60,-40-21,0 21,-19-1,19 1,0-20,40-1,0 1,-20-40,20 40,80-40,-21-20,1 20,19-99,-19 59,-1 0,-19 20,0-19,-40-21,0 20</inkml:trace>
  <inkml:trace contextRef="#ctx0" brushRef="#br0" timeOffset="38381.8378">10557 9069,'0'-60,"-40"60,40-40,0 60,0 60,0 19,0 40,0 19,0 21,0 0,0-60,0 20,0-20,0-80,0 1,0 0,-20-40</inkml:trace>
  <inkml:trace contextRef="#ctx0" brushRef="#br0" timeOffset="39573.957">7342 10974,'0'19,"0"21,0 20,0 19,0-19,40 59,-40 20,0-40,0-20,40-19,-40-41,39-19,-39-59,0-20,0-1,0-19,0 0,0-40,40-20,-40 100,40-1,-40 1,59 19,-39 40,40 40,-60 39,39 0,-39 60,60-20,-60-20,39-19,-39-21,0-19,40-40,-40-20,40-59,-40 19,40-19,-40 0,39-1,-39 21,0 39,20 20,-20 0,0 59,40 21,-40-21,0 1,0-40,39 19,-39 1,0-20,60-20,-60-20,40-20,-40-19,39-1,-39 21,40-21,-40-19,0 19,20 20,-20 100,0 39,0-39,40 19,-40 0,39-19,-39-20,60-40,-60 59,59-59,21 0,-41-39,-19-21,20 20,-40-19,40-1,-40 1,0-21,0 41,0-1,0 0,0 40,0-20</inkml:trace>
  <inkml:trace contextRef="#ctx0" brushRef="#br0" timeOffset="39845.9842">9009 10557,'0'-40,"0"100,0 39,0 40,0 0,0 39,0-19,-20 0,20-20,0-40,0-20,0-39,0 0,0-40,0-80</inkml:trace>
  <inkml:trace contextRef="#ctx0" brushRef="#br0" timeOffset="40086.0082">9287 10676,'0'0,"0"79,0 21,0 38,0 41,-20 0,20-1,0-118,0 19,0-19,0-21,0-59,0-19</inkml:trace>
  <inkml:trace contextRef="#ctx0" brushRef="#br0" timeOffset="40334.0329">9208 11271,'-60'0,"60"0,40 0,-1-39,41 39,-21-60,21 60,-1-40,-39 40,-1 0</inkml:trace>
  <inkml:trace contextRef="#ctx0" brushRef="#br0" timeOffset="40522.0518">9624 11132,'0'60,"0"-20,0-21,0 41,0-1,0-19,0 20,0 19,20-39,-20-1,0-98</inkml:trace>
  <inkml:trace contextRef="#ctx0" brushRef="#br0" timeOffset="40686.0682">9644 10438,'-40'0,"40"0,40 20,0-20</inkml:trace>
  <inkml:trace contextRef="#ctx0" brushRef="#br0" timeOffset="41178.1173">9962 10974,'0'39,"0"21,0-1,0 1,39 39,-39 0,40 20,-40-19,0-1,0-20,0 1,-20-41,20-19,-20-20,20-20,0-19,0-41,0 1,0-20,0-40,0-20,0-59,0 19,0 60,20 20,-20 40,60 39,-60 0,59 40,-59-39,40 39,19 0,-59 39,40 21,-40 0,0-1,0 20,0 1,-20-1,20-19,-79-1,79 1,-60-1,21-19,39-60,19-20,21-19</inkml:trace>
  <inkml:trace contextRef="#ctx0" brushRef="#br0" timeOffset="41406.1402">10577 10438,'-20'59,"20"-19,-60 79,60 20,-59 40,59-1,-80 1,80-80,0-39,0-41,0-19,40 0,-40 0,80-59</inkml:trace>
  <inkml:trace contextRef="#ctx0" brushRef="#br0" timeOffset="41778.1772">10835 10795,'0'20,"-40"20,40-21,0 41,-40 19,40-19,0-1,20-39,40 20,-40-40,39-40,20-39,1-20,19 19,-39-19,-1 39,-19 21,-40 98,0 41,0 38,-40 81,0-21,-19 80,-1-60,21 1,-21-81,60-58,-40-41,21-39,19-39</inkml:trace>
  <inkml:trace contextRef="#ctx0" brushRef="#br0" timeOffset="43201.3197">15280 5755,'39'0,"-39"-20,60 20,-40 0,19-40,1 40,-20 0,20 0,19 0,-39 0,59 0</inkml:trace>
  <inkml:trace contextRef="#ctx0" brushRef="#br0" timeOffset="43562.3558">15379 6231,'-40'0,"80"0,0 0,-21 0,21 0,0-20,0 20,-21 0,41 0,-1 0,-19 0,20-40,-21 40</inkml:trace>
  <inkml:trace contextRef="#ctx0" brushRef="#br1" timeOffset="56707.6702">12938 6032,'0'-39,"20"-21,-20 21,0-21,60 1,-60-1,39 0,21-39,-60 20,59-1,-59 21,60-1,-60 1,59 19,-59-19,20-1,-20 1,0 39,40-40,-40 21,0-21,0 40,0 20,0 40,0 0</inkml:trace>
  <inkml:trace contextRef="#ctx0" brushRef="#br1" timeOffset="57538.7533">13970 4524,'40'0,"-40"40,0-20,0 39,0 21,0 19,0 0,0 0,0 21,0-21,0-40,0-39,0 20,39 19,-39-39,0-20,0-59</inkml:trace>
  <inkml:trace contextRef="#ctx0" brushRef="#br1" timeOffset="58678.8673">10140 7441,'-20'0,"40"0,0 0,40-39,-1-21,1 1,39-41,-20 41,20-40,-19 39,19 1,20-41,-40 1,21 40,-61 19,21-20,-60 80,-20 20</inkml:trace>
  <inkml:trace contextRef="#ctx0" brushRef="#br1" timeOffset="59454.9449">9188 6906,'0'-40,"0"60,0 19,0-19,-40 40,40-1,0 1,-60 19,60-59,0 20,-39-40,39 39,20-39,19 0,-19 0,79-39,-79-1,40 40,-21-59,1 59,0 0,-1 0,-39 0</inkml:trace>
  <inkml:trace contextRef="#ctx0" brushRef="#br1" timeOffset="59894.9889">9446 6806,'0'-39,"-20"39,20 20,0-1,0 41,0-20,20 19,-20-19,0 39,0 20,0-19,0 19,0 20,39-40,-39 1,0-21,0 1,0-1,0-19,0-20,0 20,0-21,0 41,0-60</inkml:trace>
  <inkml:trace contextRef="#ctx0" brushRef="#br0" timeOffset="69798.9792">17085 4624,'-19'0,"19"19,-40-19,0 0,20 0,20 40,0-60,0 20,0-59,100 19,-81 0,41 21,0-21,-1 0,1 40,-21-40,-19 40,20 0,-20 0,-20 40,0 20,0 59,-60 0,-19 0,19-40,-19 20,19-39,1-20,39-40,20 39,-40-39,60 0,40-59,-1-1,21 21,-21-1,1 40,-21 0,21 0,-1 20,-19 19,0 21,-1-20,-39 19,20-19,-20 0,0-1,0 21,0-1,-59-19,19 0,0-40,1 59,-1-59,-20 0,1 20,-1-20,1 0,19 0,-19 0,19 0,20 0,40 40</inkml:trace>
  <inkml:trace contextRef="#ctx0" brushRef="#br0" timeOffset="70287.028">16609 6171,'0'20,"-20"-20,80 0,-40 0,59 0,40-79,20 39,99-19,40-21,79-39,0 0,-19 60,-60-21,-60 21,-79 19,-60 40,-19-40,-21 40,-78 0</inkml:trace>
  <inkml:trace contextRef="#ctx0" brushRef="#br0" timeOffset="70983.0974">17621 6707,'-39'0,"-21"0,60 0,20-59,20-1,-1 1,21-1,-1 20,21 40,-21-59,1 59,-40 0,19 0,-39 59,40-19,-40 39,0 21,-79 19,19 0,1 20,-21-20,1 0,19 0,-19 0,19-20,21-19,-1-41,40 1,20-40,59-60,40-39,40 0,20 20,-1-1,1 21,-20-21,-60 21,0 19,-40 0,-39 40,-20-39</inkml:trace>
  <inkml:trace contextRef="#ctx0" brushRef="#br0" timeOffset="71359.1352">18911 6707,'0'-40,"-40"60,1 20,-1 20,40 19,-40 0,40-19,0 19,0-19,20-21,0-39,40 40,19-40,20-20,20-59,20-20,-40-20,-39 0,-60 19,0 21,0 19,-40 21,-39 39,-40-40,-20 40,20 20,0 39,39-19,41-20,39 20,19-40,21 0,20 0</inkml:trace>
  <inkml:trace contextRef="#ctx0" brushRef="#br0" timeOffset="72279.2271">20082 5199,'0'139,"0"0,0 0,0 39,0-19,59 20,-59-60,0-40,40-39,-40 0,40-40,-40-40,59-20,1-39,39-60,40-59,99-80,60-79,138-178,80-100,60 20,-40 40,-80 138,0 40,-79 120,-119 98,-119 60,-79 80,-120 118,-59 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22FCC-FA94-40FF-A1A4-AA83634A32D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AF25D-678D-4962-AB4D-4F00B3CE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5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AF25D-678D-4962-AB4D-4F00B3CEBB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2A8F-B4C0-4EEE-85BB-C5BAC855C798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0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5CCD-91A0-438C-95E5-3FE37D6D1D66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3400-999B-4B65-8DA9-C6B0A95727FA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3CFB-2B22-4995-966B-AD0CDF74450E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C12A-7608-4C77-A190-A33E949FA255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85E0-8022-4248-A2C1-2625544ACA14}" type="datetime1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A31C-3F25-48B0-9207-682C8906AFF5}" type="datetime1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402-EC1E-46C2-9AEB-16C188A28404}" type="datetime1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9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3256-FDB5-40B7-8B2C-23C3AFA08058}" type="datetime1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6E19-CD0E-441F-84C8-70277C20E254}" type="datetime1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8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DB35-7056-491D-82CA-BB8A50370636}" type="datetime1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4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181F-6731-40D3-93F5-EBDF235D8108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5A0F-831F-452C-8A2D-1AAE0D78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5" Type="http://schemas.openxmlformats.org/officeDocument/2006/relationships/image" Target="../media/image11.emf"/><Relationship Id="rId4" Type="http://schemas.openxmlformats.org/officeDocument/2006/relationships/customXml" Target="../ink/ink11.xml"/><Relationship Id="rId9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Mgirvin</a:t>
            </a:r>
            <a:r>
              <a:rPr lang="en-US" dirty="0" smtClean="0"/>
              <a:t> Homework </a:t>
            </a:r>
            <a:r>
              <a:rPr lang="en-US" dirty="0" err="1" smtClean="0"/>
              <a:t>Ch</a:t>
            </a:r>
            <a:r>
              <a:rPr lang="en-US" dirty="0" smtClean="0"/>
              <a:t> 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calculations done by 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35600" y="550080"/>
              <a:ext cx="2379240" cy="2186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240" y="540720"/>
                <a:ext cx="2397960" cy="22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471680" y="57240"/>
              <a:ext cx="7308360" cy="2779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2320" y="47880"/>
                <a:ext cx="7327080" cy="27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407160" y="1728720"/>
              <a:ext cx="7708320" cy="4086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800" y="1719360"/>
                <a:ext cx="7727040" cy="41054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/>
              <p14:cNvContentPartPr/>
              <p14:nvPr/>
            </p14:nvContentPartPr>
            <p14:xfrm>
              <a:off x="387360" y="514440"/>
              <a:ext cx="5213880" cy="5416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8000" y="505080"/>
                <a:ext cx="5232600" cy="543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22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5760" y="221400"/>
              <a:ext cx="7515720" cy="1072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400" y="212040"/>
                <a:ext cx="7534440" cy="10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-7200" y="207000"/>
              <a:ext cx="8901360" cy="6665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6560" y="197640"/>
                <a:ext cx="8920080" cy="66844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4280" y="192960"/>
              <a:ext cx="2157840" cy="757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920" y="183600"/>
                <a:ext cx="2176560" cy="77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64240" y="42840"/>
              <a:ext cx="8537400" cy="5150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880" y="33480"/>
                <a:ext cx="8556120" cy="51696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50120" y="0"/>
              <a:ext cx="9129960" cy="5708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760" y="-9360"/>
                <a:ext cx="9148680" cy="572688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71520" y="50040"/>
              <a:ext cx="8922960" cy="6801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2160" y="40680"/>
                <a:ext cx="8941680" cy="681984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-7200" y="150120"/>
              <a:ext cx="8837280" cy="6336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6560" y="140760"/>
                <a:ext cx="8856000" cy="635544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0080" y="-21600"/>
              <a:ext cx="9101520" cy="6772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" y="-30960"/>
                <a:ext cx="9120240" cy="67914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42920" y="0"/>
              <a:ext cx="9101520" cy="6365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560" y="-9360"/>
                <a:ext cx="9120240" cy="63842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8480" y="28440"/>
              <a:ext cx="7708680" cy="5958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20" y="19080"/>
                <a:ext cx="7727400" cy="59770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57120" y="185760"/>
              <a:ext cx="8615880" cy="4272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760" y="176400"/>
                <a:ext cx="8634600" cy="4290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5A0F-831F-452C-8A2D-1AAE0D784C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</Words>
  <Application>Microsoft Office PowerPoint</Application>
  <PresentationFormat>On-screen Show (4:3)</PresentationFormat>
  <Paragraphs>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Mgirvin Homework Ch 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Highline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Girvin</dc:creator>
  <cp:lastModifiedBy>Girvin, Michael</cp:lastModifiedBy>
  <cp:revision>13</cp:revision>
  <cp:lastPrinted>2011-10-08T23:57:28Z</cp:lastPrinted>
  <dcterms:created xsi:type="dcterms:W3CDTF">2011-10-08T21:41:48Z</dcterms:created>
  <dcterms:modified xsi:type="dcterms:W3CDTF">2014-09-08T20:33:37Z</dcterms:modified>
</cp:coreProperties>
</file>