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"/>
  </p:handoutMasterIdLst>
  <p:sldIdLst>
    <p:sldId id="256" r:id="rId2"/>
    <p:sldId id="257" r:id="rId3"/>
    <p:sldId id="258" r:id="rId4"/>
    <p:sldId id="259" r:id="rId5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BD56BD5-CFF5-4CEC-9FC5-581DFE0279B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981BEA-2DC6-4FCD-85A8-A2BF582183D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B4D59B9-36A9-4698-9FBD-99F532402D0D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CB692C-7708-463D-8EA6-A2769C88F95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A55D79-1BFF-447F-8668-D497E4BEBA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B7C0836-4088-49E0-8F75-4028130F3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8659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25T20:05:24.14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21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1" timeString="2018-01-25T20:05:44.262"/>
    </inkml:context>
  </inkml:definitions>
  <inkml:trace contextRef="#ctx0" brushRef="#br0">2477 2859 44 0,'-4'4'22'0,"4"-8"-21"16,0 4 22-16,0 0-23 15,0 0 0-15,0 0 2 16,0 0 0-16,0 0-1 16,-7 0 0-16,3 0 2 15,4-3 1-15,-10 3 0 16,3 0 1-16,-4 0-1 15,1 0 0-15,-1-3-2 16,0 3 1-16,-10 0-2 16,11 0 1-16,-8 0-2 15,7 0 1-15,-6 0-1 16,3 0 0-16,0 3 0 16,-1 0 1-16,5-3-1 15,-8 4 0-15,8-1 0 0,-1 0 0 16,1 0 0-16,-1 0 0 15,-7 0 0-15,8 4 0 16,-1-1 0-16,-7 0 0 16,8-3 0-16,-1 0 0 15,1 0-1-15,3 4 1 16,3 8-1-16,-3-2 1 16,4 3-1-16,3 9 1 15,0 0 0-15,0-3 0 0,0 6-1 16,0-3 1-16,3 0 0 15,4 0 0-15,-7-3 0 16,0 6 0-16,0-6 0 16,4-3 0-16,-4-3 0 15,7-4 1-15,-7-2-1 16,0 2 0-16,3-2 0 16,4-4 0-16,0-6 0 15,4 0 0-15,0 0 0 16,-1-3 0-16,4-6 0 15,0 2 0-15,8-2-1 16,-8-1 0-16,10 1 1 16,-3 6 0-16,1 0-1 15,-5 3 0-15,-3 3 0 16,4 3 1-16,0-3-1 16,-8 7 1-16,4-4 0 15,-7 7 0-15,-3-1-1 16,3 4 1-16,-7 6 0 0,-7 3 1 15,3 0-1-15,-13-3 1 16,6 0-1-16,1 0 0 16,-8 0 1-16,4-4 0 15,3-2-3-15,-3-6 0 16,11-7-14-16,-8-6 1 16,11-4 0-16,-11-12 0 0</inkml:trace>
  <inkml:trace contextRef="#ctx0" brushRef="#br0" timeOffset="1036.2517">1838 4108 40 0,'-11'0'20'0,"8"-7"-21"0,3 7 20 0,0 0-19 16,10-3 0-16,1 6 1 16,0 0 0-16,6-3-1 15,15-6 1-15,7 0 1 16,0-7 0-16,10 1 0 15,-7-4 0-15,-3 0 0 16,0 1 0-16,10-1-1 16,-6 0 0-16,6 1-1 15,0-4 1-15,15 3-2 16,7-6 1-16,-4-6-3 16,0-3 0-16,-4 2-2 15,-3 1 1-15,-4 3-2 0,-17 6 1 16,-3 0-6-16,-1 7 0 15</inkml:trace>
  <inkml:trace contextRef="#ctx0" brushRef="#br0" timeOffset="2702.0474">2473 4208 30 0,'0'-3'15'0,"-7"6"-10"0,7-3 24 16,0-6-26-16,-4-1 0 15,4 7 1-15,-7 0 1 16,4 0-7-16,-8 3 1 0,1 4 2 16,-1 5 1-16,4 4-2 15,-4 0 1-15,-6 2-2 16,13-2 1-16,-6 0-1 16,3-4 1-16,7 1 0 15,0-4 0-15,10 1 0 16,8-1 0-16,3-3-1 15,0 7 1-15,7-4-1 16,4 7 1-16,0 3 0 16,3 9 0-16,4 7-1 15,-7 2 1-15,-11 10 0 16,0 3 0-16,-3-6 2 16,-11 0 1-16,-4 0 2 15,-3-3 0-15,-3-13 2 16,-11-3 0-16,0-6 1 15,-4-13 1-15,7-3-2 0,-10-12 0 16,11-4-3-16,-1-15 1 16,0-9-3-16,8-10 0 15,-1-1-2-15,4-5 0 16,4 9-1-16,-1-3 0 16,-3 0 0-16,0 3 0 15,-3 4-1-15,-1 8 1 16,-6 4-3-16,-1 3 1 15,4 6-4-15,4 3 1 16,-4 1-6-16,3 2 0 16,8 1-7-16,3-13 1 0</inkml:trace>
  <inkml:trace contextRef="#ctx0" brushRef="#br0" timeOffset="3003.2063">3397 3505 44 0,'0'13'22'0,"43"3"-28"16,-26-16 35-16,4 3-29 15,8 0 0-15,-5-3 0 16,12 3 1-16,2-3 0 16,8-6 0-16,0-4 0 0,-7 1 0 15,0 0 0-15,0-4 1 16,3-3-5-16,-3 1 0 16,-1-4-9-16,-2 0 0 15</inkml:trace>
  <inkml:trace contextRef="#ctx0" brushRef="#br0" timeOffset="3273.8743">3729 3220 52 0,'-4'-16'26'0,"4"45"-39"0,11-17 44 0,0 4-29 15,-1 6 0-15,4 9 0 16,0 4 0-16,0 18-3 16,1 7 1-16,-5 5 1 15,-3 8 1-15,0-14-2 16,0-6 1-16,-7-6-1 16,0-6 1-16,4-6-6 15,3-4 0-15,-7-9-8 16,10-9 0-16</inkml:trace>
  <inkml:trace contextRef="#ctx0" brushRef="#br0" timeOffset="4655.2937">5020 4073 36 0,'-3'25'18'0,"17"60"-20"0,-11-60 27 16,4 12-25-16,-7 4 1 15,0 6-1-15,0 7 0 16,-7 5 0-16,7 1 0 16,0-7 0-16,0 0 1 15,7-9-2-15,-3-3 1 0,3-10-10 16,3-12 1-16</inkml:trace>
  <inkml:trace contextRef="#ctx0" brushRef="#br0" timeOffset="5150.4788">5285 4261 48 0,'-7'0'24'0,"49"-22"-29"15,-24 10 41-15,6-4-35 16,4-3 0-16,4-3 1 16,0-9 1-16,0 9-4 0,-1 3 1 15,1 3 2-15,0 4 0 16,-4 2-1-16,-7 10 1 15,-3 7 0-15,-4 15 0 16,-7 12-1-16,-3 10 0 16,-8 0 0-16,-3-3 0 15,-3 3 0-15,-1 0 0 16,-3-1-1-16,0-2 1 0,0-3 0 16,-4-4 1-16,0-2 0 15,4-4 1-15,4-3-1 16,-4-9 0-16,6-1-1 15,5-5 1-15,3-1-1 16,7-6 0-16,11-3-1 16,6-3 1-16,15-6-1 15,7 3 1-15,7-4-1 16,10 1 1-16,1-1 0 16,-11 1 0-16,0-4-6 15,-7 1 1-15,-4-1-15 16,-3 1 1-16</inkml:trace>
  <inkml:trace contextRef="#ctx0" brushRef="#br0" timeOffset="8484.2181">8678 2386 37 0,'-14'-19'18'0,"7"13"-13"0,7 3 18 16,0 3-22-16,0 0 1 15,0 0 1-15,0 0 1 16,0 0-4-16,0 0 0 16,4 3 2-16,3-3 1 15,-4 9-1-15,4 10 0 16,0 3-1-16,4 6 0 15,-4 7-1-15,4-4 1 16,-4 4-2-16,3-1 0 16,-3 1-4-16,0-7 1 0,0-3-6 15,0-3 0-15,1-10-4 16,2-12 1-16</inkml:trace>
  <inkml:trace contextRef="#ctx0" brushRef="#br0" timeOffset="8949.6179">8682 2160 34 0,'-21'13'17'0,"3"-7"-23"16,11-3 31-16,0 0-23 15,-7 4 0-15,0 5 3 16,-4 10 0-16,0 6-5 16,4 7 0-16,0 12 4 15,4 9 0-15,3-2-1 0,0 2 1 16,3 0-2 0,4-5 1-16,4-1-2 15,3 0 1-15,10-6 0 16,11-10 0-16,8-5 0 0,6-7 0 15,4-7-1-15,3-9 0 16,4-9 0-16,0-9 0 16,0-4 0-16,4-6 0 0,-5-6 0 15,-6-7 0-15,-7-2 1 16,-14-17 0-16,-18 1 0 16,-14 3 0-16,-14 3-1 15,-18 0 1-15,-7 6 0 16,-10 4 0-16,-12-4-3 15,-2 13 0-15,10 6-6 16,11 3 0-16,10 6-10 16,3-2 0-16</inkml:trace>
  <inkml:trace contextRef="#ctx0" brushRef="#br0" timeOffset="10285.4008">10075 2646 25 0,'-3'10'12'0,"6"-14"-7"16,1 4 12-16,-1 4-14 15,1 2 1-15,-1 13 2 16,1-4 1-16,0 4-9 16,3 9 1-16,0 4 4 15,3-1 1-15,1 7-2 16,-1 3 0-16,-3-7-2 0,4-6 1 16,0 0-3-16,-4-9 0 15,-4-6-4-15,1-13 1 16,-4-6-6-16,-4-13 0 15</inkml:trace>
  <inkml:trace contextRef="#ctx0" brushRef="#br0" timeOffset="11455.9736">9998 2480 39 0,'-4'16'19'0,"18"-16"-23"15,-7 0 35-15,4 3-31 16,3 3 0-16,4-3 1 16,3 4 0-16,0 5-2 15,7 4 1-15,4 3 0 16,0-1 1-16,-8 4-1 16,1 10 1-16,0-7-1 15,-4 12 0-15,-3-8 0 16,-1 5 0-16,-3-3 0 15,-7-2 0-15,-3 2 1 16,-4-3 1-16,-7 0 0 16,0-2 0-16,-7-8 0 15,-7 4 1-15,-1-6-1 0,1 0 0 16,0 3-1 0,3-7 0-16,1-3-1 0,3 4 1 15,0 0-1-15,3-7 0 31,7 0 0-31,4 0 0 16,4-2 0-16,3-4 1 16,11 3-1-16,-1-3 1 15,8 3-1-15,7-6 1 16,7-7-1-16,-1-2 1 16,5-1-1-16,10-9 1 0,0-3-1 15,-4 0 1 1,0-3-1-16,4 0 1 0,-7-1-1 15,-4 1 1-15,-6 3-1 16,-8 0 1-16,-7 0 0 16,-7 6 0-16,-10-3 0 15,-8 3 0-15,-6 4 0 16,-8 8 1-16,0 1-2 16,-3 9 1-16,0 3-1 15,-4 4 1-15,1 6-2 16,2 6 1-16,8 3-1 15,4 0 0-15,6-6 0 16,1-4 1-16,6 7 0 16,8-3 0-16,-1 0 0 15,1-4 0-15,7-5 0 16,6-7 1-16,5-9-2 0,2-1 1 16,8-2-4-1,0-7 1-15,-4-2-3 0,0-4 1 16,-3 0-1-16,-4-3 0 15,-3 3 1-15,-7 6 0 16,-4 0 6-16,-4 7 0 16,1-1 3-16,-4 4 0 15,0 0 1-15,0 6 0 16,0 6 0-16,4 0 0 16,-1 10-3-16,1-3 0 0,3 9 0 15,0 3 0-15,0-3-1 16,0-4 0-16,1 1 0 15,-5-3 1-15,-3 3 1 16,0-10 0-16,0 1 1 16,-3-7 0-16,-1 0 0 15,-3-3 1-15,7-6-2 16,1-4 0-16,2-6-2 16,4-5 1-16,11-5-2 15,3 1 1-15,4 0-2 16,0 3 1-16,3 4-1 15,-7 2 1-15,0-3 0 16,-6 6 0-16,-1 7-1 16,-4 9 1-16,-3 4-1 15,1 5 1-15,-1 10 0 0,-4 0 0 16,1 6-1 0,-1 1 1-16,1 2 0 0,0-3 1 15,-4-3-1-15,0 0 0 16,0 3-3-16,0-9 1 15,0-6-5-15,0-4 0 16,0-6-6-16,0-3 0 16,4-9-6-16,-4-4 0 15</inkml:trace>
  <inkml:trace contextRef="#ctx0" brushRef="#br0" timeOffset="11803.3644">11984 2831 48 0,'-28'28'24'0,"24"4"-33"16,1-26 43-16,3 7-32 16,0 2 0-16,3-2 2 15,8 3 1-15,6-4-6 16,5-3 1-16,2-5 3 15,1-11 1-15,0-5-2 16,-4 2 1-16,-4-2-1 16,-2-1 0-16,-5-6 0 15,-3 1 0-15,-7-1-1 16,-3 0 1-16,-4 3-2 16,-8 7 1-16,-2 0-2 15,-4 2 0-15,-1 1-5 16,1 3 1-16,4 3-7 0,3 0 0 15,10 0-5-15,4 0 1 16</inkml:trace>
  <inkml:trace contextRef="#ctx0" brushRef="#br0" timeOffset="12417.229">12305 2750 36 0,'3'28'18'0,"15"16"-23"0,-11-32 30 0,0 4-24 16,0 3 1-16,0 0 2 16,4-1 1-16,-1 4-5 15,5-3 0-15,-8-6 4 16,-4-1 1-16,-3-5 0 16,0-7 1-16,7-7-2 15,4-5 0-15,-4-1-1 16,3-6 1-16,1-3-3 15,3-6 1-15,4 3-3 16,3 6 1-16,4-3-1 16,-4 0 1-16,0 4-1 15,0-1 1-15,-3 9-1 16,-4 7 1-16,0 6 0 16,-3 1 0-16,-1-1 0 0,-3 6 0 15,0 4 0-15,-3 5 0 16,3 4 0-16,0 0 0 15,0-3 0-15,-4 0 1 16,5-3-1-16,-1-1 1 16,0-8 1-16,0-4 0 15,3-3 0-15,4-7 0 16,1-2 0-16,2-7 0 16,1-6-1-16,-1 1 1 15,1 5-2-15,0-6 1 16,-1 0-1-16,-3 6 1 15,1 7-2-15,-5 6 1 0,4 0-1 16,-3 6 0-16,3 0 0 16,0 6 1-16,4 1-1 15,-4 5 1-15,0 1-2 16,0-3 0-16,-3 9-1 16,3-4 0-16,0 4-3 15,0-6 0-15,-3-4-4 16,3 1 0-16,0-7-5 15,7-12 0-15</inkml:trace>
  <inkml:trace contextRef="#ctx0" brushRef="#br0" timeOffset="12597.0325">13310 2696 43 0,'-3'19'21'0,"3"13"-26"16,0-20 37-16,0 1-32 15,0 9 1-15,-4 3-1 0,1 0 1 16,-1 6-2-16,4-6 1 16,0 0-3-16,0-9 0 15,0-7-9-15,4-15 1 16</inkml:trace>
  <inkml:trace contextRef="#ctx0" brushRef="#br0" timeOffset="12762.7674">13310 2377 49 0,'-7'-10'24'0,"7"10"-33"0,0 0 42 0,7 0-37 16,0 0 1 0,4 0-9-16,3 0 0 0,0 13 7 15,4-10 1-15</inkml:trace>
  <inkml:trace contextRef="#ctx0" brushRef="#br0" timeOffset="13138.1312">13635 2790 30 0,'0'41'15'0,"10"19"-17"15,-6-48 21-15,0 10-18 16,3 7 0-16,0-1 4 0,0-3 1 15,-7-6-4-15,3-10 1 16,1 0 4-16,-4-9 0 16,3-12 0-16,1-7 0 15,3 0-3-15,3-9 1 16,5 0-5-16,-1-4 1 16,7 4-3-16,4 3 0 15,-1 3 0-15,4 7 0 16,1-1 0-16,-5 6 1 15,-2 4-1-15,2 0 0 16,-6 6 0-16,-4 6 1 0,-3 4-1 16,-1 5 0-16,-3 4 0 15,0 0 0-15,0-3 0 16,0-1 0-16,4 1-4 16,7-4 1-16,3-2-6 15,7-10 0-15</inkml:trace>
  <inkml:trace contextRef="#ctx0" brushRef="#br0" timeOffset="13542.0167">14383 2747 36 0,'-14'-7'18'0,"-8"26"-20"16,15-16 29-16,-3 7-26 15,-1 5 0-15,1 4 1 16,3 3 1-16,0 3-3 15,7 3 1-15,0-6 3 0,3-6 0 16,4 0 0-16,4-7 1 16,-1-6 0-16,4-9 1 15,1 0-1-15,2-7 0 16,1-3-2-16,-1-2 0 16,5-4-2-16,-8 0 1 15,0 6-2-15,0 0 1 16,-3 4-2-16,-4 2 1 15,0 4-1-15,0 9 1 16,3 10-1-16,1 6 1 0,-4 3 0 16,4 6 0-16,-1 3 1 15,1 7 0-15,3 3 0 16,3-4 0-16,1-2-1 16,0-1 1-16,-1-6-5 15,1-9 1-15,0-3-8 16,3-10 0-16,-4-12-6 15,8-7 0-15</inkml:trace>
  <inkml:trace contextRef="#ctx0" brushRef="#br0" timeOffset="13754.5712">15124 2367 63 0,'-4'3'31'0,"4"4"-44"16,4-1 59-16,-4 13-46 15,0 3 1-15,-4 18 0 16,-7 11 0-16,-3 2-2 0,-3 3 0 31,-4 26-5-31,3-13 0 16,4-13-3-16,3-15 0 16,1-10-8-16,-1-12 1 15</inkml:trace>
  <inkml:trace contextRef="#ctx0" brushRef="#br0" timeOffset="14202.9752">14788 2687 41 0,'-14'3'20'0,"39"3"-22"0,-11-6 34 0,4 0-31 16,3 4 1-16,7-8 3 15,4 4 1-15,10 0-7 16,-3-6 1-16,10 0 4 15,1 0 1-15,-4-7-1 16,-4 10 0-16,-3 3-2 16,-7 0 1-16,-8 6-2 15,-3 13 0-15,-3-3-3 16,-4 6 1-16,-7 3-4 16,0 0 1-16,0 0-1 15,0 0 1-15,0 0 2 16,1-6 0-16,2-3 3 15,1-7 0-15,-1-3 2 0,4-3 0 16,8-3 0-16,-5-9 1 16,4-4-1-16,-3-2 0 15,-4-7-2-15,-3 3 1 16,-8 0 1-16,-6-3 0 16,-4-3-1-16,-4 3 1 15,-3 3-1-15,-4 4 1 16,-3-1-4-16,4 3 0 15,-1 1-7-15,7 6 1 16,1 2-8-16,6 1 1 16,15-3-5-16,3-6 1 0</inkml:trace>
  <inkml:trace contextRef="#ctx0" brushRef="#br0" timeOffset="14504.0328">15808 2587 47 0,'7'25'23'0,"14"25"-32"15,-14-28 44-15,0-3-36 16,-3 6 0-16,-1 6 0 16,1-6 0-16,-1 3 1 15,4-6 1-15,-3-3 0 16,3-3 0-16,-7-4 3 16,0 1 1-16,4-7 1 15,-1-3 1-15,4-12 0 16,0 3 1-16,7-13-2 15,0 3 0-15,4-9-3 16,-4 6 0-16,7-12-3 0,-3 6 1 16,7-7-2-16,-8 7 1 15,12-12-3-15,-8 9 0 16,3 2-7-16,-6 8 1 16,7-4-10-16,-8 3 1 15</inkml:trace>
  <inkml:trace contextRef="#ctx0" brushRef="#br0" timeOffset="14939.218">16775 2402 63 0,'-11'-25'31'0,"7"15"-40"16,1 10 53-16,-4-3-43 15,-4 0 0-15,-3 3 1 16,-7 0 0-16,0 3-3 16,-4 3 0-16,4 13 2 15,0-6 0-15,3-1-1 16,8 4 0-16,3 0-1 16,3 2 0-16,4-5-1 15,7-1 1-15,7 1-1 16,4-4 1-16,3 1 0 15,-3 2 0-15,-1 1 0 16,1-1 1-16,-4 4-1 0,-3 3 1 16,-8 6 1-16,-3 0 0 15,-7-3 0-15,-7 3 0 16,-4 0 1-16,-3 0 1 16,0 0-2-16,0 0 1 15,0-3 0-15,3-3 1 16,-3 0-5-16,3 0 0 15,-6 0-12-15,-5-4 1 16,5-2-5-16,-1-4 1 16</inkml:trace>
  <inkml:trace contextRef="#ctx1" brushRef="#br0">14838 15933 0,'0'0'15,"0"0"1,0 0 0,0 0-1</inkml:trace>
  <inkml:trace contextRef="#ctx0" brushRef="#br0" timeOffset="21739.6868">13018 3687 40 0,'-22'-9'20'0,"12"9"-12"16,3-3 20-16,0 0-26 15,-4-1 1-15,0 4 2 16,1-6 1-16,-1 0-7 16,-6 0 0-16,-1 6 4 15,0 3 1-15,1 0-3 16,-4 3 1-16,-4 0-2 16,0 4 1-16,4-4-1 15,0 7 0-15,3 2 0 16,1 1 0-16,-1-7 0 15,4 4 0-15,0 3-1 16,3-1 1-16,4-2 0 16,7-1 0-16,0 1-1 15,4-4 1-15,3 4-1 0,3-7 1 16,4 4-1-16,8 2 1 16,2 1-1-16,4 2 1 15,4 4 0-15,3 3 0 16,-3 3 0-16,7 0 0 15,3 7-1-15,-6 2 1 16,-1 1 0-16,-3 2 1 16,-8 1-1-16,1-4 1 15,-11-5 0-15,-3-1 1 16,-8-3 0-16,1 0 0 0,-8-6 1 16,-3 3 0-16,-3-3 0 15,-4-10 0-15,-4 0-1 16,-3-2 0-16,3 2 0 15,0-6 1-15,4 0-1 16,0 1 0-16,4-1-1 16,-1-6 1-16,0-7-1 15,1-2 1-15,3-4-1 16,0-3 0-16,3-3-1 16,4-6 1-16,7-10-2 15,4-12 1-15,3 3-1 16,7-3 0-16,0 3 0 15,1 6 1-15,-1 3-2 16,0 10 1-16,-7 0-3 16,0 9 1-16,-3 0-4 15,-1 7 1-15,-10-1-6 0,4 1 1 16,-4-1-7-16,0 7 0 16</inkml:trace>
  <inkml:trace contextRef="#ctx0" brushRef="#br0" timeOffset="22446.5027">6385 4399 80 0,'-46'16'40'0,"25"-7"-39"16,21-9 41-16,-7 0-42 15,4 3 1-15,-4 0-1 16,3 1 1-16,-3-4-2 15,4 3 1-15,-1 0-5 16,0-3 1-16,1 0-17 16,-1 0 1-16</inkml:trace>
  <inkml:trace contextRef="#ctx0" brushRef="#br0" timeOffset="23482.6928">12873 5299 47 0,'-14'-19'23'0,"14"48"-24"0,3-20 24 16,1 3-23-16,-1 7 0 15,4 10 0-15,-3 5 1 0,-1 0-1 16,1 7 0-16,0 3 0 15,-4 6 1-15,0 4 0 16,0 2 1-16,0-6-2 16,0 0 1-16,0-6-4 15,0-9 1-15,3-7-10 16,1-15 1-16</inkml:trace>
  <inkml:trace contextRef="#ctx0" brushRef="#br0" timeOffset="24005.7501">13190 5318 53 0,'-14'0'26'0,"28"3"-30"0,-14-3 45 16,7-6-41-16,0-4 1 15,4 4 0-15,0-3 1 16,6-4-3-16,8 7 1 16,3 3 0-16,4-7 1 15,-4 10-1-15,0 3 1 16,1 1-2-16,6 5 1 16,-7 7 1-16,-3 9 1 15,-8 6 0-15,-9 10 0 0,-1-7 0 16,-14 7 0-1,-1 0 1-15,-2 0 1 0,-4-1-2 16,-4 1 0-16,0 0 0 16,1-10 1-16,-1-2-1 15,-3-11 0-15,7 1-1 16,3-6 1-16,4-4-1 16,0-6 0-16,7 7 0 15,4-1 0-15,6-3-1 16,8-12 0-16,3 9-1 15,14 0 1-15,4 4 0 16,7-4 0-16,7-3-1 16,0 3 1-16,7-3 0 15,3-3 1-15,-3 0-2 16,7 3 0-16,4 0-5 16,-4 0 0-16,0-13-14 0,-3-3 1 15</inkml:trace>
  <inkml:trace contextRef="#ctx0" brushRef="#br0" timeOffset="25943.0311">9416 3559 49 0,'0'-19'24'0,"21"22"-26"16,-14-3 29-16,7 3-27 16,4 0 0-16,3 0 0 15,7-6 1-15,0 6-1 0,11-3 0 16,3 0 2-16,8 0 0 15,-1 0 0-15,1-3 0 16,-1 0 0-16,7-3 1 16,4 0-1-16,-3-1 0 15,10 4-2-15,0 3 1 16,3-3-1-16,-6 3 1 16,3-6-1-16,0 0 1 15,4 6-1-15,3 0 0 16,7 0 0-16,0-4 1 15,-7 4-1-15,4-3 1 16,6-3 0-16,-6 6 0 0,3 3 0 16,0-3 0-16,0 0 0 15,-7 0 1-15,7 3-1 16,-3 0 0-16,0 4-1 16,6 2 1-16,5 1-1 15,-5-4 1-15,4 0-1 16,-3-3 0-16,-4 3 0 15,4 1 0-15,7 5 0 16,-4-9 0-16,0 4 0 16,-3-4 0-16,3 3 0 15,0-3 1-15,7 0-1 16,-3-3 0-16,7 0 0 16,-4 4 0-16,0-4 0 15,8 0 0 1,55-10 0-16,-20 4 0 15,-4 6 0-15,-3-6 0 16,-12-1 0-16,-6-2 0 16,-3 6 0-16,-1 0 1 15,4 3-1-15,-4 0 1 16,-3-4-1-16,0 1 1 16,0 6 0-16,7-3 0 15,-7 4-1-15,-4-8 0 16,0 4 0-16,0-6 1 15,8 3-1-15,-4 0 0 16,-8 0 0-16,5-3 0 0,-4-4 0 16,3 4 0-1,4-4 0-15,-8 7 1 0,-2 3-1 16,-1-3 1-16,0 3 0 16,0 0 0-16,4 0-1 15,-4 3 1-15,1 4-1 16,6-7 0-16,-3 6 0 15,7-6 0-15,-4 6 0 16,0-6 0-16,8 3 0 16,-8-3 1-16,7 3-1 15,-3-6 0-15,-4 3 0 16,8-6 0-16,-8 9 0 16,11-3 1-16,-4 3-1 15,1-3 0-15,-1 0 0 16,4 0 0-16,7 0 0 15,-7-9 1-15,3 3-1 16,1-4 0-16,-1 4 0 16,8 3 0-16,-8-4 0 15,0 4 0-15,-6-3 0 0,6 3 1 16,4-3-1-16,-11-1 0 16,4 1 0-16,-3 0 0 15,3 0 0-15,7-1 1 16,-11-2-1-16,4-1 0 15,-7 4 0-15,10 0 1 16,-7 0-1-16,-6-4 1 16,3 4 0-16,-1 0 0 0,5-1 0 15,-1 1 0-15,-7 0-1 16,4-3 1-16,0 2-1 16,3 4 1-16,4 0-1 15,-7-3 0-15,-4 3 0 16,8-4 1-16,-4 4 0 15,-1-3 0-15,-2 3 0 16,-4 3 1-16,6-3-1 16,-6 3 1-16,11 0-1 15,-5-4 0-15,-6 1 0 16,3 0 0-16,-6 0-1 16,-5 0 1-16,1 0-1 15,-4 3 1-15,-7-3-1 16,-6-4 1-16,-12 4-1 15,-10 3 1-15,-11-6-8 16,-10 6 1-16,-14 0-16 16,-29-6 0-16</inkml:trace>
  <inkml:trace contextRef="#ctx0" brushRef="#br0" timeOffset="27534.4581">17180 1690 52 0,'-28'-19'26'0,"10"10"-24"0,15 9 27 0,-1 0-29 16,1 0 1-16,-1 3-1 15,1 3 0-15,-1 0-1 16,1 4 1-16,-1 2 0 15,4 4 0-15,0-4 0 16,0 4 0-16,0 0 1 16,4-1 0-16,-1 14 0 15,1-1 0-15,-1 6 1 16,1 10 0-16,-4-6-1 16,0 6 1-16,-4 0-1 15,1 0 1-15,3-4-1 16,-4 1 1-16,1 0-1 15,3-7 1-15,0 7 0 16,3 0 0-16,1 3-1 16,3 6 0-16,0-3-1 15,0 3 1-15,0 4 0 0,-3-4 1 16,-1 3-2-16,1 3 1 16,-1-2 0-16,1 5 0 15,-1 4 0-15,-3 6 0 16,0 0 0-16,-3-9 0 15,-1 2 0-15,1 4 0 16,3-3 0-16,0 3 0 16,0 3 0-16,0-3 0 15,0-4 0-15,-4 1 0 16,1-10-1-16,-1-6 1 0,0 0 0 16,1 0 0-16,3-3-1 15,0 3 1-15,0 0-1 16,0 4 1-16,0-1-1 15,0-3 1-15,0 3-1 16,0 6 0-16,0-5 0 16,0-11 0-16,0 4 0 15,3 0 0-15,1 0 0 16,-4-3 0-16,4 0 0 16,-1 6 0-16,1 0 0 15,-1-3 1-15,1-1-1 16,-1-2 1-16,1 3-1 15,-4-3 1-15,0-3-1 16,3-7 1-16,-3 0-1 16,0 4 1-16,0-1-1 15,0 1 1-15,0-4-1 16,0 4 0-16,4-1 0 16,-1-3 1-16,1 4-1 0,-1-1 0 15,1-2 0-15,-1-4 1 16,1 3-1-16,-1 1 1 15,1 2-1-15,-4 1 1 16,0-7 0-16,0 0 0 16,4 4-1-16,-1 2 1 15,1 1-1-15,-1-4 0 16,1 3 0-16,-1-2 1 0,1 2 0 16,-1 1 0-16,1-1-1 15,-1-2 1-15,1 2-1 16,-1-3 1-16,1 1-1 15,-1-4 1-15,4 0-1 16,-3 4 1-16,-1-7-1 16,1-7 0-16,0 4 0 15,-1 0 1-15,-3 3-1 16,0 1 0-16,0 2 0 16,4-3 0-16,-4 0 0 15,3 0 0-15,1 6 0 16,-1-2 0-16,1 5 0 15,-1-6 0-15,1 4 0 16,-1-7 0-16,1-3 0 16,-1-3 1-16,1-1-1 15,-1-5 0-15,-3-1 1 16,0-2 0-16,0-7-1 16,0 0 0-16,0 0-2 0,0-3 0 15,0-6-11-15,0-7 0 16,-10-5-11-16,-8-4 1 15</inkml:trace>
  <inkml:trace contextRef="#ctx0" brushRef="#br0" timeOffset="28946.5191">17731 2446 38 0,'-11'-16'19'0,"8"10"-21"0,3-1 20 16,0 7-17-16,0-6 0 16,0 6 1-16,3 3 0 0,1 0-1 15,-1 7 0-15,1 9 3 16,3 2 0-16,0 8-1 15,0 8 1-15,0 4-1 16,0-6 0-16,-4 2-2 16,1 4 1-16,-4-7-1 15,3 4 0-15,-3-13 1 16,4-3 0-16,-4-3 1 16,4-3 0-16,-4-4 2 15,0-2 0-15,0-7-1 16,-4-3 1-16,0-7-1 15,1-5 1-15,-4-4-2 16,0 1 0-16,3-7-2 16,1-7 1-16,-1-8-2 15,1-1 1-15,-1-9-1 16,4-9 0-16,0 9 0 16,4-4 0-16,3-2 0 15,3 0 0-15,4 3-1 0,4 12 1 16,3-9-1-16,0 6 1 15,8 7-1-15,-1-1 1 16,0 7-1-16,4 6 1 16,-7 3-1-16,-1 13 1 15,-3-3-1-15,1 9 0 16,-5 3 0-16,-3 6 1 16,-3 10 0-16,0 3 0 15,-4-10-1-15,-4 4 1 16,-3 0 0-16,-3 3 0 0,-4-1 0 15,-4 4 1-15,-3 0-1 16,0 0 0-16,-4 0 0 16,-3-3 1-16,0 3 0 15,-4 0 0-15,-3 3-1 16,-11 0 1-16,0 0 0 16,0-9 0-16,1 0-1 15,2-4 1-15,5 1-1 16,2 2 0-16,5-2-5 15,10-1 0-15,6-2-7 16,12-4 0-16,10-6-8 16,4-9 1-16</inkml:trace>
  <inkml:trace contextRef="#ctx0" brushRef="#br0" timeOffset="29320.421">18165 2502 40 0,'-4'9'20'0,"15"1"-21"0,-8-1 30 16,1 7-27-16,-1 9 1 16,1 9 3-16,-1 4 0 15,-3 3-7-15,4 3 0 0,-1-3 5 16,-3-1 1-16,0-2-1 15,4-10 1-15,-4-6-1 16,0-3 1-16,0 0 0 16,0-13 1-16,0-6-1 15,3-6 0-15,4-10-1 16,0-9 0-16,4-6-2 16,3-1 1-16,0-9-2 15,4 1 0-15,3 2-1 16,0 4 0-16,0-1-7 15,4 1 1-15,3 12-15 16,8-3 1-16</inkml:trace>
  <inkml:trace contextRef="#ctx0" brushRef="#br0" timeOffset="29535.6203">18764 2612 75 0,'-17'15'37'0,"13"73"-46"0,4-72 59 16,0 12-50-16,0 0 0 16,0 7 0-16,0-1 0 15,0 4 0-15,0-13 0 16,0 0 0-16,0-9 0 16,0-1-3-16,0-15 1 15,0-12-8-15,0-7 0 16,7-12-9-16,0-19 0 15</inkml:trace>
  <inkml:trace contextRef="#ctx0" brushRef="#br0" timeOffset="29686.6711">18718 2179 54 0,'-10'-16'27'0,"17"13"-41"15,-7 3 42-15,7 0-32 16,0 0 0-16,0 3-8 15,0 4 1-15,4 2 7 16,6-3 0-16</inkml:trace>
  <inkml:trace contextRef="#ctx0" brushRef="#br0" timeOffset="30476.3577">19089 2649 37 0,'7'57'18'0,"11"-4"-19"0,-15-40 31 15,1 9-27-15,-4 3 0 16,3 3 3-16,1 3 1 16,3 1-8-16,-4-4 1 15,1-3 5-15,-1 0 1 16,1-9 0-16,-1-7 1 16,-3-9-1-16,11-9 0 15,-4-10-1-15,0-6 0 16,4-7-2-16,3-2 0 0,0-4-2 15,0-6 0-15,4 4-1 16,-1 5 0-16,1 4-1 16,-1 6 1-16,1 6-1 15,0 13 0-15,3 6 0 16,-3 12 0-16,-1 10 0 16,1-6 1-16,-4 6 0 15,4 3 0-15,-4 0 0 16,-4 0 0-16,1-3 0 15,-4-3 1-15,0-4-1 16,0-2 1-16,0-4 0 16,0-2 1-16,0-4-1 15,0-3 0-15,0-6 0 16,7-4 1-16,1-2-2 16,-1-4 1-16,7-3-1 15,0 0 1-15,-3 4-1 16,3 2 0-16,-4-3 0 0,5 4 0 15,-1 9-1-15,-4 3 0 16,1 3 0-16,3 3 0 16,4-3 0-16,7 4 1 15,3-1 0-15,4 0 0 16,7 0 0-16,-8-6 1 16,1-3-1-16,0 0 1 15,-4-3 0-15,1-7 0 16,-8-6-1-16,-7 1 1 15,-10-7-1-15,-8-7 1 0,-10 7-2 16,-11-3 1-16,1 18-1 16,-4 7 0-16,-4 10-1 15,0 15 1-15,0 6 0 16,4 13 1-16,4-1 1 16,6-2 1-16,8 3-1 15,3-4 1-15,7 4 0 16,0-10 1-16,3-2-1 15,4-7 0-15,4-7-1 16,7-5 0-16,-1-7-4 16,8-6 1-16,7-4-10 15,3-5 1-15,4-10-11 16,0-3 0-16</inkml:trace>
  <inkml:trace contextRef="#ctx0" brushRef="#br0" timeOffset="30899.3378">21202 2151 48 0,'-11'-3'24'0,"15"47"-18"0,-4-35 32 0,0 16-35 15,0 6 0-15,0 23 0 16,0 5 1-16,-4 13-6 16,1-3 1-16,-1 0 3 15,1-6 1-15,-1 0-2 16,4-10 0-16,-3-6-5 16,3-9 1-16,0-7-8 15,0-12 1-15,0-7-7 16,0-12 1-16</inkml:trace>
  <inkml:trace contextRef="#ctx0" brushRef="#br0" timeOffset="31077.4748">21191 2289 74 0,'4'-35'37'0,"70"4"-52"0,-42 21 74 15,7-5-59-15,6-4 0 16,8-9-1-16,4 6 1 15,-8 9-2-15,-3-6 0 16,-7 10-7-16,3 6 1 16,-3 9-11-16,-7 10 0 15</inkml:trace>
  <inkml:trace contextRef="#ctx0" brushRef="#br0" timeOffset="31289.7933">21124 2446 51 0,'-31'3'25'0,"34"12"-27"16,4-15 35-16,7 0-31 16,7 0 0-16,25-6-5 15,14-3 1-15,7-7-4 16,11 0 0-16,7 1-8 15,6-7 1-15</inkml:trace>
  <inkml:trace contextRef="#ctx0" brushRef="#br0" timeOffset="31692.8453">22158 2351 39 0,'-11'7'19'0,"-17"12"-18"0,18-13 30 15,-5 3-27-15,-2 4 1 16,-8 6 2-16,-7 3 1 15,-6 9-10-15,2 0 0 16,-2 1 7-16,9 8 0 16,8-11-2-16,7-1 0 15,10-6-1-15,12 0 1 0,6-7 0 16,10-8 0-16,1-7-1 16,3-7 1-16,4-5-1 15,-4-13 0-15,0 0-1 16,1 0 1-16,-5 0-2 15,-2-7 1-15,-5 7-1 16,-3 3 0-16,0 10-1 16,-3 5 1-16,0 17-1 15,-1 9 0-15,1 9 0 16,3 9 1-16,3 1 0 16,1-4 0-16,0 4 1 15,-4-3 0-15,7-1 0 16,0-6 0-16,-3 1-2 15,-1-11 1-15,1-2-7 16,0-3 0-16,3-7-12 16,11-9 1-16</inkml:trace>
  <inkml:trace contextRef="#ctx0" brushRef="#br0" timeOffset="31963.7244">23093 2455 67 0,'-11'0'33'0,"-31"9"-34"0,21-2 54 16,-15 5-51-16,-6 7 0 15,0 6 2-15,-1 10 0 0,8 5-5 16,7-5 0-16,10 6 3 16,11-7 0-16,11 1-1 15,6-4 1-15,8-6-1 16,0-6 0-16,6-7-1 15,8-2 0-15,0-7-5 16,3-9 1-16,7-7-9 16,-3-9 0-16,7-15-9 15,0-14 1-15</inkml:trace>
  <inkml:trace contextRef="#ctx0" brushRef="#br0" timeOffset="32173.0479">23693 2007 57 0,'-4'37'28'0,"-21"51"-28"15,18-66 45-15,-7 12-44 0,-3 13 0 16,-5 16 0-16,5 3 1 16,-4 6-5-16,3-3 1 15,0-12-4-15,-3-4 1 16,3-6-11-16,1-9 1 15,-1-17-2-15,-3-5 1 16</inkml:trace>
  <inkml:trace contextRef="#ctx0" brushRef="#br0" timeOffset="32850.9383">23456 2411 57 0,'50'-22'28'0,"31"10"-36"0,-64 2 59 0,1 7-50 16,3-3 1-16,4-1 0 16,7-2 0-16,-1 3-3 15,5-4 0-15,-5 4 2 16,-2 0 0-16,-8 6-1 16,-4 0 0-1,-17 34 0 1,-3 4 0-16,-4 0 0 15,0 2 0-15,0-2 1 16,7 3 1-16,0 0 1 16,7-7 0-16,0-6 1 0,7-9 1 15,0 0-1-15,4-7 1 16,6-12-1-16,5-12 0 16,-1-4-1-16,0 0 0 15,4-9-2-15,-7-3 1 16,-4-6-2-16,-11-1 1 15,-3 1-2 1,-3 2 0-16,-4 4-3 0,-4 3 0 16,1 3-5-16,-4 0 1 15,3 6-5-15,1 1 1 16,3 2-2-16,10 1 0 0,11-1 4 16,1 1 1-16,-1-1 6 15,0 4 0-15,0 2 8 16,0 4 1-16,0 6 2 15,-3 4 1-15,-4 8-1 16,0 7 0-16,-3 13-3 16,-1 9 0-16,1 3-4 15,0 0 1-15,-4-3-1 16,3-4 0-16,-3-8 2 16,0-7 0-16,0-9 3 15,0-1 0-15,4-5 1 16,0-14 1-16,-1 1-1 15,1-9 1-15,3-4-3 16,4-3 0-16,-1-3-6 16,-3-6 0-16,7 3-11 15,8-6 0-15,20-1-12 0,-3-5 0 16</inkml:trace>
  <inkml:trace contextRef="#ctx0" brushRef="#br0" timeOffset="33209.3005">25340 2173 110 0,'0'-3'59'16,"-18"3"-60"-16,-17 0 1 16,10 0-1-16,-17 9 0 0,-4-9 0 15,0 6 1 1,1 1-3-16,6 2 1 0,10 0-1 15,8 4 1-15,11-1-2 16,6 1 1-16,11 0 0 16,11-1 0-16,0 1 1 15,-1-1 1-15,22 1-1 16,-11-1 1-16,7 7 2 16,-6 16 0-16,-15-1 1 15,-11 4 1-15,4 2-1 16,-24-2 1-16,-1 0 0 15,-3-4 1-15,-4-2-4 16,-3-4 0-16,-4-3-9 16,1-9 1-16,-1-1-12 15,4 1 0-15</inkml:trace>
  <inkml:trace contextRef="#ctx0" brushRef="#br0" timeOffset="34079.4557">24116 3314 37 0,'0'13'18'0,"14"-20"-4"0,-7 11 17 16,0-4-26-16,4-4 1 15,-1 4 3-15,1 0 1 16,-1 0-11-16,1 0 0 16,3 0 8-16,0 0 1 15,0 0-4-15,4-3 1 16,0 0-2-16,3-3 0 16,0 0-2-16,4 2 0 0,-4 1 0 15,4 0 0-15,-1-3-1 16,8 3 1-1,7-3-1-15,0 6 1 16,3-4-1-16,0 4 1 0,1 0-1 16,2-3 0-16,5-3 0 15,-1 6 0-15,1 6 0 16,-1-6 0-16,11 0 0 16,-7-6 1-16,7 3-1 15,-4-3 0-15,-3 2 0 16,0 4 0-16,4 0 0 15,-1 0 0-15,-3 7-1 16,-4-1 1-16,8 3 0 16,-4-2 0-16,3-1 0 15,-3-3 0 1,18 3 0-16,-8-6 0 16,-3 0 0-16,-3 0 1 15,-5 3-1-15,-9-6 0 16,-4 3 0-16,-4 0 1 15,-7 0-3-15,-3 0 0 16,-4-6-11-16,-3 3 1 16,-1-3-9-16,-6-4 1 15</inkml:trace>
  <inkml:trace contextRef="#ctx0" brushRef="#br0" timeOffset="36226.2363">25837 1436 53 0,'0'3'26'0,"-3"-16"-25"16,3 13 26-16,0 0-28 0,3 4 1 15,5-1-1-15,-5 0 1 16,1 0 1-16,-1 0 1 16,1 6-1-16,-4 4 1 15,0-4 0-15,0 13 0 16,3-6 0-16,-3 3 1 16,4 0-1-16,-4 0 0 15,0 2 0-15,0-8 0 16,0 9 0-16,0 6 0 15,0-3 0-15,0 3 0 16,0 7 0-16,3 12 0 0,1-3-1 16,-1 0 1-16,1 6-1 15,-1-3 1-15,1 0-1 16,-1-3 0-16,1 9 0 16,-4-9 0-16,0 0 0 15,0 9 0-15,0-2-1 16,0 2 1-16,3 3 0 15,1 4 0-15,-1-4-1 16,1-5 1-16,0-1 0 16,-4-6 0-1,7 43 0 1,0-8 0-16,0-7 0 16,0 0 0-16,0 0-1 15,-4-15 0-15,4-1 0 0,-3-12 0 16,-1 12 0-1,1-15 1-15,0 19-1 16,-1-1 0-16,1 1 0 0,3-7 0 16,-4 4 0-16,1-4 0 15,-4-6 0-15,0 0 1 16,3 0-1-16,1 0 1 16,-4 6-1-16,3 1 0 15,1-1 0-15,-1 0 1 16,1 4-1-16,-4 2 0 15,0-5 0-15,0-10 0 0,0 3 0 16,3 0 0-16,1-3 0 16,-1 3 1-16,1 6-1 15,3-3 0-15,0 0 0 16,0 0 1-16,0-6-1 16,0 13 0-16,0-7 0 15,0-9 0-15,0 3 0 16,0-1 0-16,-3-2 0 15,3 3 0-15,0 6 0 16,0-3 1-16,-3 4-1 16,-1-4 1-16,1-4-1 15,-1 5 1-15,1-1-1 16,-1-7 1-16,1 4 0 16,-1-3 0-16,1 0 0 15,3 3 0-15,-4 3-1 16,5 6 1-16,-1 0-1 15,0-6 1-15,3 0-1 0,-3-3 0 16,-3-3 0-16,3 3 0 16,0 0 0-16,0-3 0 15,-3-1 0-15,-1-2 1 16,-3 6-2-16,7 0 1 16,-3 0 0-16,-1 0 1 15,-3-7-1-15,7 1 0 16,0-4 0-16,-3 4 1 15,-1-4 0-15,1 1 0 0,-1-1 0 16,1-2 1-16,3-7-1 16,-4 3 0-16,5-3-1 15,-5 3 1-15,1-2-2 16,-1-1 1-16,1-7 0 16,3 8 0-16,-4 2 0 15,1-3 0-15,-1 6 0 16,4-9 0-16,0 3 0 15,-3 3 1-15,3 1-1 16,0-7 0-16,0-4-2 16,0 4 1-16,4 0-5 15,-1-3 1-15,1 0-18 16,3-19 0-16</inkml:trace>
  <inkml:trace contextRef="#ctx0" brushRef="#br0" timeOffset="38162.9652">26070 3358 33 0,'-3'-3'16'0,"6"3"-12"0,-3 0 16 16,0 0-19-16,0 0 0 15,7-3 0-15,-3 0 1 16,3 3-2-16,0-3 0 15,4-1 2-15,-4 4 1 16,3-3 0-16,1 0 0 16,-1 0 0-16,4 3 0 15,4-3-1-15,0 0 1 0,-1 0-2 16,1 3 1-16,3-13-1 16,0 10 1-1,4-3-1-15,-4 2 0 0,0 1 0 16,1-3 0-16,-1 3 0 15,0 0 1-15,4 0-2 16,6 0 1-16,-6-4-1 16,3-2 1-16,0 9 0 15,1 0 0-15,-1 0 0 16,-3 0 0-16,6 0 0 16,1-3 1-16,0 0-1 15,0-1 1-15,-1 4-2 16,5-3 1-16,-1-3-1 15,-3 6 1-15,3 0-1 16,0-9 0-16,8 5 0 16,-1 1 0-16,-3-3 0 15,3 6 1-15,7-3-1 16,1 3 1-16,-1 3 0 0,4-3 0 16,-3 0-1-16,-5 0 0 15,8 0 0-15,-3 0 1 16,-1 0-1-16,-3 0 0 15,0 3 0-15,3 0 0 16,1 0 0-16,2 1 0 0,1-1 0 16,-3 0 0-16,-1 0 0 15,-3 0 0-15,0 0 0 16,3 0 0-16,-3 1 1 16,-4-4 0-16,11-4 0 15,0 4 1-15,0-3-1 16,0 3 1-16,-3 0-1 15,-1 0 0-15,-7-3 0 16,4-3 0-16,0 0-1 16,0 2 0-16,-4-2 0 15,1 3 0-15,2-3 0 16,1 0 1-16,0-1-1 16,0 4 0-16,-4 0 0 15,1-3 1-15,-5-1-1 16,-2 7 1-16,-1 0-1 15,0-3 0-15,1 0 0 16,-1 3 0-16,-3-3 0 16,-1 6 0-16,-2-3 0 0,6 0 1 15,-3 0-1-15,-1 3 0 16,8 0 0-16,-7-6 1 16,0 0 0-16,6 3 0 15,-2 3-1-15,-5 0 1 16,1-6-1-16,0 3 1 15,-4-6-1-15,11 3 1 16,-4 3-1-16,-3-3 1 16,3 0-1-16,4-1 1 15,0 1 0-15,10 3 1 16,-3-6-1-16,0 3 1 0,-4 0-1 16,1-3 0-16,-1 2-1 15,7 1 1-15,-3 0-1 16,0 3 1-16,-7-3 0 15,10-3 0-15,1 6-1 16,-4 0 1-16,-4 3-1 16,0-3 1-16,-3 3-1 15,3-3 0-15,-3 3 0 16,-4-3 0-16,4 3 0 16,-3 0 0-16,-1-3 0 15,-3 4 0-15,-1-1-6 16,1-3 1-16,-4-3-16 15,1-10 0-15</inkml:trace>
  <inkml:trace contextRef="#ctx1" brushRef="#br0" timeOffset="20552.1432">19364 18272 0,'0'0'0,"0"0"15,0 0 1,0 0-1,0 0 1</inkml:trace>
  <inkml:trace contextRef="#ctx0" brushRef="#br0" timeOffset="42413.2102">9694 5051 35 0,'4'-3'17'0,"6"3"-17"15,-6 0 18-15,7 0-18 16,-1 0 1-16,1 3 2 16,6 4 0-16,5-4-3 15,-5-3 0-15,4 0 3 16,1 0 0-16,-1 0 0 16,0 0 0-16,11 0-1 15,-1 0 0-15,8 0-1 0,3-3 1 16,8-4-2-1,6 4 0-15,4 0 0 0,0 0 1 16,0-3 0-16,4-1 1 16,3 1 0-16,-4 0 0 15,8 3 0-15,3 0 0 16,4-1 0-16,-8 1 0 16,8 0-1-16,6 0 0 15,-3 0-1-15,4-3 0 0,3 6 0 16,-7 0 0-16,1-7 0 15,-1 4 0-15,-7 0 0 16,-4 0 0-16,12 0 0 16,2 0 1-16,-3 0 0 15,0-1 0-15,-3-2 0 16,3 6 1-16,4-6-1 16,7 9 0-16,-4 0-1 15,0-3 0-15,-3-3 0 16,-1 0 0-16,1 0 0 15,3 0 1-15,0-1-1 16,1 1 0-16,-5 0 0 16,4 0 1-16,4-3-1 15,3 6 1-15,4-3 0 16,-7 3 0-16,3-7 0 16,-3 4 0-16,3 3-1 0,7 3 1 15,1-9 0 1,-4 6 0-16,3 0-1 0,4 0 0 15,10-3 0-15,-7 3 1 16,4-3-2-16,-3 0 1 16,10 0 0-16,3-1 0 15,-6 1 0-15,-1 0 0 16,0-3 0-16,4 0 1 16,-3 6-1-16,-4-3 1 15,0 3-1-15,10 0 0 16,4 0 0-16,-7 0 1 15,3-4-1-15,8 8 0 0,-4-4-1 16,-4-4 1-16,-6-2 0 16,-1 6 1-16,8 0-1 15,-4-3 0-15,-7 0 0 16,-4 0 0-16,0-4 0 16,4 4 1-16,4 0-1 15,-12 0 0-15,5 3 0 16,-4 0 0-16,-1 0 0 15,5 0 0-15,-1 0 0 16,1 0 0-16,-5-3 0 16,5 3 1-16,6 0-1 15,-10 0 0-15,3-6 0 16,-3 2 1-16,0 4 0 16,0 0 0-16,3-3 0 15,-7 3 0-15,1-3-1 16,-4 3 1-16,10 0 0 0,4 3 0 15,-7-3-1-15,-1 0 0 16,1 3 0-16,7-3 0 16,7-3 0-16,-10 0 0 15,-1 3 0-15,4 0 0 16,7-3 0-16,-7 3 0 16,-4-6 0-16,0 6 0 15,-3 0 0-15,7 0 1 16,-4-3-1-16,-3 3 0 15,4 0 0-15,-1 0 0 0,4 0 0 16,-4-3 0 0,-3-1 0-16,-4 1 1 0,1 0-1 15,-1 3 1-15,-3-3-1 16,0 3 1-16,-8 0-1 16,1 0 1-16,-7-3-1 15,-4 6 1-15,3-3-1 16,-2 3 1-16,-5-3-1 15,-3-3 0 1,22 0 1 0,-12-3 0-16,-3 2 0 15,-7 4 0-15,-3-6-1 16,0 0 1-16,-8-4 0 16,-7 1 0-16,1 0-1 15,-1 2 0-15,1 1 0 16,-4-3 0-16,-4 2 0 15,4 1 1-15,0 0-1 16,3 3 0-16,-3-4 0 0,-3 1 0 16,-1 3 0-16,0-6 0 15,1 6 0-15,3-1 0 16,0-2 0-16,0-3 0 16,7 9 0-16,-4-7 0 15,4 7 0-15,-7-6 0 16,0 0 0-16,0 0 0 15,3-1-1-15,-3 1 1 16,0 3 0-16,-4 3 0 16,8-3 0-16,-8 0 0 0,4 0 0 15,-3-1 0-15,-8 1 0 16,-3 3 1-16,-1-3-1 16,1 3 0-16,0-3 0 15,0 0 0-15,-4 3 0 16,4 0 0-16,-7-3 0 15,-4 3 1-15,-3-3-1 16,-4-1 0-16,-4 4 0 16,-2-3 0-16,-5 3 0 15,1 0 1-15,-4-3-1 16,0 3 1-16,0 0-1 16,-4 0 0-16,1 0-2 15,-1 0 1-15,5 0-9 16,2 0 1-16,8-3-12 15,-4-6 1-15</inkml:trace>
  <inkml:trace contextRef="#ctx0" brushRef="#br0" timeOffset="47501.2032">1944 6161 39 0,'-11'-3'19'0,"4"3"-12"16,7 0 20-16,-3 0-24 16,3 0 0-16,-7 0 3 15,7 0 0-15,-11 0-7 16,4 0 0-16,-7 3 5 15,3 1 1-15,1-1-3 16,-8 0 1-16,7 3-2 16,-10 4 0-16,7-1-1 15,0 0 0-15,3 1 0 16,-6 2 0-16,6-5-1 16,1-1 1-16,-1 6 0 0,1-5 0 15,2-1-1-15,5 0 1 16,3 7-1-16,0-1 1 15,0 1 0-15,3-4 0 16,5 4-1-16,2-7 1 16,1 0 0-16,-1 4 0 15,1 2-1-15,6 1 1 16,5 3 0-16,-5-1 0 16,8 4 0-16,3 0 0 15,11 3-1-15,-7-3 1 16,0-1 0-16,3 1 1 15,-7 6-1-15,4-3 0 0,-4-3-1 16,-3-3 1-16,-4-1 1 16,-7-2 0-16,0 0 0 15,-3 2 1-15,-4-2 1 16,3-1 0-16,-10 4 0 16,0-4 1-16,-10 1-1 15,-1 0 0-15,1-1-2 16,-8-2 1-16,7-1-1 15,-6-3 0-15,3 0 0 16,-4-2 0-16,7-1 1 16,-10-3 0-16,11-7 0 15,-1-2 1-15,-3-7-1 16,3-6 0-16,8 0-1 16,-4-9 1-16,3-3-2 15,-3-4 1-15,7-3-2 16,0 0 1-16,7 1 0 15,7-7 0-15,4 3-1 0,0 3 0 16,3 3 0-16,-7 1 0 16,4 9 0-16,-1-4 0 15,-3 10-3-15,0 0 1 16,0 7-4-16,-3 2 1 16,0 4-14-16,-1 2 0 15</inkml:trace>
  <inkml:trace contextRef="#ctx0" brushRef="#br0" timeOffset="48433.2482">1277 5829 38 0,'-7'6'19'0,"14"10"-15"0,-7-16 17 16,4 13-20-16,3-1 1 16,-7 7 0-16,10 6 0 15,-3 3-3-15,-3 7 1 16,3-7 2-16,-4 6 0 15,4 4 0-15,-3-3 1 16,3 8 0-16,-3 8 0 0,3 5-1 16,-7 1 0-16,7 2-1 15,-4-2 1-15,4-7-2 16,-3 0 1-16,3 3-1 16,-4-6 0-16,15-6 0 15,-7-3 1-15,-1-1-1 16,-3 7 1-16,4-6-1 15,-1-4 1-15,1-9-1 16,0-6 1-16,-4 0 0 16,3-3 0-16,1-4 0 15,-8 1 1-15,8-7-1 16,-4 0 1-16,0 1-1 16,-7-1 1-16,4-3-2 15,3 0 1-15,-7 0-1 16,0-3 1-16,10 3-1 0,1 1 0 15,-1-1 0-15,12 0 0 16,-12 0 0-16,11 0 1 16,4 0-2-16,7 0 1 15,-1 0 0-15,8 1 1 16,4-4 0-16,6 6 1 16,11-3-1-16,0-3 0 15,-4 0 2-15,4 0 0 16,4-6-1-16,10-4 1 15,-4 1 0-15,12-7 0 16,6 4-1-16,-7-4 1 0,-3-3-2 16,-4 4 0-16,-4-1 0 15,-6-3 0-15,-4 10-1 16,0-4 0-16,-14 1 0 16,-1 5 0-16,-13-2 0 15,3-1 1-15,-3 4-6 16,-7-6 1-16,0 5-9 15,-4 1 0-15,-4-6-7 16,-6-1 0-16</inkml:trace>
  <inkml:trace contextRef="#ctx0" brushRef="#br0" timeOffset="50804.0122">430 6748 37 0,'-21'0'18'0,"14"-3"-21"15,7 3 24-15,0 0-20 16,0 0 0-16,0 0 3 16,0 0 0-16,7-3-4 15,-3-1 0-15,6-2 2 16,1 0 1-16,7-4-1 15,-1 1 0-15,-3 0-1 16,4-1 0-16,3 1-1 16,-3-4 1-16,3-5-1 15,0 2 1-15,0 3-1 0,-3 1 0 16,0-1-1-16,3 7 1 16,-4 0 0-16,-3 3 0 15,-6-4-1-15,2 10 1 16,1 1 0-16,-1 2 1 15,1 3-1-15,-4 1 0 16,-4 2 1-16,-3 1 0 16,0 2 1-16,0 4 0 15,0 0 0-15,-3 3 0 16,-4 0 0-16,-4-3 0 0,1-4-1 16,-1 7 1-16,1 0-2 15,2 0 1-15,-2 6-1 16,-1-2 1-16,1-1-1 15,-1-7 1-15,1 4-1 16,2-9 1-16,5 3-1 16,-4-7 1-16,7 4-1 15,-7-4 0-15,7-3 0 16,7 1 0-16,3-4 0 16,8-3 0-16,10 0-1 15,-3-3 1-15,14-4-1 16,-7 1 0-16,13-3-4 15,-2-1 1-15,6 1-10 16,-6-7 0-16</inkml:trace>
  <inkml:trace contextRef="#ctx0" brushRef="#br0" timeOffset="52247.3246">2452 7397 33 0,'-7'-3'16'0,"14"-19"-8"15,-7 22 18-15,3-6-23 16,-3 6 1-16,0 0 3 16,0 0 0-16,0 0-9 15,0 0 1-15,0 0 5 16,0 3 0-16,0 0-2 16,0 0 1-16,-3 10-2 0,3-1 0 15,-7 7 0-15,3 9 0 16,-3-6-1-16,4 0 1 15,-4 0-1-15,3-6 0 16,1 2 0-16,-1 1 1 16,4 0-1-16,0-6 0 31,4-1 0-31,10 1 1 16,-4-7-1-16,1-3 1 15,10-6-1-15,11 0 1 16,-4-3 0-16,11-1 0 0,0-2-1 15,-4 0 1-15,0-1-1 16,4 4 0-16,-7-4-1 16,-4 4 1-16,4-6-4 15,-1-1 0-15,-2 4-6 16,2-4 1-16,-2 1-7 16,-8-4 1-16</inkml:trace>
  <inkml:trace contextRef="#ctx0" brushRef="#br0" timeOffset="52531.3896">2910 7234 46 0,'-7'0'23'0,"14"9"-22"0,-7-2 40 16,0 8-39-16,0 7 1 15,0 13 2-15,0 5 0 16,4 11-6-16,3 8 0 16,-7 1 4-16,0-4 0 15,0 1-1-15,0-4 0 16,0 0-2-16,0-12 1 16,0 0-4-16,-7-10 0 15,7-3-6-15,0-2 0 16,-4-14-8-16,4-6 1 15</inkml:trace>
  <inkml:trace contextRef="#ctx0" brushRef="#br0" timeOffset="53282.5816">1954 7250 40 0,'-10'-13'20'0,"10"13"-26"0,0 0 29 15,10 0-21-15,-6 3 0 16,3 7 2-16,4 5 0 16,-4 4-5-16,-4 3 1 15,8 9 3-15,-4 10 1 16,3 9-1-16,1 7 1 0,-4 2-2 15,-3 4 0-15,3 3-1 16,3 6 1-16,4 0-2 16,4-3 1-16,0-3-1 15,-4 3 0-15,3-3 0 16,1-13 0-16,-7-6 0 16,3-3 0-16,3-6 0 15,1-7 1-15,-4-6 0 16,7-3 0-16,4-6 0 15,0-7 1-15,10-3-1 16,-3-6 1-16,10 0 0 16,7-3 0-16,8 0 0 15,-8-3 0-15,1 3 0 16,2-3 1-16,8-1 0 16,7 1 0-16,4 3-1 15,7 0 1-15,3-13-1 0,0 3 0 16,-3-5-2-16,-4-4 1 15,-7 0-1-15,-7 6 1 16,7 0 0-16,-25 4 0 16,0 2-1-16,-6 1 1 15,-15 3-1-15,7 0 1 16,-14 2-4-16,4 1 1 16,-8 0-4-16,1 3 0 15,-4-3-12-15,4 0 1 16,-11-3-2-16,0-10 0 15</inkml:trace>
  <inkml:trace contextRef="#ctx0" brushRef="#br0" timeOffset="54153.4938">1020 7946 33 0,'-4'3'16'0,"4"-6"-12"0,0 3 27 0,0 0-27 16,0 0 0-16,4 0 2 15,-4 0 1-15,10-3-9 16,-10-1 1-16,7 1 5 16,4-3 0-16,-1 0-2 15,1-4 0-15,0 1-2 16,-1 0 1-16,8-1-1 16,-8 1 1-16,8-1-2 15,-7 7 1-15,3 3-1 16,3 3 1-16,-6 7 0 15,7 2 0-15,-8 10 0 16,1 10 0-16,-1-1 0 0,1 3 1 16,-11 10-1-16,-4 0 1 15,-3-3 0-15,-3-3 1 16,-8-7-1-16,4 0 1 16,3-2 0-16,-6-4 0 15,6-3 0-15,1-7 0 16,2 1-1-16,5-3 0 15,-4-4-1-15,7-3 1 16,0-3-1-16,7 0 1 0,4-3-1 16,13-3 0-16,12-6 0 15,6 0 0-15,14-4 0 16,4 0 1-16,11 4-1 16,-11-7 1-16,0 1-8 15,0-1 0-15,0-9-10 16,-18 0 0-16</inkml:trace>
  <inkml:trace contextRef="#ctx0" brushRef="#br0" timeOffset="55743.2565">3154 8730 47 0,'-11'-7'23'0,"29"-2"-23"16,-11 0 24-16,4-1-24 0,3-2 0 16,0-1 4-16,7-3 0 15,0 1-4-15,0-10 1 16,7 0 2-16,-6 6 0 16,6 6 0-16,-7 1 0 15,7 12-1-15,-14 0 0 16,4 15-1-16,-7 10 1 15,-4 7-1-15,-7 9 1 16,-7 2-1-16,-8-2 0 16,1 0 0-16,0 0 1 15,-10-4 0-15,9-2 0 16,-6-4 0-16,4-3 0 0,-1-6 0 16,4 0 1-16,3-6-2 15,1-3 1-15,6-1-2 16,8-6 1-16,6 1-1 15,11-7 0-15,4-3 0 16,21-7 1-16,14-9-1 16,7 0 1-16,4-2-1 15,-1-1 0-15,-10 3-6 16,-7-3 1-16,-4 0-14 16,-3 0 1-16</inkml:trace>
  <inkml:trace contextRef="#ctx0" brushRef="#br0" timeOffset="56824.8541">2731 8648 50 0,'-22'6'25'0,"26"-9"-31"16,6 6 32-16,-2 7-24 15,2 6 0-15,1 9 1 16,-1 9 1-16,-3 4-5 15,4 6 1-15,-1 6 3 16,-6 3 0-16,7 13-1 16,-1 3 1-16,-3 0-1 15,0-3 1-15,4-4-1 0,3-5 1 16,0-4-1-16,11-3 0 16,-4-9 0-16,4-3 1 15,-4-7-1-15,0 4 1 16,7-10-1-16,0-3 0 15,4-10-1-15,7 1 1 16,-7-4-2-16,7-3 1 16,3 1 0-16,4-7 0 15,7-3-1-15,3-4 0 16,15 4 0-16,-1-3 0 16,1 0 0-16,-1-1 0 0,8-5 0 15,-8-4 0 1,1 0-1-16,0-2 0 0,-4-1-4 15,-4-3 1-15,-6 6-8 16,-8 4 1-16,0-1-8 16,-17 1 1-16</inkml:trace>
  <inkml:trace contextRef="#ctx0" brushRef="#br0" timeOffset="57575.3277">1637 9467 40 0,'-21'0'20'0,"14"-4"-23"16,14 1 29-16,3 0-25 15,1-3 0-15,-1-3 0 16,8-1 1-16,10-6-2 16,4 1 0-16,0-4 1 15,7 0 0-15,-1 0 0 16,1 7 0-16,4 2-1 0,-12 4 1 16,5 3 0-1,-15 6 1-15,0 6 0 0,-10 13 1 16,-4 0 0-16,-7 0 0 15,0 3 1-15,-11 4 1 16,-7 2-2-16,8-6 1 16,-8 0-1-16,8 3 0 15,-8-3-1-15,7 1 1 16,1-4-2-16,-1-1 1 16,8-8-2-16,-4 3 0 15,7-4 0-15,7-5 0 16,14-7 0-16,11-4 0 0,17-2 0 15,0-13 1-15,1 0-4 16,10 1 1-16,-7-4-15 16,3 0 1-16</inkml:trace>
  <inkml:trace contextRef="#ctx0" brushRef="#br0" timeOffset="59888.028">3838 9946 41 0,'-14'13'20'0,"21"-26"-12"0,-3 17 21 16,-4-4-24-16,0 3 1 15,0-3 4-15,0 0 0 16,0 0-11-16,0 0 0 16,-4 3 9-16,4 3 0 15,4 0-3-15,-1 4 0 16,4 2-3-16,-7 4 1 15,4 3-2-15,3 3 0 16,3 0-1-16,-6-4 0 16,3 8 0-16,-3 5 0 0,3-3 0 15,3 0 0-15,-3 1-4 16,-3-4 1-16,3-3-6 16,-4-4 0-16,4-2-11 15,-7-6 0-15</inkml:trace>
  <inkml:trace contextRef="#ctx0" brushRef="#br0" timeOffset="63069.9249">212 6864 29 0,'3'16'14'0,"11"9"-9"0,-10-16 8 15,-4 0-11-15,10 13 1 16,-3 3 0-16,-3 10 1 16,3 6-6-16,-3 0 1 15,3 9 4-15,-4 6 0 16,4 1-1-16,-7 5 0 16,11 1 0-16,-4 6 0 0,-4 0 0 15,15-3 0-15,-7 3-1 16,10-3 0-16,-4 6 0 15,12 3 1-15,-8-3 0 16,0 3 0-16,0-6 0 16,-3-6 1-16,3-3-1 15,-3-4 0-15,3-3-1 16,0 4 1-16,0-4-2 16,-3 1 1-16,3-4-1 15,-3-6 0-15,3 0 1 16,0 3 0-16,-3 0 0 15,-4-10 1-15,10 10-1 16,-3 0 1-16,1-3-1 16,-1 0 1-16,7 3-2 15,0-9 1-15,-7 6-1 16,11-4 1-16,-14 1-1 0,7-3 1 16,-1 6 0-16,1 0 0 15,3-7-1-15,-10-5 0 16,-4-1 0-16,4 3 1 15,-1-2-1-15,4 2 0 16,-3-5 0-16,-4-1 0 16,4 9 0-16,3 1 1 15,0 0-1-15,0-4 0 16,4 1 0-16,-4-1 1 16,-7 4-1-16,4 3 0 15,-1-4 0-15,-2-9 0 0,9 1 1 16,-10-4 0-1,4 0 0-15,3 0 0 0,-3 0 0 16,-4-3 0-16,4-3 0 16,-1 0 0-16,-6-4-1 15,-1-2 0-15,8-4 0 16,-7 4 0-16,-1-1 0 16,-6-5 1-16,3-1-1 15,-4-3 0-15,4 0 1 16,-3 3 0-16,3-3-1 15,-7-3 1-15,0 0-3 16,0 0 0-16,7-9-15 16,4-10 0-16</inkml:trace>
  <inkml:trace contextRef="#ctx0" brushRef="#br0" timeOffset="64585.9613">18394 4164 40 0,'-7'-9'20'0,"17"-20"-22"16,-3 23 21-16,0-3-18 0,1-1 1 15,2 1 2-15,4-1 0 16,4-2-4-16,3 2 0 15,7-2 3-15,8 3 0 16,-1-1-1-16,-3 1 0 16,-1 2-1-16,-2 1 0 15,-1 3-1-15,-4 3 0 16,-2 3 1-16,-5 0 1 16,-6 7 1-16,-4-1 1 15,-7 7-1-15,-7 6 1 16,-4 9 0-16,1-3 0 15,-8 1-2-15,-3 2 1 16,0-3-2-16,0 0 1 0,-4-3-1 16,0 4 0-1,0-1-1 1,1-6 1-16,6-6-1 16,8-1 0-16,2 1 0 15,8-4 1-15,15 1-2 16,9-4 0-16,8-2-1 15,7-7 0-15,10-4-4 16,4 4 1-16,4-3-6 16,3-6 1-16,0 0-7 15,7-1 1-15</inkml:trace>
  <inkml:trace contextRef="#ctx0" brushRef="#br0" timeOffset="64886.6646">19773 3941 43 0,'-14'-12'21'0,"39"12"-25"0,-22 0 36 16,4 3-27-16,-3 3 0 15,3 4 3-15,4 5 0 16,-1 7-10-16,4 6 0 15,4 7 7-15,3 9 0 0,0-3-3 16,4 6 0-16,3-3-1 16,-7-4 0-16,0-5-1 15,1-4 1-15,-1 1-2 16,-7-7 1 0,4-3-7-16,-4-4 0 0,0-5-10 15,-4-7 1-15</inkml:trace>
  <inkml:trace contextRef="#ctx0" brushRef="#br0" timeOffset="65337.232">20147 4082 58 0,'-35'-6'29'0,"17"44"-40"0,15-32 49 0,-1 3-38 16,1 1 1-16,-4 9-1 16,-4 6 0-16,0-6-1 15,-3 3 1-15,-7 6 0 16,0 3 1-16,-4-3-3 15,1-3 1-15,-5-3-3 16,8 0 1 0,-3 0-9-16,-1 0 0 0,4-3-2 15,-4-6 0-15</inkml:trace>
  <inkml:trace contextRef="#ctx0" brushRef="#br0" timeOffset="65547.9277">19784 4340 49 0,'17'-16'24'0,"26"13"-27"0,-26 3 49 16,8-3-46-16,7 3 1 16,3-4-1-16,-3 1 1 15,3 3-2-15,7 0 0 16,1 0-5-16,-1-3 1 15,0 3-10-15,1-3 1 0</inkml:trace>
  <inkml:trace contextRef="#ctx0" brushRef="#br0" timeOffset="65761.9997">20027 4020 41 0,'-28'12'20'0,"0"51"-19"16,21-44 29-16,0 9-30 16,3 19 1-16,1 3 0 15,3 0 0-15,7 4-3 16,0-1 1-16,3 3-2 16,4 1 0-16,-3-10-9 15,3-9 1-15</inkml:trace>
  <inkml:trace contextRef="#ctx0" brushRef="#br0" timeOffset="66224.9818">20948 4101 59 0,'-21'-22'29'0,"28"-9"-43"0,3 28 54 0,5 0-39 16,-1-4 1-16,3 1 0 16,4 0 0-16,1 0-3 15,2-4 1-15,5 4 1 16,-5 0 1-16,1-1-1 15,-7 4 0-15,-4 0-1 16,-4 6 1-16,-6 3-1 16,-8 10 1-16,-10 9-1 15,-7 16 1-15,-4 6-1 16,-3 9 1-16,0 1-1 16,3-13 1-16,4-3-1 15,3-4 1-15,8-5 0 16,3-7 0-16,3-3-1 15,11-7 1-15,18-2-1 16,10-10 0-16,11-3-3 0,18-9 0 16,6-1-5-16,1-6 1 15,-1-5-10-15,4-5 0 16</inkml:trace>
  <inkml:trace contextRef="#ctx0" brushRef="#br0" timeOffset="66464.5758">21964 3860 44 0,'25'19'22'0,"28"6"-24"0,-32-16 32 0,10 7-29 15,5 3 0-15,3 6 2 16,3 6 0-16,4 4-4 15,3 5 1-15,1 1 1 16,-1 3 1-16,-3-6-5 16,-7-4 1-16,-4-6-11 15,0-6 0-15</inkml:trace>
  <inkml:trace contextRef="#ctx0" brushRef="#br0" timeOffset="66688.8618">22405 4026 52 0,'-60'53'26'0,"-7"44"-29"0,49-71 43 16,-6 8-40-16,-8 4 1 15,0-4 0-15,4-2 0 16,3-4-5-16,4-3 1 15,0-6-8-15,0-7 0 16,10-6-4-16,-3-6 0 16</inkml:trace>
  <inkml:trace contextRef="#ctx0" brushRef="#br0" timeOffset="66869.0024">22119 4073 54 0,'14'-3'27'0,"60"12"-38"15,-52-9 53-15,6 7-43 16,7-4 1-16,-3 0 0 16,0 0 0-16,3-3-3 15,4 0 1-15,-1-3-5 16,-6-10 1-16,0-2-8 16,0-4 0-16</inkml:trace>
  <inkml:trace contextRef="#ctx0" brushRef="#br0" timeOffset="67079.317">22324 3803 47 0,'-32'38'23'0,"29"34"-21"0,3-50 41 16,0 16-41-16,0 6 1 15,0 12 0-15,0 0 1 16,3 4-6-16,-3-10 1 15,4-3 2-15,-4 0 0 16,0-6-6-16,0-3 0 16,0-7-11-16,0-3 1 15</inkml:trace>
  <inkml:trace contextRef="#ctx0" brushRef="#br0" timeOffset="67618.3605">23280 3922 53 0,'14'-9'26'0,"28"-3"-23"16,-31 8 40-16,3 1-43 0,7 0 1 16,4 0-1-1,3 0 1-15,4-3-1 0,0 2 0 16,-8 1 0-16,1 3 1 15,-4 0 0-15,-3 0 0 16,-4 0 0-16,-4 7 0 16,-10 8 0-16,-7 10 1 15,-14 7 0-15,-11 12 1 0,-6 12-1 16,2 1 0-16,-2 2 1 16,6-2 0-1,7-10 0 1,15-7 1-16,6-8 0 15,15-7 0-15,13-10-1 16,15-5 0-16,14-4-1 16,0-3 0-16,7-3-2 15,7-3 1-15,7-3-7 16,0-4 1-16,4-2-17 16,6-1 1-16</inkml:trace>
  <inkml:trace contextRef="#ctx0" brushRef="#br0" timeOffset="69766.7509">3926 5804 44 0,'-10'-22'22'0,"13"28"-24"0,-3-12 23 15,7 9-20-15,-7 3 1 16,7 7 2-16,1 9 1 15,6 3-6-15,-4 10 1 16,1 2 2-16,-4 4 1 16,3-10-1-16,1 4 0 15,0 2-1-15,-1 1 0 16,1-7-1-16,-1 1 1 16,1-4-4-16,0 0 0 15,-1-6-11-15,4-6 1 0</inkml:trace>
  <inkml:trace contextRef="#ctx0" brushRef="#br0" timeOffset="70232.1114">4314 5980 44 0,'4'-7'22'0,"14"-18"-22"15,-8 19 31-15,8-7-29 16,-8 1 1-16,5-4 0 16,2 1 0-16,1 2-4 15,-8-3 0-15,5 1 2 16,-1-1 1-16,0 3-2 16,0 1 1-16,-4-1-1 15,1 7 1-15,0 3-1 0,-1 6 1 16,1 3-1-16,-1 10 1 15,-3 9-1-15,4 3 1 16,-11 7-1-16,0 2 1 16,0 1 0-16,0-7 0 15,-7-2 0-15,3-1 1 16,1-3-1-16,3-3 0 16,0-3 0-16,3-4 0 15,1-2-1-15,3-4 1 16,4-6-1-16,3-3 1 15,7-3-1-15,7-3 0 0,11-3 0 16,7-1 1-16,3-9-3 16,1 1 0-16,-1-1-6 15,4 0 1-15,-4-6-9 16,-6 3 1-16</inkml:trace>
  <inkml:trace contextRef="#ctx0" brushRef="#br0" timeOffset="71329.8291">3542 5707 39 0,'-7'3'19'0,"10"0"-22"15,-3-3 27-15,4 3-23 0,-1 3 0 16,1 4 1-16,3 9 0 16,-7-1-2-16,4 11 0 15,3 5 2-15,-4 7 0 16,4 0-1-16,-3-1 1 16,10 1 0-16,7 3 1 15,0 3-1-15,7-3 0 16,4 9-1-16,0 4 1 15,0-1-1-15,-4-6 0 16,0 4-1-16,0-7 1 0,-7-3 0 16,-10-7 1-16,7 1-1 15,-8-7 1-15,1-2 0 16,-1-4 0-16,-6 0 0 16,3-3 0-16,0-4-2 15,4 1 1-15,-8-3-1 16,4-3 0-16,4-4 1 15,-8 0 0-15,4-2 0 16,4-1 0-16,0-3 1 16,-1 0 0-16,8-3-1 15,-4 0 1-15,11-3-1 16,-4-3 0-16,11-1-1 16,6 1 1-16,12 0-1 15,3-3 0-15,10-4 1 16,18-3 0-16,7 1 0 15,15-4 1-15,-4-3 0 0,10-3 1 16,7 0-1-16,11 0 0 16,-3 0-2-16,-1-4 1 15,4-2-1-15,-7 3 1 16,-3-1-1-16,-15 1 1 16,-7 0-1-16,-3 0 0 15,-18 6 0-15,-14 6 1 16,-7-3-1-16,-11 7 0 15,-10-1-4-15,-7 4 0 16,-8-1-9-16,-3 4 1 16,1-3-7-16,-8-10 0 0</inkml:trace>
  <inkml:trace contextRef="#ctx0" brushRef="#br0" timeOffset="74901.3659">3069 6296 24 0,'-21'-6'12'0,"21"-7"-11"0,0 13 12 0,4 0-9 15,-4 0 1-15,7 4 1 16,-7-4 0-16,0 0-8 15,0 0 1-15,10-4 5 16,-6 1 1-16,6 0-2 16,1 3 0-16,3-6-1 15,-3 3 1-15,3 0-2 16,0 0 1-16,0-7-1 16,4 4 0-16,-4 0-1 15,0-1 1-15,7 1-1 16,-7 0 0-16,0-4-1 15,0 4 1-15,4-3 0 16,-8 2 0-16,5 4 0 16,-5-3 0-16,-3 3 0 15,0 3 0-15,4 3 0 16,-11 0 1-16,3 3 0 16,-3 4 0-16,0 2 0 0,0-2 1 15,-3 5-1-15,3 7 1 16,-7 0-1-16,3 0 0 15,4 0 0-15,-7 3 0 16,4-3-1-16,-1 0 1 16,-6 3 0-16,-1 0 0 15,-3-3-1-15,3 0 1 16,-6-3-1-16,6-3 0 16,-10 3 0-16,10 3 1 15,-3-10-1-15,4 1 0 16,6-4 0-16,-6-3 0 0,10 1-1 15,3-1 1-15,-3-6 0 16,7 0 0-16,4 3 0 16,-1 0 0-16,8-6 0 15,-4 3 1-15,0-3-1 16,7 0 1-16,-7-4 0 16,4 1 0-16,3 0-5 15,7-3 0-15,1-4-11 16,-5 0 1-16</inkml:trace>
  <inkml:trace contextRef="#ctx0" brushRef="#br0" timeOffset="76641.4972">5387 6789 30 0,'-7'-7'15'0,"0"4"-8"15,7 0 15-15,-4 0-20 16,-3 0 0-16,4 3 1 16,-4 0 1-16,0 3-5 15,-4-3 0-15,4 3 3 16,0 0 0-16,-4 0-1 16,-3 4 1-16,4-1-1 15,-4 0 1-15,3 7-1 0,0-1 1 16,-6 10 0-16,6-6 0 15,-3 6-1-15,7-3 1 16,-7 6-1-16,7 0 0 16,3 3-1-16,1 0 1 15,3 4-1-15,3 2 1 16,1-6 0-16,3-6 0 16,0 7-1-16,3-4 1 15,1 0 0-15,3-3 0 16,7 0-1-16,4 0 1 15,0-1-1-15,-1-5 1 16,5 0-1-16,-1-4 1 0,4-2-1 16,-8-1 0-16,-3-3 1 15,1-2 0-15,-1-1 0 16,0-3 0-16,0-3 0 16,0-4 1-16,-3-2-1 15,0 0 1-15,-1-4-1 16,-3 0 0-16,-3 1-1 15,0-1 1-15,-4 1-1 16,-4-1 1-16,-3 1-1 16,0 2 1-16,-3 4-1 15,-1 0 1-15,1-1-1 16,-1-2 0-16,-3 6 0 16,0-3 1-16,0-1-1 15,0 4 0-15,-4 3 0 16,1 3 0-16,-1 1 0 15,0-4 0-15,1 6-1 0,-4 0 1 16,0 3-1-16,0 4 1 16,-4 3 0-1,-3 3 0-15,3-4 0 0,0 1 0 16,4-4-2-16,0-2 0 16,11-4-9-16,3-3 1 15,3-9-6-15,-3-10 0 16</inkml:trace>
  <inkml:trace contextRef="#ctx0" brushRef="#br0" timeOffset="79358.8064">4572 6839 35 0,'-11'0'17'0,"22"3"-15"16,-11-3 18-16,0 6-18 15,4-3 0-15,3 0 2 16,3 4 0-16,-6-1-5 16,3 0 1-16,0 1 3 15,0 2 1-15,0 4-1 16,0-1 0-16,4 4-1 15,-8 3 1-15,8-1-1 16,-1 11 1-16,4-4-2 0,0 9 1 16,4 1-1-1,3-4 1-15,-3 7-1 0,3-4 1 16,7 1-1-16,-14-7 0 16,15 9 0-16,-8 1 0 15,0 3 0-15,4-7 0 16,-8 4 0-16,1-7 0 15,0 1 0-15,-1-4 1 16,-3-3-2-16,0 0 1 16,1-3 0-16,2-3 0 15,-6 3-1-15,-1-3 0 16,1-1 0-16,0-5 0 0,-4 0 0 16,0-1 1-16,0-6-1 15,0 1 0-15,0 2 0 16,0-6 1-16,0 0-1 15,0 0 1-15,4 1-1 16,-8-4 0-16,8 3 0 16,-1-3 0-16,1 3 0 15,3-3 1-15,-3 0-1 16,6 0 1-16,8 0-1 16,7 0 1-16,6 0-1 15,1 0 1-15,7-6-1 16,3 2 0-16,8-2 1 15,3-6 0-15,14 2-1 16,4-5 1-16,3 2 0 16,3-6 0-16,5 0 0 15,2-6 1-15,8 0-2 0,3-3 0 16,-3-3 0-16,0-4 0 16,-7 4 0-16,-4-1 1 15,0-2-1-15,-7 3 1 16,-7 2 0-16,-7 1 1 15,-7 3-1-15,-3 6 0 16,-4-3 0-16,-4 0 0 16,-3 3-2-16,-7 4 1 15,-4 2-8-15,-3 4 1 16,3-7-12-16,-7-3 0 0</inkml:trace>
  <inkml:trace contextRef="#ctx0" brushRef="#br0" timeOffset="81115.9276">4205 7547 27 0,'-18'-3'13'0,"29"-3"-7"15,-11 6 2-15,7 0-5 16,-7 0 0-16,7-3 2 15,4-3 0-15,3 3-6 16,4-4 0-16,-11 4 4 16,10-3 1-16,-3-4-2 15,7 1 1-15,-6 3-1 16,2-4 0-16,1 1-1 0,-8 0 0 16,5 9 0-16,2-7 0 15,1 1-1-15,-8-3 0 16,1 5 0-16,-4 4 0 15,4 0 0-15,-8 7 1 16,4 5 0-16,-7 1 0 16,4 2 0-16,-4 4 0 15,7 3 0-15,-7 0 0 16,0 0-1-16,-7-3 1 16,7 3-1-16,-4-3 0 15,4-4 0-15,0 7 0 16,0-3 0-16,0 0 0 0,-7-3 0 15,7-4 1-15,-3 4-1 16,3-4 0-16,0 1 0 16,0-4 1-16,0 1-1 15,0-4 1-15,0 0-2 16,0-3 1-16,3 1 0 16,4-4 1-16,-3 0-1 15,6-4 1-15,4-2 0 16,8 0 0-16,-8-3 0 15,7 2 0-15,4 1 0 16,-1-3 0-16,12-4-1 16,-8-3 0-16,11 4 0 15,-4-1 0-15,-3 4-6 16,3-1 1-16,-3 1-9 0,-4 3 1 16</inkml:trace>
  <inkml:trace contextRef="#ctx0" brushRef="#br0" timeOffset="82722.2663">6279 8131 35 0,'-7'3'17'0,"11"-13"-12"16,-4 10 17-16,0 0-20 16,3-6 0-16,-3 6 1 15,4-6 1-15,3 0-5 16,0-4 0-16,4-2 4 16,6-4 1-16,4-9-1 15,4 0 0-15,7 6-1 16,-4 0 0-16,0 4-1 0,4-4 1 15,-4 3-2-15,1 0 1 16,-1 4-1-16,0 2 0 16,-3 4 0-16,-4 6 0 15,0 3 1-15,-3 0 0 16,-4 4 0-16,-7-1 0 16,-4 7 1-16,-3 2 0 15,-3 7 0-15,-4 0 0 16,-4 0-1-16,1 3 0 15,-1 0 0-15,0-6 0 16,4-6-1-16,0-1 1 0,0-2-1 16,0-1 0-16,4-3 0 15,-1 0 0-15,1-6 0 16,3 4 0-16,7-1-1 16,3-6 1-16,4 3-1 15,8-4 1-15,6-2-1 16,4 3 1-16,-4 0-1 15,0 6 1-15,0 3 0 16,-3 4 0-16,-4-1 0 16,-3 4 1-16,-4-1 0 15,-4 7 0-15,1 6 0 16,-15-3 1-16,-3-3-1 16,-3 0 1-16,-1 0 1 15,-3-1 0-15,-4-2-1 16,1 3 0-16,-1-7 0 15,-6 1 0-15,2-4-1 0,1 1 1 16,4-4-6-16,2-3 0 16,5 0-14-16,3-6 0 15,3-3-1-15,8-7 1 16</inkml:trace>
  <inkml:trace contextRef="#ctx0" brushRef="#br0" timeOffset="83578.0061">5722 8008 46 0,'-14'-3'23'0,"32"-3"-34"0,-11 9 44 16,3 3-33-16,11 4 1 15,4 6 0-15,3 12 1 16,4-3-2-16,7 9 1 15,3 7 1-15,-7 3 0 16,-3 6 0-16,4 0 0 16,-1 16-1-16,0 3 1 0,0-3-2 15,-3 6 1 1,-4-3 0-16,1-9 1 0,-5-4 0 16,-3-6 1-16,4-3-1 15,0-6 1-15,-11-3 0 16,4-13 0-16,-4-3-1 15,-4-7 1-15,1-5-1 16,3 2 1-16,-3-5-1 16,-4 2 0-16,0 1-1 15,3-7 1-15,4 0-1 16,0-6 0-16,4 3 0 16,3-3 0-16,0-4-1 15,4 1 1-15,3-7-1 16,8 1 1-16,6-4-1 15,7-3 1-15,15-3-1 0,17-6 0 16,11-3 0-16,6-7 1 16,15-3-1-16,7-2 1 15,-7-4-1-15,4-4 1 16,-12 4-1-16,1 7 0 16,-3-1 0-16,-5 3 1 15,-20 4-1-15,-11 2 0 16,-7 7-2-16,-7 3 1 15,-7-3-5-15,-4 6 0 16,-10-6-9-16,-4 6 0 16,-10 13-4-16,-11-6 0 0</inkml:trace>
  <inkml:trace contextRef="#ctx0" brushRef="#br0" timeOffset="85006.3339">5299 8667 38 0,'-14'-3'19'0,"17"-7"-25"16,4 7 30-16,0 3-21 16,4-6 0-16,-1 0 2 0,1-4 0 15,3 4-7-15,7-3 1 16,-3-4 4-16,14-6 0 16,-4 0-2-16,4 4 0 15,-4 2-1-15,4 4 1 16,-1 3-1-16,-2-4 0 15,-5 7 0-15,1 3 0 16,-11 0 1-16,0 6 0 16,-3 7 0-16,-4 3 0 15,-7-1 0-15,-4 4 0 16,-3 0 0-16,0 3 1 16,-3 3-1-16,-1-6 0 0,-3 0 0 15,3-1 0-15,1-5-1 16,3-1 1-16,0 1-1 15,3-7 0-15,4 0-1 16,7 1 1-16,4-4-1 16,3-3 1-16,0 0-1 15,4 6 1-15,3 0 0 16,0 4 0-16,-10-1-1 16,3 7 1-16,0 0 0 15,-4-4 0-15,1 7 0 16,-4 0 0-16,4 0 0 15,-4 3 1-15,-4 3-1 16,-3-7 1-16,-3 1 0 16,-1 0 0-16,-3 0 0 15,-4 6 0-15,-3 0-2 16,-7 0 1-16,0 3-3 0,0-3 0 16,0 1-12-16,7-11 1 15</inkml:trace>
  <inkml:trace contextRef="#ctx0" brushRef="#br0" timeOffset="87165.8472">7684 9115 35 0,'-8'0'17'0,"23"-3"-7"0,-15 3 20 16,0 0-25-16,0 3 1 16,0-6 3-16,0 0 0 15,0 3-12-15,3 3 1 16,1 0 7-16,-1 1 1 16,4 5-3-16,0 3 1 15,4 7-1-15,-1 0 0 16,1 3-1-16,0 0 1 0,-1 9 0 15,1-2 0-15,-1 2-1 16,4-3 0-16,1 0-1 16,-5 1 0-16,4-1 0 15,-3-3 0-15,-1-3-1 16,-3-3 0-16,1-4 0 16,-5 1 0-16,1 0-3 15,-1-4 1-15,-3-2-7 16,4-1 0-16,-4-3-11 15,7-6 0-15</inkml:trace>
  <inkml:trace contextRef="#ctx0" brushRef="#br0" timeOffset="89028.5092">2865 6265 26 0,'-15'0'13'0,"26"9"-9"15,-11-2 5-15,7 5-9 0,4-2 0 16,-8 5 0-16,8 4 1 15,-1 0-1-15,1 6 0 16,3 3 3-16,0 4 0 16,4 2 0-16,-8 4 1 15,5-1-1-15,-1 4 1 16,7 3-1-16,0 6 0 16,7 7-2-16,4-1 0 15,0 13-1-15,3-3 1 16,0-3-1-16,1 2 1 15,-8 1-1-15,14 13 1 16,0-7 2-16,15 9 1 0,-8 7-1 16,11-9 1-16,11-1-1 15,-11-6 1-15,3 10-1 16,1-4 0-16,-1 0-3 16,4-2 0-16,-3-1 0 15,3-3 1-15,0 0-1 16,0-9 1-16,-4 15 0 15,-10-9 0-15,4 0 0 16,-15-15 0-16,14 11 0 16,-6-2 1-16,-8-6-1 15,8-4 1-15,-8-3-1 16,4-6 0-16,-4-3 0 16,0 3 0-16,-3-7-1 15,-3-2 1-15,-5-7-1 16,-6 0 1-16,0 4-1 15,-4-7 0-15,0-7 0 16,-3 4 1-16,-4 0-1 0,0-6 0 16,0 0 0-16,4-1 0 15,-8 1 0-15,4-7 0 16,0 4 0-16,-3-4 1 16,0-2-1-16,-1 2 0 15,-3-6 0-15,0-3 0 16,0 3 0-16,0 4 0 15,4-4 0-15,-7-3 0 16,6 6 0-16,-3-3 0 16,0 3 0-16,4-2 0 0,-4-1 0 15,7-3 0-15,-11 0 0 16,5 3 0-16,-5 0-1 16,-3 0 1-16,0-9-6 15,0 0 0-15,0-7-10 16,-11 0 1-16</inkml:trace>
  <inkml:trace contextRef="#ctx0" brushRef="#br0" timeOffset="90738.8122">18471 5512 60 0,'-35'-18'30'0,"39"14"-33"0,-1 8 31 16,-3-4-28-16,7 3 0 16,7 0 1-16,1-13 0 15,-1 4-1-15,7-3 0 0,7 2 1 16,4-2 0-16,0-7-1 16,-4 4 1-16,3 9-1 15,-2 0 1-15,-1 9-2 16,-3 0 1-16,-4 0 0 15,-4 7 0-15,-2 3 0 16,-5-1 1-16,-10 4 0 16,-7 6 0-16,-4 7 0 15,-3-4 1-15,-7 3-1 16,-3 13 1-16,-1-6-1 16,-3 2 1-16,6-5 0 15,-2-1 1-15,6-9-1 16,4 1 1-16,3-4-1 15,1 3 0-15,6-7-1 16,11-2 1-16,11 0-2 16,10-4 0-16,4-2-3 0,10-10 1 15,8-3-5-15,-1-1 1 16,11-5-12-16,18-4 0 16</inkml:trace>
  <inkml:trace contextRef="#ctx0" brushRef="#br0" timeOffset="90997.436">19830 5384 58 0,'-4'-19'29'0,"22"57"-37"0,-11-29 44 0,3 7-36 16,5 9 0-16,2 0 0 15,8 9 1-15,3 4-1 16,0 0 0-16,4-4 0 16,7 10 0-16,7-10-3 15,-4 1 1-15,4-16-5 16,-4-7 0-16,-6-5-7 16,-1-20 0-16</inkml:trace>
  <inkml:trace contextRef="#ctx0" brushRef="#br0" timeOffset="91204.8604">20253 5318 41 0,'-32'3'20'0,"39"-19"-22"16,-7 16 31-16,-3 7-28 0,-4 11 1 16,-7 11 3-16,-8 11 1 15,1 1-7-15,-3 9 0 16,-1-3 4-16,4 10 0 15,0-1-4-15,3-6 0 16,4-2-7-16,0-11 1 16,3-9-6-16,1-9 0 15</inkml:trace>
  <inkml:trace contextRef="#ctx0" brushRef="#br0" timeOffset="91385.5921">19907 5704 42 0,'21'0'21'0,"64"-4"-25"0,-64 1 35 0,11-3-31 15,7 0 0-15,0 0-1 16,-1-1 0 0,15-15-10-1,-7 4 1-15</inkml:trace>
  <inkml:trace contextRef="#ctx0" brushRef="#br0" timeOffset="91581.9928">20101 5534 37 0,'-17'47'18'0,"17"22"-17"0,0-50 25 15,3 12-26-15,1 10 0 16,3 3 0-16,3 0 1 15,4 0-3-15,-3-3 1 16,0 3-4-16,-1-13 1 16,4-6-6-16,4-3 0 15</inkml:trace>
  <inkml:trace contextRef="#ctx0" brushRef="#br0" timeOffset="91999.7754">20874 5349 47 0,'39'0'23'0,"21"-19"-32"16,-43 10 45-16,4-3-36 15,1 12 0-15,-1 0 3 16,0 0 1-16,-3 6-3 16,-4 3 0-16,-7 7 2 15,-7 6 1-15,-7 6-1 16,-11 3 1-16,0 1-2 16,-6 5 0-16,3-2-1 0,-1-1 0 15,1-2 0-15,4-7 0 16,2 0-1-16,5-6 1 15,-4 3-1-15,7-13 1 16,7 4-1-16,7 2 0 16,14-8-1-16,11 2 0 15,10-6-4-15,22-6 0 16,17-3-10-16,0-7 1 16,3-3-2-16,-2-2 1 0</inkml:trace>
  <inkml:trace contextRef="#ctx0" brushRef="#br0" timeOffset="92227.59">22158 5236 50 0,'4'0'25'0,"45"57"-38"15,-35-41 49-15,7 9-36 16,4 3 0-16,7 0 0 15,3 3 0-15,0-2-1 16,4-4 1-16,0 0-3 16,0-6 1-16,-4-4-3 15,0-2 0-15,0-4-7 16,4-2 0-16</inkml:trace>
  <inkml:trace contextRef="#ctx0" brushRef="#br0" timeOffset="92421.0233">22585 5340 48 0,'-11'25'24'0,"-17"13"-27"0,17-26 44 16,-6 7-41-16,-8 9 0 15,-3 4-1-15,-7 2 1 0,3 4-5 16,4 2 1-16,-1-8-10 15,8-1 1-15</inkml:trace>
  <inkml:trace contextRef="#ctx0" brushRef="#br0" timeOffset="92632.4475">22225 5390 61 0,'-7'-12'30'0,"28"30"-39"16,-14-21 54-16,7 3-45 15,7-3 0-15,11 0-3 16,3 6 1-16,11-6-3 16,-3 3 1-16,3-3-12 15,-4 0 0-15</inkml:trace>
  <inkml:trace contextRef="#ctx0" brushRef="#br0" timeOffset="92871.1528">22377 5255 40 0,'-25'38'20'0,"7"25"-16"0,15-38 27 15,6 9-31-15,1-3 1 0,6 7-1 16,1 3 1-16,3 0-1 16,0-1 0-16,0-2 0 15,1-7 0-15,-5-6-3 16,1-3 1-16,6-3-10 16,4-6 0-16</inkml:trace>
  <inkml:trace contextRef="#ctx0" brushRef="#br0" timeOffset="93485.905">23252 5246 52 0,'-11'-3'26'0,"18"-13"-32"0,0 7 44 16,0 5-37-16,4-2 1 15,-1 0 0-15,4-4 0 16,4 7-3-16,3 0 0 16,11-3 2-16,0 3 0 15,3-3-1-15,4-1 0 16,-7 4 0-16,-1 3 0 0,-6 0-1 15,-4 3 1-15,-3 7 0 16,-4-1 0-16,-3 10 0 16,-15 6 0-16,-7 0 0 15,-10 3 1-15,-3-6 0 16,-12 3 0-16,5-3 0 16,2 3 0-16,1-9 0 15,10 0 1-15,4-4-2 16,4 1 1-16,3-4-2 15,10 1 1-15,11-1-1 16,15 4 0-16,9-1-1 16,1 1 0-16,0-4 1 15,-7-3 0-15,-1 4 0 16,-2 2 0-16,-8 4 3 16,-7 3 0-16,-7 3 2 15,-7 3 0-15,-7 6 2 0,-11 7 1 16,-6 6 1-16,-12-4 1 15,-2 1-1-15,2-6 0 16,1-4-2-16,7-3 0 16,-4-3-3-16,7 0 1 15,4-12-11-15,4 0 1 16,2-10-18-16,-2-19 0 16</inkml:trace>
  <inkml:trace contextRef="#ctx0" brushRef="#br0" timeOffset="112552.5369">17371 718 36 0,'-14'-13'18'0,"31"13"-19"16,-17 0 18-16,4 0-14 16,-1 0 0-16,-3 0 3 15,0 0 1-15,0 0-8 16,0 0 1-16,0 0 4 16,11-9 1-16,0 2-2 15,3 1 1-15,3 0-3 16,4 0 1-16,1-1-2 15,2 4 1-15,-3-6-1 16,1 3 0-16,-5 2-1 0,1 4 1 16,-4 0 0-16,0 0 0 15,-3 4 0-15,-1 2 0 16,1-6-1-16,-1 9 1 16,-2-6 0-16,-1 4 0 15,0-4 0-15,0 0 1 16,-4 3 0-16,1 0 0 15,-4 4 0-15,0-1 0 16,0 7 0-16,0-7 0 16,-4 4 0-16,-3 9 0 15,0-3 0-15,0-7 0 0,0 4 0 16,0 0 0-16,0-4-1 16,0 4 1-16,-4-1-1 15,1 4 0-15,-1-9 0 16,4-4 0-16,0 3 0 15,0 4 1-15,0-4-2 16,0 1 1-16,3-1 0 16,4-3 0-16,-3 1 0 15,6 5 0-15,4-5-1 16,4-4 1-16,0 3 0 16,3 3 0-16,0-9-1 15,3 3 1-15,8 4-4 16,3-7 1-16,1 0-6 15,-1 3 1-15,-4 0-7 16,-2-9 0-16</inkml:trace>
  <inkml:trace contextRef="#ctx0" brushRef="#br0" timeOffset="113603.7273">17939 476 29 0,'-4'-12'14'0,"-13"12"-10"0,13-7 19 0,4 1-22 15,-7 0 0-15,0 0 2 16,0-4 0-16,-4 1-3 15,-3-1 0-15,-3 1 2 16,-1 0 1-16,-3 2-2 16,-4 1 1-16,0 3-1 15,1 3 0-15,-1 0-1 16,-7 0 1-16,-3 3-1 16,-4 6 0-16,-3 4 0 15,-4 6 0-15,7 0 0 16,0-4 0-16,1 4 0 15,2 0 0-15,1 0 0 16,3 9 0-16,0 0 0 16,8 4 1-16,3 5-1 0,7 10 1 15,3 10-1-15,7 2 0 16,4 1 0-16,7-7 1 16,8-3-1-16,2 0 0 15,1 1 0-15,3-17 1 16,4 4 0-16,3-4 1 15,7 7 0-15,0-10 0 16,11-15 0-16,-3 3 1 16,3-7-1-16,3-5 1 15,4-17-2-15,0-5 1 16,0-4 0-16,0-9 0 0,0-1 0 16,-1-11 0-16,-2-4-1 15,-15-3 1-15,-10-7-1 16,-8 10 1-16,-10 1-3 15,-10-5 1-15,-8 8-3 16,-10 8 0-16,0 7-2 16,-4-3 0-16,-6 3-5 15,2 6 1-15,1-3-6 16,7 10 0-16</inkml:trace>
  <inkml:trace contextRef="#ctx0" brushRef="#br0" timeOffset="114024.515">18609 680 35 0,'-21'0'17'0,"0"0"-16"0,14 0 27 0,-4 3-28 15,-7 0 1-15,1 0 0 16,-1 7 1-16,1-4-3 15,2 7 1-15,1-4 1 16,4 10 1-16,-1 3-1 16,4-3 0-16,4 6 0 15,3-3 0-15,3 3 0 16,1 0 0-16,6-6-1 16,1 0 1-16,6-4-3 15,5 4 1-15,6-13-11 16,11 4 1-16</inkml:trace>
  <inkml:trace contextRef="#ctx0" brushRef="#br0" timeOffset="114312.3193">19103 730 37 0,'-14'0'18'0,"-7"19"-20"0,10-10 24 16,0 1-21-16,-3 9 1 15,0-4 1-15,0 4 0 16,4 3-4-16,3 0 1 0,3 0 2 16,4 0 0-16,7 6-2 15,11-15 1-15,6 2-3 16,12-5 0-16,2-7-4 15,1-6 0-15,0-10-5 16,-4-2 0-16</inkml:trace>
  <inkml:trace contextRef="#ctx0" brushRef="#br0" timeOffset="115347.176">19096 812 35 0,'-4'-25'17'0,"15"25"-23"16,-8-7 30-16,-3 7-23 15,8-3 1-15,-5-3 1 16,4 3 0-16,0 6-4 15,-7-3 0-15,11-3 2 16,-4-3 0-16,3 6 0 16,4 0 0-16,1 6-2 15,-1-6 1-15,0 9 0 16,-4 4 0-16,1-1 0 16,0 7 0-16,-4 0-1 0,0 0 1 15,-4 6-1-15,-3 0 1 16,-3 3-1-16,-1 0 1 15,-3-9 0-15,0 6 0 16,0-9 0-16,0 0 0 16,0-1-3-16,3 1 0 15,1-3-7-15,6-1 1 16</inkml:trace>
  <inkml:trace contextRef="#ctx0" brushRef="#br0" timeOffset="115690.6863">19526 743 42 0,'4'15'21'0,"-1"42"-27"16,1-41 36-16,3-1-30 15,0 7 1-15,7 3 1 16,4-3 1-16,-1 0-3 16,5-3 1-16,2-6 2 15,1-4 1-15,0-6 0 16,-1-9 1-16,-3 0-2 16,1-13 1-16,-5-3-2 15,1-10 1-15,-4-2-3 0,-3-4 0 16,-1 7-5-1,1 6 1-15,-4-3-8 0,0 6 1 16,3 3-5-16,1 3 1 16</inkml:trace>
  <inkml:trace contextRef="#ctx0" brushRef="#br0" timeOffset="116125.9043">20006 799 39 0,'4'47'19'0,"10"3"-25"0,-7-37 34 0,-4 0-27 15,4 2 1-15,-3-2 1 16,-1-1 0 0,1 1-4-16,-1-4 1 0,1 1 3 15,-1-4 0-15,-3-3 1 16,4 3 0-16,3-12 0 15,4-6 0-15,3-4 0 16,0-9 0-16,4-10 0 16,3-2 0-16,-4 5-2 15,-3 1 1-15,1 9-2 16,-5 6 0-16,1 1 0 16,-1 2 0-16,1 10-2 15,3 6 0-15,-3 6 0 16,-1 1 0-16,1 2 0 0,3 7 1 15,-4 6-1-15,-3-3 1 16,1 6 0-16,-1-9 0 16,0 3-2-16,0-6 0 15,-4 0-4-15,1-7 0 16,-1-3-4-16,4 1 1 16,0-4-7-16,4-3 0 15</inkml:trace>
  <inkml:trace contextRef="#ctx0" brushRef="#br0" timeOffset="116471.1926">20666 476 39 0,'-4'-12'19'0,"4"-1"-25"16,0 13 31-16,0 0-24 15,0 0 1-15,0 13 0 16,0-4 0-16,0 4-3 15,0-4 0-15,-3 0 2 16,3 7 0-16,-4 0 0 16,1 3 1-16,-1 6 0 15,4 3 1-15,-3 0 0 16,3 7 0-16,-4 9 0 16,1-10 0-16,-1 4-1 15,0-1 0-15,4-2-1 16,0 2 0-16,0-5-1 0,0-4 1 15,0-3-1-15,0 3 1 16,0-12-1-16,0-7 1 16,0 4-5-16,0-4 0 15,0 1-10-15,-3-4 0 16</inkml:trace>
  <inkml:trace contextRef="#ctx0" brushRef="#br0" timeOffset="116713.142">20376 633 55 0,'-7'-9'27'0,"29"18"-36"16,-5-6 44-16,18 3-35 15,8 4 1-15,17-7 0 16,17 3 0-16,-3 4-5 16,4-10 1-16,0-7-11 15,-8 4 1-15</inkml:trace>
  <inkml:trace contextRef="#ctx0" brushRef="#br0" timeOffset="130569.0011">18937 3766 24 0,'0'3'12'0,"0"-13"-11"0,0 10 13 16,0 0-13-16,0-6 0 16,0 6 0-16,0-6 1 15,0 6-2-15,0 0 0 16,0 0 2-16,4-6 0 16,-4 6-1-16,0 0 1 15,0 0 0-15,3-7 0 16,1 4 0-16,3 3 0 15,-4 0 0-15,-3 0 0 16,7 0-1-16,-7 0 1 16,4-3-1-16,-4 3 1 15,0 0-1-15,3 0 1 0,-3 0-1 16,0 0 1-16,0 0 0 16,0 0 0-16,4 3-1 15,-4-3 1-15,0 0-1 16,0 0 0-16,0 0-1 15,0 0 1-15,0 0 0 16,0 0 0-16,0 0-1 16,0 0 1-16,3 0-1 15,1 3 1-15,-4-3-1 16,0 0 1-16,0 0-1 16,0 0 1-16,0 0-1 15,0 0 1-15,0 0-1 16,0 0 0-16,4 3 0 15,-4-3 0-15,0 0 0 16,0 0 1-16,0 0-1 16,0 4 1-16,3-1 0 0,-3-3 0 15,0 3-1-15,0 0 1 16,0 0-1-16,0 0 1 16,0 0-1-16,0 1 1 15,4-1-1-15,-4 3 0 16,0 0 0-16,3 1 0 15,-3-4 0-15,0 3 0 16,0-3 0-16,0 6 0 16,4 1 0-16,-4-1 0 15,0-2 0-15,0-1 0 0,0 0 0 16,0-3 0-16,0 4 0 16,0-4 1-16,0 0-1 15,0 3 0-15,0-3 0 16,0-3 1-16,0 3-1 15,0-3 1-15,0 0 0 16,0 0 0-16,0 0 0 16,0 0 1-16,0 0-2 15,0 0 1-15,0 0 0 16,0 3 0-16,0-3-1 16,0-3 0-16,0 3 0 15,0 0 0-15,7 0-8 16,10 0 0-16,4-6-7 15,1-19 0 1,-22 25 15 0,0 0 0-1</inkml:trace>
  <inkml:trace contextRef="#ctx0" brushRef="#br0" timeOffset="132670.5986">21378 3750 19 0,'7'6'9'0,"-7"-18"-6"0,0 12 9 16,0 0-9 0,0 0 0-16,4-7 3 0,-1 1 0 15,1 0-7-15,-4 6 0 16,4-6 5-16,3 3 1 15,0-4-2-15,0 1 0 16,3 3-1-16,4-3 0 16,-7-1-1-16,4 1 1 15,0 0-1-15,-1-4 0 16,4 4-1-16,-3-3 1 16,3-1 0-16,0 4 0 15,0 0-1-15,0 3 1 16,0-4-1-16,4 4 0 0,-4 3 0 15,0-3 0-15,0 0 0 16,-3 3 0-16,0 0 0 16,-1 6 0-16,-3-3 0 15,0 4 0-15,-3 2 0 16,-4-3 0-16,0 1 0 16,0 2 0-16,-4 0 0 15,1 1 0-15,-1-1 0 16,1 1 0-16,-1 2 0 15,-3-2 0-15,0-4 0 16,0 3 0-16,3-3 0 16,1 4 0-16,-1-1 0 15,-3 1 0-15,4-4 0 16,-1 0 0-16,1-3 0 16,-1 4 0-16,1-1 0 15,3-3 0-15,0 0-1 0,0 0 1 16,3 0 0-16,4 1 1 15,0-1-1-15,4 0 1 16,0-3 0-16,-1 0 0 16,1 0 0-16,-1-3 1 15,1 0-1-15,-1-1 0 16,1 4-1-16,0 0 1 16,-1 0-1-16,4 0 0 15,0 0-2-15,1-3 0 16,2 0-2-16,4 3 0 0,0 3-8 15,1-3 0-15</inkml:trace>
  <inkml:trace contextRef="#ctx0" brushRef="#br0" timeOffset="134428.5741">23791 3603 26 0,'0'-3'13'0,"7"-7"-9"16,-7 10 15-16,0 0-15 16,0 0 1-16,4-3 1 15,-1-6 0-15,-3 9-8 16,4-7 0-16,0 4 5 15,3-6 1-15,0 2-3 16,3 1 1-16,4 3-2 16,0 0 1-16,1 3-1 15,2-3 1-15,-3 0-1 16,4 0 0-16,3 3 0 16,-3 0 0-16,-4-4 0 15,0 4 0-15,-3 4 0 16,-1 2 0-16,-3-3-1 0,-3 0 1 15,-1 6 0-15,1 1 0 16,-4 2 0-16,0 1 0 16,0-7 0-16,0 7 0 15,-4-1 0-15,1-2 1 16,3-1-1-16,-4-3 1 16,1 1-1-16,-4-1 1 15,0 0-1-15,-4 4 1 16,0-7-1-16,1 6 1 15,3-6-1-15,0 0 1 16,0 1-1-16,3-1 0 0,-3 0 0 16,4 0 0-16,3 0-1 15,0-3 1-15,3 3-1 16,8 0 1-16,6 1-1 16,1-4 0-16,3 0 0 15,-3 0 1-15,-4 0-1 16,3 0 1-16,-2 3 0 15,-5 3 0-15,1-3 0 16,-1 0 0-16,-3 3-1 16,-3 1 1-16,-4 5 0 15,0-5 1-15,0-1-1 16,-4 3 1-16,-3-2 1 16,-3 2 0-16,-4-3 0 15,-4 0 0-15,4 1-2 16,-4 2 1-16,4-3-6 15,-4 4 1-15,4-4-9 16,-3-9 1-16</inkml:trace>
  <inkml:trace contextRef="#ctx0" brushRef="#br0" timeOffset="162803.0351">18962 5098 19 0,'-7'-12'9'0,"14"6"-2"16,-7 6 10-16,0-7-15 16,0 1 1-16,0 0 3 15,0 6 0-15,0-3-7 16,0 3 1-16,0 0 3 15,0 0 1-15,0 0-2 16,0 3 1-16,0 0-2 0,0 3 0 16,3-3-1-16,-3 4 1 15,4-1 0-15,-1 0 0 16,-3 0 0-16,0-2 1 16,4-1-1-16,-4 0 1 15,3 0-1-15,-3 0 0 16,4 0-1-16,-4 0 1 15,0 1-1-15,4-1 1 0,-4 0-1 16,3 0 1-16,-3-3 0 16,0 3 1-16,0-3-1 15,0 3 0-15,0-3 1 16,4 3 0-16,-4 4-1 16,3-1 0-16,1-3 0 15,-4-3 1-15,0 0-2 16,3 3 1-16,1 3-1 15,-4-6 1-15,0 4-1 16,0 2 1-16,3 3-1 16,1-3 1-16,-4 7-1 15,3-4 1-15,1-2-1 16,-4 5 1-16,3-5-1 16,-3 2 0-16,4-3 0 15,-4 7 0-15,0-10 0 16,0 6 0-16,7 1-3 15,0-4 0-15,-4-3-12 16,5 7 1-16</inkml:trace>
  <inkml:trace contextRef="#ctx0" brushRef="#br0" timeOffset="170233.3253">21364 5108 26 0,'-7'-3'13'0,"7"-4"-8"16,0 7 13-16,0 0-16 15,0 0 1-15,0 0-1 16,0 0 1-16,0 0-4 16,0 0 1-16,0 0 3 15,0 0 0-15,7-3-1 16,-7 3 0-16,4-3 0 16,3 0 0-16,-4 0-1 15,1-3 0-15,3-1-1 16,-4 1 1-16,5 0-1 15,-1-4 0-15,0 4 0 16,0 3 0-16,0-3 0 16,0 3 0-16,3-1 0 0,-3 1 0 15,-3 0 0-15,3 3 0 16,0 0 0-16,0 0 0 16,0 0-1-16,0 0 1 15,0 0 0-15,0 0 0 16,0 0-1-16,0 3 1 15,1 0 0-15,-5 4 0 16,1-1 0-16,-1 0 0 16,1 4 0-16,-1-1 0 0,1 0 0 15,-4 1 0-15,0-1 0 16,0 1 0-16,0-1-1 16,-4-3 1-16,1 7 0 15,-1-1 0-15,1 4 0 16,-1-3 0-16,1-1 0 15,-1 1 0-15,0-4 0 16,1 1 0-16,-1-4 0 16,1 0 1-16,-1 0-1 15,1-2 0-15,-1-8 0 16,4 8 1-16,0-4-1 16,0-4 0-16,0 1 0 15,0 6 0-15,-3 1-1 16,3-1 1-16,0 0 0 15,0-3 0-15,0 3 0 16,0-3 0-16,0 0 0 16,0 3 0-16,0-3 0 0,0 0 0 15,0 0 0-15,0 0 0 16,7 3 0-16,0-6 1 16,3 3-1-16,1 3 0 15,3-3 0-15,4-3 0 16,-1 0 0-16,5 0 0 15,-1-3 0-15,-4 2 0 16,1-2 0-16,-4-3 0 16,0 6-1-16,0-4 1 15,-3 10-2-15,-4-15 0 16,0 9-9-16,-3 6 1 0</inkml:trace>
  <inkml:trace contextRef="#ctx0" brushRef="#br0" timeOffset="175292.8391">24010 5067 24 0,'0'0'12'0,"0"-3"-9"15,0 3 13-15,0 0-15 16,0 0 1-16,0 0 1 15,0 0 0-15,4-6-4 16,-4-1 1-16,0 7 2 0,0 0 0 16,0 0-1-16,0 0 1 15,0-6-1-15,0 6 0 16,0 0-1-16,0 0 1 16,0 0-1-16,3-6 1 15,-3 6 0-15,0 0 0 16,0 0 0-16,0 0 0 15,4-3 0-15,-4 3 0 16,0 0-1-16,0-3 1 0,0 3-1 16,0-4 0-16,0 4 0 15,0 0 0-15,0 0 0 16,0 0 0-16,0 0 0 16,0 0 0-16,0 0 0 15,0 0 0-15,0 0-1 16,3-3 1-16,-3 3 0 15,0 0 0-15,0 0 0 16,-3 0 0-16,3 0-1 16,0 0 1-16,3 3 0 15,-3-3 0-15,4 4 0 16,-1-1 0-16,-3 0 0 16,0 0 0-16,4 0 0 15,-4-3 0-15,0 3 0 16,0 0 0-16,3 4-1 15,-3-4 1-15,4 0 0 16,-1 0 0-16,-3 0 0 0,0 3 0 16,4 1 0-16,-8-1 0 15,4 0 0-15,-3 1 0 16,-1-1 0-16,1 0 0 16,3 4 0-16,0-7 1 15,0 3-1-15,0 6 0 16,0-2 0-16,0-1 0 15,3-2 0-15,1 2 0 16,-4-9 0-16,0 3 0 16,0-3 0-16,0 3 0 0,0 0 0 15,0-3 0 1,0 10 0-16,0-7 0 0,0-3 0 16,0 6 0-16,0-6 0 15,0 0 0-15,7 13-2 16,-4-7 0-16,1 0-8 15,3 4 1-15</inkml:trace>
  <inkml:trace contextRef="#ctx0" brushRef="#br0" timeOffset="179048.6757">21205 1088 34 0,'4'-10'17'0,"17"-5"-11"15,-21 15 18-15,4-10-22 16,-1 10 0-16,4-9 4 16,-3 3 0-16,-4 6-5 15,0 0 0-15,0 0 5 0,0 0 0 16,0 0-1-16,0 0 0 15,0 0-1-15,3 0 0 16,-3 0-1-16,0 0 0 16,0 0 0-16,0 0 1 15,0 0 1-15,0 0 0 16,0 0 0-16,0 0 0 16,0 0-1-16,0 0 0 15,0 0-2-15,0 0 1 0,4-7-2 16,-4 7 1-16,3 3-2 15,-3-3 1-15,0 0-1 16,4 0 0-16,-4 0 0 16,3 4 0-16,-3-4 0 15,0 0 1-15,0 0-1 16,0 0 1-16,0 0-1 16,0 0 1-16,0 0 0 15,0 0 0-15,0 0-1 16,0-4 1-16,0 4-1 15,0-6 0-15,0 6 0 16,0 0 0-16,0 0-1 16,0 0 1-16,0 0 0 15,0 0 0-15,0 0 0 16,0 0 0-16,0-6 0 16,0 9 0-16,0-3 0 15,0 0 1-15,0 0-1 16,0 0 0-16,0 0 0 0,0 0 1 15,0 0-1-15,0 0 1 16,0 0-1-16,0 0 0 16,0 0 0-16,0-3 0 15,0 3 0-15,0 0 1 16,0 0-1-16,-3 0 0 16,3 0 0-16,0 0 0 15,3 0-1-15,-3 0 1 16,0-3-7-16,0 3 0 0,11 0-17 15</inkml:trace>
  <inkml:trace contextRef="#ctx0" brushRef="#br0" timeOffset="181044.1486">21318 1063 25 0,'-3'0'12'0,"-1"9"-6"16,4-15 12-16,0 3-16 15,-3 3 0-15,3 0 4 16,0 0 0-16,0 0-6 16,0 0 0-16,0-7 5 15,-4 7 0-15,4 0 0 0,0-3 1 16,0 3-2-16,0 0 0 16,0-6 0-16,0 6 0 15,0 0-1-15,0 0 0 16,0 0-1-16,0-3 0 15,0 3-1-15,0 0 1 16,4-3-1-16,-4 3 0 16,0 0-1-16,3-3 0 0,-3 3 0 15,0 0 1-15,4-7-2 16,-4 7 1-16,0 0-1 16,0 0 1-16,7-3-4 15,0 3 0-15,0-6-6 16,4 6 1-16,-1 6-7 15,-10-6 1-15</inkml:trace>
  <inkml:trace contextRef="#ctx0" brushRef="#br0" timeOffset="182184.7054">21382 1038 40 0,'-14'-29'20'0,"10"29"-22"0,4 3 31 16,0-3-29-16,0 0 0 16,0-3 0-16,0 3 0 0,0 0 1 15,0 0 0-15,0 0 1 16,0-6 1-16,0 6 0 16,0 0 0-16,0 6 0 15,0-6 0-15,0 0-1 16,0 0 0-16,0 0-2 15,0 0 1-15,0 0-1 16,0 0 1-16,0-9-1 16,0 9 0-16,0 0-1 15,0 0 1-15,0 0 0 16,0 0 0-16,0 0 0 16,0 0 0-16,0 0 0 15,0 0 0-15,0 0 0 16,0-6 1-16,0 12-1 15,0-6 0-15,0 0 0 16,4-9 1-16,-4 9-1 16,0 0 1-16,0 0 0 15,0 3 0-15,0-3 0 16,0 0 0-16,0 0-1 0,0-3 1 16,0 3 1-16,0 0 0 15,0 0 0-15,0 0 0 16,0 0 0-16,0 0 1 15,0-7-1-15,0 7 1 16,0 0-2-16,0 0 1 16,0 0-2-16,3-6 0 15,-3 6 0-15,0 3 1 16,0-3-2-16,0 0 0 0,0 0 0 16,0 0 1-16,0 0-1 15,0 0 0-15,0 0-5 16,0 0 1-16,4 0-8 15,3 3 1-15,-4 4-5 16,-6-17 0-16</inkml:trace>
  <inkml:trace contextRef="#ctx0" brushRef="#br0" timeOffset="196535.8186">23001 536 39 0,'-10'-16'19'0,"13"13"-19"16,-3 3 20-16,0 0-20 16,0 0 1-16,0 0 0 15,0 0 1-15,7-6-2 16,0-1 1-16,0 4 0 15,7-6 1-15,0 0 0 16,8-7 0-16,-5 3-1 16,4 1 1-16,1 2-1 15,-5-2 0-15,1 6-1 16,0 2 1-16,3-2-2 16,0 3 1-16,0 3 0 15,-3-6 0-15,-1 6 0 16,1 0 0-16,-4-3 0 0,0-1 0 15,-3 4 0-15,-1 0 1 16,-3 4 0-16,-3-1 0 16,-1 3 0-16,-3 3 1 15,-3 4-1-15,-1 6 1 16,-3 3-1-16,-3-3 0 16,-1-7-1-16,1 4 1 15,-1-1-2-15,4-2 1 16,0-4 0-16,0 1 0 0,3-4 0 15,1 0 0-15,-1-3 0 16,1 4 0-16,3-7-1 16,0 9 1-16,3-9-1 15,4 3 1-15,4 4-1 16,-1-7 0-16,1 3 1 16,3 3 0-16,0 0-1 15,-3 0 1-15,-1 7 0 16,-3-10 0-16,1 7-1 15,-1-1 1-15,-4 0 0 16,-3 10 1-16,-3-3-1 16,-4 9 1-16,-4-3 0 15,-3 9 1-15,-4-6-1 16,1 4 1-16,-1-11-1 16,0 7 0-16,1-3-1 15,-1-6 1-15,4 0-5 16,3-7 0-16,4 1-10 15,0-7 0-15</inkml:trace>
  <inkml:trace contextRef="#ctx0" brushRef="#br0" timeOffset="197136.5753">22998 294 38 0,'-39'-25'19'0,"-35"28"-23"16,63 1 25-16,-7-1-21 15,1 12 0-15,-4-5 0 16,-4 2 0-16,0 4 1 16,1 9 0-16,-1 3 0 15,4 7 0-15,0-1 0 16,3 13 1-16,7 7-1 16,8 11 1-16,3 1-2 15,10 6 1-15,12-9 0 16,6-6 0-16,14 2 0 15,11-15 0-15,7 0 0 0,0-6 1 16,3-13 0 0,1-6 0-16,3-10 1 0,-3-9 0 15,6-16 1-15,4-9 0 16,0-12 0-16,-7-20 1 16,-14-6-2-16,-7-6 1 15,-11 7-2-15,-10-7 1 16,-11 3-2-16,-10 3 1 15,-18 0-1-15,-11 4 0 0,-17 6-1 16,-1 5 0-16,-6 14-2 16,-8 6 0-16,4 9-2 15,4 6 0-15,0 10-3 16,-4 10 1-16,7 2-5 16,7 4 1-16,7 5-5 15,11 4 0-15</inkml:trace>
  <inkml:trace contextRef="#ctx0" brushRef="#br0" timeOffset="202706.4463">24148 423 31 0,'3'0'15'0,"-10"-13"-15"15,7 13 16-15,0 0-14 16,0 0 0-16,0 0-1 0,0 0 1 15,0 0-3-15,0 0 1 16,0 0 1-16,0 4 1 16,-3 2-2-16,3-6 1 15,-4 3 0-15,1 6 1 16,-1-2-2-16,-3 2 1 16,3 7-1-16,-3 3 1 15,0-10-1-15,4 7 1 16,-8 2-1-16,4-5 0 15,0 3 0-15,0-4 0 0,0 1 0 16,3 6 0-16,-3-10 0 16,4-3 0-16,3 4 0 15,-4-1 1-15,1-6-2 16,-1 3 1-16,4 4 0 16,0-10 0-16,0 3 0 15,0-3 1-15,0 6-2 16,-3-6 1-16,3 0 0 15,0 0 1-15,3 3-1 16,1 4 0-16,3-7 0 16,0 3 0-16,0 0 0 15,0 0 0-15,4 0 0 16,-1 0 0-16,1 7-1 16,6-10 1-16,1 3 0 15,-4-3 1-15,0 6-1 16,0-6 0-16,1 10-1 15,-1-10 1-15,0 3-1 16,0 3 0-16,0-6-5 0,0 0 1 16,4 6-5-16,-1-6 1 15</inkml:trace>
  <inkml:trace contextRef="#ctx0" brushRef="#br0" timeOffset="203428.8236">24959 508 25 0,'-14'3'12'0,"10"-3"-14"16,4 0 18-16,-3 0-18 15,-1 6 0-15,-6 3 0 16,-1-9 1-16,-3 4 3 16,0-4 0-16,0 6-1 15,0-6 0-15,0 9 1 16,0-6 0-16,-1 7 0 15,5-1 1-15,-1 4-3 16,4-4 1-16,0 1 0 0,4-1 0 16,-4 0 0-16,3 1 0 15,0-4 0-15,4 3 0 16,0 1 0-16,4-1 0 16,0 1-1-16,3-4 1 15,0 3-1-15,0 1 1 16,3-1-1-16,1-9 0 15,-1 3-1-15,-2-3 1 0,-1-3 0 16,0 3 1 0,0 0-1-16,-4-6 1 0,-3 3-1 15,0-10 1-15,0 4 0 16,0-1 0-16,0 1 0 16,0 0 0-16,0-4-1 15,0 4 0-15,0-1 0 16,0 4 0-16,4 0 0 15,-4 3 0-15,3-7-1 16,1 1 1-16,-1 9 0 16,-3 0 0-16,7 0-1 15,0 0 1-15,4 0 0 16,0 9 0-16,3 1 0 16,0-1 0-16,7 3-1 15,-3 1 1-15,-1-4-2 16,1 1 1-16,7-7-3 15,-1 3 1-15,1-3-6 16,3 4 0-16</inkml:trace>
  <inkml:trace contextRef="#ctx0" brushRef="#br0" timeOffset="203880.0798">25245 602 39 0,'-4'0'19'0,"18"12"-28"0,-10-6 36 16,-1 1-28-16,4 2 1 0,4 1 0 16,0 5 0-1,-1-5 0-15,4-1 0 0,-3 0 0 16,0 1 0-16,-1-1 1 15,-3 1 1-15,-3-4 1 16,-1-6 0-16,1 3 0 16,-4-3 1-16,0 0-1 15,0 0 1-15,0 0-2 16,-4-3 1-16,1-6-2 16,3 2 0-16,0 4-1 15,0-3 1-15,0 3 0 16,0-10 0-16,3 4-1 15,1-4 0-15,-1-2-1 16,4 2 0-16,0-6-1 16,0 7 0-16,0-1-1 15,4 4 1-15,0-4-3 0,3 7 1 16,3 0-3-16,8 6 1 16,-4-10-6-1,4 10 1-15</inkml:trace>
  <inkml:trace contextRef="#ctx0" brushRef="#br0" timeOffset="204451.4161">25979 511 28 0,'-22'9'14'0,"-9"-3"-17"0,27-2 20 0,-3 2-17 16,0-3 0-16,-4 6 0 16,1 4 0-16,-4 6 0 15,3 0 1-15,1-1 0 16,3 7 1-16,7-6-1 16,0-3 1-16,7 3-1 15,0 0 1-15,0-10-1 16,0-6 0-16,0 0 0 15,0-9 0-15,3-3 0 16,1-1 0-16,0-9 0 16,-1-3 1-16,1 0-1 15,-4 4 0-15,3 2-1 0,-3 0 1 16,1 4-1 0,-1 2 0-16,0 10 0 0,0 10 1 15,0 9 0-15,0 2 0 16,0 14-1-16,-4 6 1 15,-3 3-1-15,0 9 1 16,-3-6-1-16,-4 6 1 16,0-9-1-16,-7-12 1 15,-4 2-1-15,-3-3 1 16,3-2-1-16,-3-7 1 16,-7-7-1-16,3-5 1 0,-3-4-1 15,3-6 1-15,0 0-2 16,8-6 0-16,-1-4-2 15,4-2 0-15,7-4-4 16,7-3 0-16,7-3-4 16,7 3 1-16</inkml:trace>
  <inkml:trace contextRef="#ctx0" brushRef="#br0" timeOffset="204853.4397">26173 724 44 0,'3'-6'22'0,"18"3"-32"16,-10 3 42-16,7 0-34 0,-1-7 1 16,8 4-3-16,3-3 1 15,-3 3 3-15,-4-7 0 16,0-2-3-16,-3-1 1 15,-4-6 1-15,-4 4 0 16,-3-1 2-16,-3 4 1 16,-4 2 0-16,0 1 1 0,-4-1-1 15,-6 4 0-15,-1 3-1 16,-6 3 0-16,-1 0-1 16,0 3 0-16,1 6 0 15,-1 7 0-15,0 3 0 16,8-7 1-16,3 10-1 15,7-3 1-15,7 6-2 16,7-3 0-16,0 0-2 16,7-6 1-16,0-4-5 15,4-2 1-15,3-10-5 16,1 0 1-16</inkml:trace>
  <inkml:trace contextRef="#ctx0" brushRef="#br0" timeOffset="205258.3896">26963 445 35 0,'-25'-3'17'0,"-21"3"-23"0,32 6 31 16,-3 0-25-16,-12 13 0 15,1 0 0-15,3-7 0 16,4 4 0-16,4 0 0 15,2-7-1-15,5 1 1 16,3-1 0-16,0-3 1 16,3-3-1-16,4 4 1 15,4-7 0-15,-1 9 0 16,8-9 0-16,-4 3 0 16,7 4-1-16,0 2 1 0,0-3-1 15,-3 7 1-15,-4 2-1 16,-4 14 1-16,-3-4 0 15,4 6 0-15,-4 0 0 16,0-2 0-16,0-4-1 16,-7-3 1-16,3-3-1 15,-3 2 1-15,4-2-3 16,-1-9 1-16,1-4-4 16,-4-3 1-16,10 0-7 15,4-9 1-15</inkml:trace>
  <inkml:trace contextRef="#ctx0" brushRef="#br0" timeOffset="205534.4655">27178 269 49 0,'-4'10'24'0,"1"27"-35"0,-1-15 46 16,1 10-36-16,-4 8 1 16,0 14-4-16,0-7 0 15,0 9 3-15,-4 4 1 16,4-4-4-16,-4-9 1 16,4-9 0-16,-3-10 0 15,3-9-2-15,0-3 0 16,0-1-5-16,3-12 1 0</inkml:trace>
  <inkml:trace contextRef="#ctx0" brushRef="#br0" timeOffset="205754.9189">26995 486 55 0,'-4'-19'27'0,"11"28"-42"15,0-9 56-15,11 0-41 16,10 7 0-16,7-7-1 16,1 3 1-16,13 6-2 15,0-3 0-15,4-3-2 16,0 4 0-16,-7-1-5 16,-4-3 1-16,4 3-5 0,-3-6 0 15</inkml:trace>
  <inkml:trace contextRef="#ctx0" brushRef="#br0" timeOffset="206116.6005">28272 517 49 0,'-18'-16'24'16,"-7"35"-35"-16,18-13 46 0,-7-6-37 15,-4 10 1-15,1 2 0 16,-4 7 0-16,0 3 1 15,3-3 1-15,4 0-2 16,0 0 1-16,3-4-1 16,8-5 1-16,3 5-2 15,0 4 0-15,7-6-6 16,7-4 1-16,3 1-5 16,8-4 1-16</inkml:trace>
  <inkml:trace contextRef="#ctx0" brushRef="#br0" timeOffset="206459.7408">28423 674 47 0,'-17'6'23'0,"-19"19"-36"0,36-12 46 15,7 2-38-15,1 10 1 0,9 4-3 16,1-14 0-16,3 4 10 15,4-9 0-15,-8-7-4 16,8-3 0-16,-4-10 3 16,-7-8 1-16,7-8 2 15,-6 4 0-15,-5 1 0 16,-3 2 0-16,-7 0-2 16,0 0 1-16,-3 3-2 15,-4 4 1-15,-4 2-2 16,4 4 0-16,0 3-4 15,0-6 1-15,-4 5-3 16,11 4 0-16,0 0-3 16,7 0 0-16,4 0-6 15,3 0 1-15</inkml:trace>
  <inkml:trace contextRef="#ctx0" brushRef="#br0" timeOffset="206745.3695">28815 642 32 0,'7'0'16'0,"11"10"-14"0,-11-1 26 16,0-6-28-16,0 10 1 15,3-1 0-15,1 14 0 16,7-8-2-16,-1 7 1 16,1-6 0-16,10 0 1 0,-3-3 0 15,-1-4 1-15,-2-5 1 16,6-7 0-16,-3 0-1 15,-4-16 1-15,0-3-1 16,-3-6 0-16,-4 3-3 16,3-3 1-16,-3 0-5 15,0 3 1-15,1 0-4 16,-5 3 0-16,1 3-4 16,-1 7 0-16</inkml:trace>
  <inkml:trace contextRef="#ctx0" brushRef="#br0" timeOffset="207197.461">29425 611 42 0,'-3'9'21'0,"10"32"-30"0,-4-38 40 15,4 10-31-15,4 9 1 16,10 3-1-16,-7-3 0 15,0 0 0-15,-3-3 1 16,-1-7 2-16,1 1 0 16,0-4 1-16,-4-9 1 15,0 0 0-15,-4-6 0 16,4 3-1-16,-3-16 0 16,3 3-2-16,-4-3 1 15,4-6-2-15,1 0 0 16,2-3-1-16,1 9 0 0,3-6 0 15,-4 9 0-15,5 4-1 16,-1 3 1-16,-4 9-1 16,4 0 1-16,0 3-1 15,-3 9 1-15,0 1-1 16,-1 2 1-16,1 4-1 16,-1 9 1-16,4-2-2 15,-3-1 0-15,0 3-2 16,-1-16 0-16,1 4-3 15,-1 0 0-15,1-7-3 16,0-6 1-16,-1-3-5 16,1-3 1-16</inkml:trace>
  <inkml:trace contextRef="#ctx0" brushRef="#br0" timeOffset="207405.8137">30117 385 47 0,'-11'10'23'0,"18"34"-33"0,-7-26 45 15,-7 17-35-15,7 3 1 16,-3 21-4-16,3-6 1 16,-4 4 0-16,-3 2 0 15,3-5-3-15,1-10 0 0,-4 3-7 16,3-13 0-16</inkml:trace>
  <inkml:trace contextRef="#ctx0" brushRef="#br0" timeOffset="207617.7282">30007 539 65 0,'11'0'32'0,"28"-19"-48"16,-11 19 66 0,35 6-61-1,4-2 1-15,-7 2-9 16,-3 3 1-16,-8-9 16 16,1 10 1-16</inkml:trace>
  <inkml:trace contextRef="#ctx0" brushRef="#br0" timeOffset="208847.5024">31104 517 41 0,'-10'-25'20'0,"6"16"-25"0,4 9 34 16,0 0-30-16,0 0 1 16,0 0-1-16,4 9 1 15,-4 0 1-15,0 1 1 16,0 5 0-16,0-2 1 16,0 6 0-16,0 12 1 15,0-12-1-15,0 9 1 16,0 0-2-16,0 7 1 15,0-1-2-15,0 1 0 0,0-1 0 16,10-5 0-16,5 2 0 16,-1 0 0-16,3-9 0 15,1 0 1-15,3-12 0 16,0-1 0-16,0 0-1 16,8-5 1-16,-8-4 0 15,7-7 0-15,-7-5-1 16,0-1 1-16,1-6-1 15,-5-6 0-15,1-12 0 16,-4 2 0-16,7 4 0 16,-3 3 0-16,-1-4 0 15,-3 1 0-15,1 3 0 16,-5-1 0-16,1 7 0 16,-8 10 0-16,8-16-1 15,-4 9 1-15,0 3 0 16,-3 7 0-16,-4-1-1 15,7 1 1-15,-4 0-3 16,-3 9 1-16,0-4-4 0,11 4 1 16,-1 7-8-16,1-1 1 15,-4 3-8-15,3 1 1 16</inkml:trace>
  <inkml:trace contextRef="#ctx0" brushRef="#br0" timeOffset="211564.3443">31919 608 42 0,'0'-19'21'0,"0"19"-22"0,0 0 21 0,0 0-21 15,11 3 0-15,-4 4 1 16,-3 2 0-16,3 0 1 15,0 7 1-15,-4 3 0 16,15 0 1-16,-8 6 0 16,1 3 0-16,0 0 0 15,6 7 0-15,-3-7-1 16,-3 0 1-16,3 3-2 16,-3 1 1-16,-1-10-1 15,-6 6 0-15,6-12 0 16,-3 3 0-16,-3-7-1 15,-4 4 1-15,7-4-1 16,-7 1 0-16,7-4 0 16,-4-6 1-16,-3 4-1 15,0-7 1-15,0 0 0 16,0 0 0-16,0-10 0 16,0-2 1-16,0-7-1 0,0-9 1 15,0-1-1-15,0 1 0 16,0-13 0-16,0-2 1 15,0 11-1-15,0-2 1 16,8 5-1-16,-5 1 0 16,-3 3 0-16,7 0 0 15,-3 6-1-15,3-6 1 16,-4 6-1-16,4 1 0 16,4 8 0-16,-1-9 1 0,8 10-2 15,-4 3 1-15,4-10 0 16,3 7 0-16,-10 5-1 15,6-2 1-15,4 3 0 16,1 6 0-16,-5-6-1 16,4 3 1-16,-3 3 0 15,0 3 0-15,-4-6-1 16,-4 10 1-16,1-1 0 16,0 1 0-16,-4-1 0 15,0 7 0-15,-4 3 0 16,4-7 0-16,-7 4 0 15,-7-1 0-15,-3-2 0 16,3 3 0-16,-4 2 0 16,-3 8 1-16,-7-14-1 15,-4 7 1-15,-7-3-1 16,0-1 0-16,4-5 0 0,0-4 0 16,3 3 0-1,1-9 1-15,-1 0-1 0,7 0 0 16,1 4-2-16,3-4 0 15,3 0-5-15,4-4 0 16,0 1-10-16,7 3 0 16</inkml:trace>
  <inkml:trace contextRef="#ctx0" brushRef="#br0" timeOffset="211894.8792">32805 545 48 0,'7'3'24'0,"-4"22"-30"15,4-9 35-15,-7 3-29 16,0 6 0-16,-7 6 0 15,-3 10 1-15,6 6-1 16,-10 3 1-16,11-3 0 16,-4 7 1-16,7-10-1 15,-4-10 0-15,8 4-1 16,-4-10 1-16,7-3-3 0,-7-9 1 16,0 3-4-1,10-10 1-15,1-9-9 0,-1-6 0 16</inkml:trace>
  <inkml:trace contextRef="#ctx0" brushRef="#br0" timeOffset="212152.1124">32893 536 48 0,'0'-19'24'0,"4"38"-31"0,3-19 42 0,3 0-34 16,11 0 0-16,-3 0-1 16,3 0 0-16,0 3-1 15,8-3 1-15,-1 0-1 16,4-3 1-16,-4 3-3 16,3 3 0-16,1-3-4 15,4 6 0-15,-5-6-6 16,1-6 1-16</inkml:trace>
  <inkml:trace contextRef="#ctx0" brushRef="#br0" timeOffset="212408.1851">32914 831 70 0,'18'-19'35'0,"63"38"-64"0,-60-26 73 16,18 14-52-16,0-7 1 16,3 0-8-16,-14-7 1 0,4 4 15 15,-4-6 0-15,4 3-16 16,-11-1 0-16</inkml:trace>
  <inkml:trace contextRef="#ctx0" brushRef="#br0" timeOffset="217721.5324">31641 922 49 0,'-11'-19'24'0,"11"12"-20"16,0 7 24-16,0 0-28 0,0 7 0 15,0-7 0-15,7 0 0 16,-3 3 0-16,-4 0 0 15,7 6 0-15,-4 1 0 16,11-7-3-16,0 3 1 16,-3 4-8-16,10 2 0 15,-3-2-3-15,-8-1 1 16</inkml:trace>
  <inkml:trace contextRef="#ctx0" brushRef="#br0" timeOffset="218350.3995">32406 1009 46 0,'-10'-9'23'0,"3"21"-34"16,7-12 44-16,7 7-34 15,-7-7 1-15,0 0-2 16,7 3 0-16,-4 0 0 16,8-3 1-16,-1 3-5 15,1 0 1-15,-4 0-6 16,11 1 0-16</inkml:trace>
  <inkml:trace contextRef="#ctx0" brushRef="#br0" timeOffset="219552.7927">33094 1154 34 0,'-3'-13'17'0,"3"7"-15"16,0 6 28-16,0-10-28 16,0 10 0-16,-7-9 0 15,7 9 1-15,0-6-4 16,0 6 0-16,0-3-3 15,0 3 1-15,0 0-9 0,10 3 1 16</inkml:trace>
  <inkml:trace contextRef="#ctx0" brushRef="#br0" timeOffset="228380.8906">24469 3264 24 0,'-7'-13'12'0,"-4"17"-10"16,11-4 12-16,-7 0-15 15,3-4 1-15,-3 1 0 16,-3 3 0-16,-1-6 0 16,1 0 1-16,-4-1-1 0,-1-2 1 15,-2 0 0-15,-1-1 0 16,1 4 0-16,-1-3 0 16,-7-1 0-16,-3 1 0 15,0-1 0-15,-4 1 1 16,-3 0-2-16,-4-1 1 15,0-2-2-15,0 2 1 16,-3 1 1-16,0-1 0 0,-8-2-1 16,4-4 0-16,-3 0 1 15,0 4 0-15,-8-1 0 16,-6 1 0-16,3-1-1 16,0 4 0-16,-4-1 0 15,-3-2 1-15,4 6-1 16,-8-4 0-16,-6 7 0 15,-1-3 0-15,0 0 0 16,-3 2 1-16,4-2-1 16,-1 3 1-16,-3 0-1 15,-7 0 1-15,-1 3-1 16,-2 0 1-16,2 0-1 16,-2 0 0-16,-1 3 0 15,-7 0 0-15,0 0 0 16,-6 3 0-16,6 7 0 15,-7-7 0-15,0 1 0 16,4-4 0-16,0 3 1 16,6 3 0-16,-2-6-1 15,-1 1 0-15,0 2 1 16,0 0 0-16,8 0-1 0,6 7 0 16,-3 0 0-16,-4 2 0 15,-3-2 0-15,10-1 0 16,0 1 0-16,4-4 0 15,0 4 0-15,-4-1 0 16,-3-2 0-16,4-1 0 16,2 1 0-16,1 2 0 15,4 4 0-15,-4 3 0 16,-8 3 0-16,-2 3 0 0,2-7 0 16,5 8 0-16,-1-1-1 15,7 3 1-15,-3 3 0 16,0 4 0-16,-3 2 0 15,6 1 0-15,0 3-1 16,4 3 1-16,7 0 0 16,-7 3 0-16,0-10 0 15,-4 7 0-15,1-3 0 16,6 0 0-16,4 3 0 16,0 3 0-16,7 6 0 15,7 3 0-15,-3 1 0 16,3 5 0-16,4 4 0 15,3-9 0-15,0 2-1 16,0 1 1-16,7 9 0 16,4 9 0-16,3-2 0 15,7 11 0-15,1-8 1 16,3-1 0-16,3 7-1 0,4 3 1 16,3-1 0-16,8 4 0 15,3-9 0-15,3 6 0 16,4-4-1-16,7-2 1 15,15 6-1-15,2-7 1 16,8 1-1-16,7-7 1 16,-4-6-1-16,8 0 1 0,-1-9-1 15,8-4 0-15,-1 4 0 16,11-4 1-16,4 4-1 16,6-7 0-16,-6-6 0 15,3-3 1-15,0 3-1 16,7-9 0-16,11 2 0 15,0-5 1-15,-1-4-1 16,1 1 1-16,3-1-1 16,11-3 0-16,0 0 0 15,0 1 1-15,0-1-1 16,3 3 0-16,7 0 0 16,4-5 1-16,-7-1-1 15,0-3 1-15,7 0-1 16,7-4 1-16,-7 1-1 15,0 0 0-15,7-6 0 16,14-1 1-16,-7 1-1 16,0-7 0-16,7 3 0 15,7-6 0-15,-6 4 0 16,-8-4 0-16,3 0 0 0,8-6 0 16,-15 0-1-16,1 3 1 15,3-10 0-15,3 1 0 16,-6-1 0-16,0-8 0 15,-1-1 0-15,4 0 1 16,-3-9-1-16,-1-4 1 16,4 4-1-16,0-3 1 15,-7-4 0-15,-3 1 0 16,-1-1 0-16,1 1 1 0,3-4-1 16,-11-6 0-16,8-3 0 15,-8-12 1-15,11-7-2 16,-4 0 0-16,-3-3 1 15,-10 0 0-15,-11-9 0 16,-4 2 0-16,-11-2 0 16,5-4 1-16,-15-2 0 15,-7 9 1-15,-4-7-2 16,-6-6 1-16,-1-3-1 16,-3 0 1-16,0-3-1 15,-7 6 0-15,10-9-1 16,-6 3 1-16,-4-3-1 15,-1 9 1-15,-9 10-1 16,-1 3 1-16,-3 9-1 16,-8 9 0-16,1-2-1 15,-7-1 0-15,-4 4-4 16,-4 5 1-16,-2-5-5 0,-1-4 1 16,-7 4-8-16,-7 0 0 15</inkml:trace>
  <inkml:trace contextRef="#ctx0" brushRef="#br0" timeOffset="251558.7075">10573 7224 36 0,'-7'-6'18'0,"10"6"-19"16,-3 0 18-16,4 0-17 15,-4 0 0-15,3 3 2 16,1 0 1-16,-1 1-2 16,1-1 1-16,-4 3 1 15,0 0 0-15,3 7 1 16,-3-1 1-16,0 4-2 15,-3 3 1-15,-1 3-2 16,1 9 1-16,-1 1-2 16,1 5 1-16,-1 1-2 15,1-1 0-15,-1-5 0 16,4-4 0-16,0-3 0 0,0 0 0 16,0-9 1-16,0-4 0 15,4 1 0-15,-1 0 0 16,1-7 1-16,-1 3 0 15,1-6-1-15,3-3 0 16,0 0 0-16,0 7 0 16,0-7-1-16,4 3 0 15,-1 0 0-15,1-3 0 16,-1 0-1-16,1 3 1 16,3 3-2-16,0 1 1 0,4-1-2 15,-1-3 0-15,5-3-2 16,-5-3 0-16,1 0-4 15,0 0 1-15,-4-1-5 16,-4 4 0-16</inkml:trace>
  <inkml:trace contextRef="#ctx0" brushRef="#br0" timeOffset="251873.8698">10926 7196 36 0,'-29'3'18'0,"29"38"-24"16,0-28 29-16,-3 6-23 16,-4 2 0-16,0 14 1 15,0-1 1-15,3 7-2 0,1 3 1 16,-1 0 0-16,1 3 0 15,-1-3 0-15,0-3 1 16,-3-7-2-16,0 1 1 16,0-4-1-16,0 0 0 15,0-5-1-15,4-5 0 16,-1-2-3-16,1-3 1 16,-1-3-7-16,1-4 0 0</inkml:trace>
  <inkml:trace contextRef="#ctx0" brushRef="#br0" timeOffset="267833.3562">12891 7701 42 0,'0'-6'21'16,"0"0"-14"-16,0 6 27 0,0 0-32 16,0-4 1-16,-4 1 1 15,0-3 0-15,1 3-5 16,-4 0 1-16,0 0 3 15,0 0 0-15,0-1-1 16,-4 4 0-16,1 4-1 16,-1-4 0-16,0 3-1 15,1 3 0-15,-4 0 0 0,0-3 0 16,-1 4 0-16,1 2 0 16,0 4 0-16,0-1 0 15,4-3 0-15,-1 7 1 16,-3-6-2-16,3 2 1 15,1 1 0-15,3-1 0 16,-4-2 0-16,4-1 0 16,0 4 0-16,3-1 0 0,4 1 0 15,0-1 0-15,0-2 0 16,-3 2 1-16,-1 1-2 16,4-1 1-16,0 4 0 15,4-4 0-15,-1 1 0 16,1 0 0-16,-1 2 0 15,5-9 1-15,-1 4-1 16,0-1 1-16,0 1 0 16,3 2 0-16,1 1-1 15,3-7 1-15,0-3-1 16,4 0 1-16,-1-3-1 16,1 3 0-16,3 1 0 15,0-1 0-15,0-3 0 16,1 3 1-16,-5-3-3 15,1 0 1-15,0 0-3 16,10-3 1-16,-4 0-5 16,1 3 1-16,0 0-10 15,-4-7 0-15</inkml:trace>
  <inkml:trace contextRef="#ctx0" brushRef="#br0" timeOffset="268150.49">13384 7573 31 0,'0'-4'15'0,"11"36"-6"16,-7-23 17-16,-1 13-23 15,1 3 0-15,-1 3 0 16,1 4 1-16,-1 5-6 16,4-2 1-16,-3 3 3 15,-1-1 0-15,1 1-2 16,3-4 1-16,-4-2-2 16,1-10 0-16,-1 0-5 15,1-7 0-15,-4 1-6 16,0-10 0-16</inkml:trace>
  <inkml:trace contextRef="#ctx0" brushRef="#br0" timeOffset="268629.6973">13324 7613 34 0,'-7'-9'17'0,"18"15"-21"0,0-3 27 16,-1 0-22-16,4 4 1 0,4-4 0 15,3 0 1-15,11 6-4 16,-8 1 1-16,5-1 2 15,2 4 1-15,-2 6-1 16,-5-7 0-16,1 1 1 16,0 2 0-16,-8 7 0 15,-2 0 0-15,-5 0 0 16,-3 3 0-16,0 0-1 16,-3 0 1-16,-4 10-2 15,0 3 1-15,-4-4-1 16,1 1 0-16,-4-4-1 15,0-3 1-15,0-6-1 16,-1 6 1-16,-2-15-1 16,-4-1 1-16,0-2-1 15,-4-1 1-15,-3-2-3 16,3-1 1-16,4-3-6 16,4 3 1-16,-1-9-9 0,7 6 0 15</inkml:trace>
  <inkml:trace contextRef="#ctx0" brushRef="#br0" timeOffset="268930.7377">14432 7792 53 0,'0'0'26'0,"25"-3"-32"0,-18 3 45 0,3-3-39 15,5 0 0-15,-1 0 1 16,0-1 0-16,0 1-2 16,0 3 1-16,7 0 0 15,4 0 1-15,3 0-3 16,0 0 0-16,-3 0-4 15,7 0 1-15,0 3-10 16,-1 1 1-16</inkml:trace>
  <inkml:trace contextRef="#ctx0" brushRef="#br0" timeOffset="269229.3327">14443 8046 47 0,'-11'0'23'0,"32"9"-22"0,-14-12 39 16,7 3-37-16,4-3 1 16,3-3 2-16,11-10 1 0,7 10-8 15,10-3 0-15,4-1 5 16,0-2 0-16,4 2-2 15,2 1 1-15,1-1-3 16,4 4 0-16,-8 0-6 16,-3 0 0-16,-3-1-12 15,-8 4 1 1</inkml:trace>
  <inkml:trace contextRef="#ctx0" brushRef="#br0" timeOffset="270791.9799">24553 4111 86 0,'-10'-16'43'0,"-1"13"-34"16,11 3 43-16,0 3-50 15,0-3 1-15,0 0 1 16,0 3 0-16,0-3-5 16,0 0 1-16,0 3 3 15,0-3 1-15,0 0-2 16,0 0 0-16,0-3-1 16,0 3 1-16,0 3-2 15,0-3 0-15,0 0 0 16,0 0 0-16,0 0 0 0,0 0 0 15,0 3 0-15,0 1 0 16,0-4 0-16,0 0 1 16,0 3-1-16,0 0 0 15,0 0 0-15,0-3 0 16,0 3 0-16,0-3 1 16,0 3-1-16,-3-3 0 15,3 3 0-15,0-3 0 0,-4 3 0 16,4-3 1-16,0 4-1 15,-3-1 0-15,3 0 0 16,0-3 1-16,0 3-1 16,0-6 0-16,0 3 0 15,0 3 1-15,0 0-1 16,0-3 0-16,0 0 0 16,0 0 0-16,0 0-4 15,0-3 0-15,0-3-24 16,-22-13 1-16</inkml:trace>
  <inkml:trace contextRef="#ctx0" brushRef="#br0" timeOffset="283508.5324">15963 7667 28 0,'-17'3'14'0,"-8"-16"-13"0,25 10 14 0,0 3-13 16,0 0 1-16,0 0 2 15,0-6 1-15,0 6-6 16,7-6 0-16,-7 6 5 16,7-4 0-16,0 4-1 15,0 0 1-15,0 4-2 16,0-4 1-16,0 0-2 15,4-4 0-15,3 1-1 16,0 3 0-16,7-3-1 16,0 0 1-16,4 3-1 15,0 0 1-15,-1 0-1 16,-2 0 1-16,-1 0-1 16,0 6 0-16,0-3 0 15,-3 4 1-15,-4-1 0 16,0 10 0-16,-7 2 1 15,-7-2 0-15,-3 0 0 16,-1 3 1-16,-3 9-1 16,0-3 0-16,-4 0-1 0,-3 0 0 15,-3-3-1-15,-5 3 1 16,-2 0-1-16,-1 3 1 16,0 1-1-16,1-1 1 15,2-6-1-15,1 3 1 16,0-3-1-16,0-3 1 15,0-4-1-15,3 1 0 0,1-3 0 16,-1-1 0-16,11-2 0 16,0-4 0-16,0 3 0 15,0 1 0-15,3-4-1 16,8 0 1-16,-1 0-1 16,8 4 1-16,3-4 0 15,4-3 0-15,-4 4 0 16,7-7 0-16,3 3 0 15,5-3 0-15,6-3 0 16,0-1 0-16,-3 1 0 16,7-6 0-16,0 3-1 15,6 2 0-15,1-2-5 16,-3 0 1-16,-5-7-8 16,-2 4 1-16,3 0-4 15,-8-4 0-15</inkml:trace>
  <inkml:trace contextRef="#ctx0" brushRef="#br0" timeOffset="284363.1693">17378 7798 35 0,'3'-3'17'0,"-3"-3"-21"0,11 3 30 15,7 0-25-15,6 0 1 16,1-4 1-16,3 1 1 15,4-7-5-15,-4-5 1 16,0 2 2-16,1 3 1 0,-1 1-2 16,-3 2 0-16,-1 4 0 15,-3 3 0-15,-3 6-1 16,-4 7 1-16,-7 5 1 16,-3-2 0-16,-8 6 0 15,-6 9 1-15,-4 0 0 16,-4 3 0-16,0 1 0 15,-3-1 0-15,-4 1-2 16,1-7 1-16,3 3-1 16,3-9 1-16,7-1-1 15,1-5 0-15,3 6-1 16,3-7 1-16,8-2-1 16,3-1 1-16,3 1-1 15,4-1 0-15,1-6 0 16,-1 3 1-16,3 1-1 15,1-4 0-15,3 0 0 16,4 0 1-16,3-3-1 0,0 0 0 16,4-6-1-1,7 0 0-15,0 2-4 0,3-8 0 16,11 2-11-16,0-2 1 16</inkml:trace>
  <inkml:trace contextRef="#ctx0" brushRef="#br0" timeOffset="284948.4643">18715 7764 55 0,'-11'-13'27'0,"15"10"-37"15,3 0 44-15,0-6-33 16,7 5 1-16,4-5-1 16,6 0 1-16,5-4-3 15,2 1 1-15,1 2 1 16,10 1 1-16,1-4-1 15,-1 10 0-15,-3 3 0 16,-4 6 1-16,-7 4 0 16,1 5 0-16,-8 1-1 15,-7 6 1-15,-4 6 0 16,-6 1 1-16,-8-1-1 0,-6 0 0 16,-4 3 0-16,-4 1 1 15,-3-1-1-15,0-6 1 16,0 0-1-16,-1 0 0 15,5-3-1-15,3-3 0 16,3-6 0-16,4-1 0 16,0-2-1-16,4-1 0 15,3-3 0-15,3 7 0 0,11-7 0 16,11 3 0-16,7-2-1 16,10-1 1-16,7-6 0 15,1-3 0-15,6 0-3 16,1 0 1-16,3 3-3 15,-4-4 1-15,0 4-8 16,-3 0 1-16,-10 0-8 16,-15 0 0-16</inkml:trace>
  <inkml:trace contextRef="#ctx0" brushRef="#br0" timeOffset="285474.2044">16718 7805 33 0,'-3'-10'16'0,"3"10"-13"16,0 0 19-16,0 0-20 16,7 0 1-16,0 3 1 15,0 4 0-15,3-1-5 16,1 3 0-16,10 4 4 16,0 3 0-16,0-1-2 15,8-2 1-15,-1 2-1 16,0 1 0-16,7 3-1 15,-6 3 1-15,-1-3-1 16,-3-1 1-16,-4-2-4 16,0-3 1-16,-3-1-8 15,-1 4 1-15,-3 3-3 16,-3-10 0-16</inkml:trace>
  <inkml:trace contextRef="#ctx0" brushRef="#br0" timeOffset="285747.0134">17071 7801 38 0,'-11'-9'19'0,"8"-3"-22"0,3 12 36 0,0 0-31 15,-4 0 1 1,-3 3 0-16,4 3 1 0,-8 3-6 15,1 10 1-15,-1 3 2 16,0-3 1-16,-3 9-3 16,0 0 1-16,0 4-1 15,0-10 0-15,3 0-3 16,-3 0 1-16,7-7-10 16,-3 1 1-16</inkml:trace>
  <inkml:trace contextRef="#ctx0" brushRef="#br0" timeOffset="285969.7697">16690 7952 39 0,'-7'-9'19'0,"42"12"-24"0,-24-3 29 16,13 6-24-16,5-3 0 15,2 3 0-15,12-6 1 16,-1 7-2-16,0-7 1 16,-6 0-4-16,-1 0 1 15,-3-3-7-15,-1-4 1 16</inkml:trace>
  <inkml:trace contextRef="#ctx0" brushRef="#br0" timeOffset="286227.1294">16930 7751 34 0,'-18'0'17'0,"18"16"-17"0,0-16 28 0,7 9-28 16,4 10 1-16,-4 6 0 15,-4 7 0-15,4 12-2 16,4 3 1-16,0 0-2 16,-4 3 0-16,-7-9-4 15,0-4 1-15,0-5-6 16,-4-4 1-16</inkml:trace>
  <inkml:trace contextRef="#ctx0" brushRef="#br0" timeOffset="286734.3805">18277 7849 36 0,'0'6'18'0,"11"16"-22"16,-4-16 34-16,4 3-30 15,-1-2 1-15,4 5 1 16,0 1 0-16,4 6-2 0,0-4 0 15,3 4 1-15,4 3 0 16,6 0 0-16,-2 3 0 16,-1-6-2-16,4 0 1 15,-1-7-6-15,1-2 0 16,-4-4-5-16,0-6 0 16</inkml:trace>
  <inkml:trace contextRef="#ctx0" brushRef="#br0" timeOffset="286991.6293">18591 7870 30 0,'-3'-31'15'16,"6"34"-14"-16,-3-3 22 0,0 0-20 15,-3 3 1-15,-1 4 2 16,-3 2 0-16,0 4-7 15,-7 5 0-15,-7 11 4 16,0 2 1-16,3 3-3 16,1-2 0-16,-1 2-3 15,0-5 1-15,-3-4-6 16,0 3 1-16,0-3-6 16,0-3 1-16</inkml:trace>
  <inkml:trace contextRef="#ctx0" brushRef="#br0" timeOffset="287200.741">18387 8046 30 0,'28'6'15'0,"36"-15"-14"0,-50 6 23 0,7 3-25 16,3 3 1-16,1-6 0 15,3 3 1-15,1 3-5 16,-5-3 0-16,-3 3-5 16,1-6 1-16</inkml:trace>
  <inkml:trace contextRef="#ctx0" brushRef="#br0" timeOffset="287443.7192">18436 7927 34 0,'4'34'17'0,"42"51"-23"0,-32-57 30 16,0 4-27-1,0 5 1-15,0-8-5 16,-7 2 1-16,-3 0 2 0,-11 1 0 16</inkml:trace>
  <inkml:trace contextRef="#ctx0" brushRef="#br0" timeOffset="293085.8237">20384 7732 38 0,'-18'-15'19'0,"14"12"-18"0,4 9 20 0,0-3-19 16,0-3 0-16,0 0 6 15,0 0 1-15,0 0-9 16,0 3 1-16,0-3 4 16,0 0 1-16,7 0-1 15,4 0 0-15,3-3-3 16,4 0 0-16,3-6-2 16,11-1 1-16,-1 1-1 15,-2-4 0-15,-1 7 0 16,4-3 0-16,-1 2 0 15,-2 7 0-15,2 0-1 16,-2 0 1-16,-5 10 0 16,-3-1 0-16,-3 0 0 15,0 7 1-15,-4-3-1 16,0-1 1-16,-7 4 1 16,-4-4 0-16,-6 4 0 15,-11 3 1-15,-7 3-1 0,-4 0 1 16,-7 0-1-16,0-3 0 15,1 6-1-15,-1 0 0 16,0-3-1-16,0 0 0 16,8-4 0-16,3-5 1 15,3-7 0 1,4 1 0-16,0-1-1 0,7-3 1 16,3 0 0-16,4-3 0 15,11-3-1-15,6 0 1 0,8 0-2 16,3 0 1-16,1 6 0 15,2-3 0-15,5 6 0 16,-1 0 0 0,4 13-1-1,-4 0 1-15,-10 6 0 16,-8 0 1-16,-10 3-1 16,-10-3 1-16,-11 4-1 15,-11-4 0-15,0 0 0 16,-6 0 1-16,-5 0-2 15,-3 0 1-15,1 0-6 16,-1-3 1-16,4-6-9 16,6-7 0-16,-2-6-6 15,-12-12 1-15</inkml:trace>
  <inkml:trace contextRef="#ctx0" brushRef="#br0" timeOffset="293520.6057">19502 7783 43 0,'3'-7'21'0,"11"7"-28"0,-7 0 34 0,4 0-27 16,3 4 1-16,0 2 2 15,4 3 1-15,3 4-4 16,4 2 1-16,6 4 2 15,1 0 0-15,0 0-1 16,3-3 1-16,4 2-2 16,3 4 1-16,-3-6-2 15,0 6 1-15,3-3-1 16,-10-4 0-16,0 1-2 16,-1-10 1-16,-6 13-5 15,-4-13 1-15,-7 4-8 16,-14-7 0-16</inkml:trace>
  <inkml:trace contextRef="#ctx0" brushRef="#br0" timeOffset="293791.318">19999 7717 43 0,'0'-16'21'0,"7"26"-23"0,-7-10 33 0,-3 9-30 16,-8 7 1-16,-7 15 0 16,-3 3 1-16,-7 14-5 15,3 8 1-15,4 4 2 16,-7-4 0-16,0 0-1 16,3-12 1-16,4-3-2 15,0-6 0-15,3-7-2 16,4-6 0-16,0-7-9 15,-4-5 0-15</inkml:trace>
  <inkml:trace contextRef="#ctx0" brushRef="#br0" timeOffset="294090.566">19565 7911 41 0,'-7'-3'20'0,"3"16"-24"0,8-13 30 16,7 9-25-16,3-3 0 16,3 1 1-16,12-1 1 15,2 3-3-15,5-6 0 16,2-9 1-16,5 0 1 15,3 6-1-15,-1-3 1 16,-2 0-2-16,-1-1 0 0,-7 1-4 16,1 3 1-16,-8-3-9 15,-3 0 0-15</inkml:trace>
  <inkml:trace contextRef="#ctx0" brushRef="#br0" timeOffset="294421.6662">19731 7767 30 0,'3'6'15'0,"15"26"-8"16,-11-17 18-16,0 7-24 0,4 10 0 16,-1 15 0-16,-3-3 1 15,4 9-3-15,-4 3 1 16,0-6 1-16,0-9 1 16,0-3-1-16,-3-4 0 15,-1-5-1-15,1-7 1 16,-4-4-3-16,3-2 0 15,-3 0-9-15,0-7 1 0</inkml:trace>
  <inkml:trace contextRef="#ctx0" brushRef="#br0" timeOffset="314764.8927">23675 3302 23 0,'0'-10'11'0,"0"13"-4"16,0-3 11-16,0-6-17 15,0 0 0-15,0 0 2 16,-4 6 1-16,1-7-4 15,-1 1 1-15,-3 6 2 16,-3-6 1-16,3 3-1 16,-4-4 0-16,-3-2 0 0,3 3 0 15,-3-4 0-15,0 4 0 16,-7 0-1-16,3-4 0 16,4 1 0-16,-10 3 0 15,2-1-1-15,1 1 0 16,-3 0-1-16,-1-1 0 15,0 4 0-15,0 0 0 16,1 0 0-16,-1 0 0 16,0 3 0-16,-3-6 0 15,3 3 0-15,-3 3 1 16,0-4 0-16,-4-2 0 0,-3 3 0 16,-4-3 0-16,0-1 0 15,1 4 0-15,-1 0-1 16,-4-3 1-16,5 9-1 15,-5-6 1-15,1 6-1 16,3-6 0-16,0 0 0 16,1-3 0-16,-8 6 0 15,0-7 0-15,0 1 0 16,-3 0 1-16,-1-4 0 16,4 1 0-16,0-1-1 15,1 4 1-15,-1 0 0 16,0-3 0-16,7 2-1 15,-3 1 0-15,-4 3 0 16,-4 3 0-16,-2-6 0 0,6 2 1 16,-7 4-2-1,-4-3 1-15,1 3 0 0,-1-3 1 16,1 0-1 0,-4 3 0-16,-3-3 0 0,-8 3 0 15,0 6 0-15,4-3 0 16,0 0 0-16,4 1 0 15,-4 5 0-15,0 0 0 16,0 1 0-16,-11-7 0 16,11 6 0-16,0-6 0 0,0 7 0 15,0-4 1-15,4-3-1 16,-1 7 0-16,-3-4 0 16,-11 0 0-16,8 7-1 15,-1-1 1-15,1-2 0 16,-1 2 0-16,-3 4 0 15,0 0 0-15,-7-1-1 16,3 1 1-16,4 0 0 16,0-1 1-16,4-2-1 15,3-1 0-15,-4 7 0 16,-3-6 0-16,-4-1 0 16,8 1 0-16,-1-1 0 15,18-2 0-15,-17 9 0 16,6-1 0-16,1 4 0 15,3-3 1-15,0 9-1 16,-4 1 0-16,8 8 0 16,3-2 0-16,0 6 0 15,4-10 1-15,3 10-2 16,-4-4 1-16,8 1 0 0,3-7 1 16,4 4-1-1,-4-4 0-15,0 4-1 0,0-1 1 16,1-3 0-16,2 4 0 15,-2 6 0-15,6 3 0 16,0 0-1-16,4-1 1 16,-4 8 0-16,4-1 1 15,0-9-1-15,3-1 0 16,0-2 0-16,4 0 0 0,0 2 0 16,3-2 0-16,1 0 0 15,-1 2 0-15,4 4 0 16,0 0 0-16,3 0 0 15,1 3 1-15,-4 0-1 16,-1 0 1-16,1-6-1 16,4 0 1-16,-4-1-1 15,0 1 1-15,-1-6 0 16,5 2 0-16,-4 10-1 16,3-3 1-16,1 0-1 15,-5 3 1-15,5-3-1 16,-1 3 1-16,4 0-1 15,0-6 1-15,4 0 0 16,3 0 0-16,3-1-1 16,4 1 1-16,4 6-1 15,-1 6 0-15,4-9 0 16,4 6 0-16,0-6 0 16,-1 3 0-16,1-3 0 0,0-3 0 15,-1 0 0-15,1-4 0 16,3 1 0-16,0 0 0 15,4-1 0-15,3 1 0 16,0 6 0-16,4 0 0 16,11 0-1-16,-5-4 1 15,8 1-2-15,7 0 1 0,-7 0-3 16,-4-4 1-16,1-2-8 16,-5 3 1-16,-2-4-6 15,-8-9 0-15</inkml:trace>
  <inkml:trace contextRef="#ctx0" brushRef="#br0" timeOffset="323126.1169">21491 7864 39 0,'-10'-6'19'0,"10"12"-17"15,0-6 20-15,0 0-22 16,0 0 1-16,0 0 1 15,0 0 0-15,3 3-2 16,1 0 1-16,-1 1 2 16,4-4 0-16,0 0 0 15,4 3 1-15,3-3 0 16,4-3 0-16,3-1-2 16,0 1 1-16,4-3-1 15,-1 3 0-15,5-3-2 16,2-1 1-16,8 1-1 15,4 0 0-15,2 0 0 0,1-1 0 16,0-2 0-16,3-1 0 16,1 1-1-16,-4 6 1 15,-4-3-3-15,-3 3 0 16,3 3-7-16,-7-4 0 16,-6 8-5-16,-19-1 1 15</inkml:trace>
  <inkml:trace contextRef="#ctx0" brushRef="#br0" timeOffset="323608.6391">21583 8291 37 0,'-18'-13'18'0,"8"23"-19"0,10-10 29 16,0 0-28-16,0 3 1 16,0-3 3-16,0 3 0 15,0-3-3-15,3 0 1 16,4 0 2-16,4 3 1 16,3-3-1-16,4 3 1 15,3-3-2-15,-4 0 0 16,19-3-2-16,6 3 0 15,0-3-1-15,8-3 1 0,-4 2-1 16,0-8 0-16,6 6-2 16,-2-4 1-16,-1-2-6 15,-3-1 1-15,-7 4-9 16,-4-1 0-16</inkml:trace>
  <inkml:trace contextRef="#ctx0" brushRef="#br0" timeOffset="325859.0051">22976 7629 30 0,'-24'0'15'0,"27"-6"-9"16,-3 6 15-16,0 3-19 0,4-9 1 15,-4 6 1-15,0 0 1 16,0 3-5-16,0-3 0 16,0 0 4-16,0 0 0 15,0 0 0-15,7 0 0 16,0-7-2-16,3 1 1 15,1 3-1-15,10-6 0 16,0 2-1-16,1 1 0 16,-1-3-1-16,0-1 1 15,0 1-1-15,4 3 1 0,-1-1-1 16,1 1 1-16,3 0-1 16,1 9 0-16,-5 0 0 15,1-3 0-15,-4 6 0 16,-3 1 0-16,-1 5 0 15,1 1 0-15,-11-1 0 16,-3 10 1-16,-4 3 0 16,-7 4 0-16,-8-4 0 15,-6 6 0-15,-7 7 0 16,0-4 1-16,-4 1-1 16,0-1 0-16,1 4 0 15,-1-7 1 1,-14 7-1-1,4-7 1-15,10-6 0 16,7-3 0-16,8-6-1 16,-1-7 1-16,4 4-1 0,3-7 1 15,4 0-1 1,0-6 0-16,7 0-1 16,14-3 1-16,0-3-1 0,11 3 1 15,3-4-1-15,1 1 0 16,2-6 0-16,8-1 0 15,0 1 0-15,3-1 0 16,-3 4-2-16,0-4 0 16,7 4-3-16,0-4 0 15,-1 1-5-15,8 2 0 0,-10 1-8 16,-8-1 0-16</inkml:trace>
  <inkml:trace contextRef="#ctx0" brushRef="#br0" timeOffset="326355.5988">24017 7303 35 0,'0'0'17'0,"0"0"-15"0,0 3 22 15,0 3-23 1,-3 7 1-16,-4 3-1 0,-1-1 1 16,1 10-2-16,0 0 0 15,0 4 2-15,-3 8 1 16,3-5-1-16,0-1 0 15,-4-3 0 1,8 0 1-16,-1 1 0 0,4-4 0 16,0-6 0-16,7-4 1 15,11-2-1-15,-1-4 1 16,12-3-1-16,6-6 0 0,4-3-1 16,3 0 0-16,0-9-2 15,1-1 1-15,-1 4-1 16,0 2 1-16,-3 4-2 15,-4-3 1-15,1 3-3 16,2 3 0-16,1 3-4 16,-7-3 1-16,-4-3-6 15,-7 0 1-15,-6 3-4 16,-5-3 0-16</inkml:trace>
  <inkml:trace contextRef="#ctx0" brushRef="#br0" timeOffset="326699.1555">24486 7196 39 0,'-3'-6'19'0,"10"15"-21"0,-7-5 33 15,0 5-28-15,0 10 0 16,-7 6 5-16,0 6 1 15,-7 13-10-15,-8 6 1 16,5 4 6-16,-4 8 0 16,3-5-2-16,-3-4 1 15,3 0-3-15,4 1 0 16,0 5-2-16,3-9 1 16,4 4-1-16,0-1 0 0,0-3 0 15,0-3 1-15,4-3-2 16,-1-9 0-16,1-7-2 15,-1-3 1-15,1-9-5 16,3-4 1-16,0-2-11 16,0-10 0-16</inkml:trace>
  <inkml:trace contextRef="#ctx0" brushRef="#br0" timeOffset="332224.9826">10961 7250 23 0,'3'-7'11'0,"-3"4"-6"0,0 3 11 16,0 0-12-16,0 0 0 15,0 0 2-15,0 0 1 16,0 0-8-16,0 0 0 16,0 0 6-16,0 3 1 15,0-3-2-15,0 3 0 16,-3-3 0-16,3 0 0 0,0 4-1 16,-4-4 0-16,4 0-1 15,4 3 0-15,-4 0-1 16,3 0 1-16,1 0-2 15,3 0 1-15,-4 0-1 16,1 1 1-16,0-1-1 16,-1 0 1-16,-6 0-1 15,6 0 1-15,-6 0 0 16,-1 0 1-16,4 0-1 16,-4 1 1-16,1 2-1 15,-1 0 1-15,1 4-2 16,-1-1 1-16,4 0-1 15,0 1 1-15,0 2-2 16,-3 13 1-16,-1-3 0 16,4 3 0-16,0 4 0 15,4-1 0-15,-4-3 0 16,3-3 0-16,-6 6 0 16,-1-3 0-16,1-3 0 0,-1 3 0 15,-3 0 0-15,0-3 0 16,0 0 0-16,0 0 0 15,-7 3 0-15,3-3 0 16,4 0 0-16,0-3 1 16,0 3-1-16,-3 0 0 15,-1-3 0-15,4 0 0 16,0 3 0-16,0 3 0 0,0-7 0 16,3 1 0-16,-3 3 0 15,7-3 0-15,4 6 0 16,-4-3 0-16,0 3 0 15,3 0 0-15,1-3 0 16,-4-3 1-16,-4-3-1 16,4-1 0-16,0 1 0 15,0 0 1-15,0-1-1 16,-3-2 1-16,-1 3-1 16,1-4 0-16,-1-6 0 15,1 1 0-15,3-1 0 16,-4-3 1-16,1-3-1 15,-1 3 1-15,4 0-1 16,0 0 1-16,0-3-2 16,4 4 0-16,6-14-9 15,4-9 0-15,0-12-7 16,-7-13 0-16</inkml:trace>
  <inkml:trace contextRef="#ctx0" brushRef="#br0" timeOffset="352808.8427">26554 1361 27 0,'-4'-13'13'0,"8"22"-10"16,-4-9 13-16,0 0-11 15,3-9 0-15,-3 9 1 16,0-6 1-16,4 12-8 16,-4-6 0-16,0 0 7 15,0 0 0-15,0 0-1 16,0 0 0-16,0 3 0 16,0-3 0-16,0 0-1 15,0 6 1-15,0-6-1 16,0 0 0-16,-4 4-1 15,1 2 0-15,-1-6 0 16,1 0 0-16,-1 3-1 0,0 0 1 16,1-6-1-16,-4 3 0 15,0 3-1-15,0 0 1 16,-4 0-1-16,1 4 0 16,3-4-1-16,-4-3 1 15,0 3 0-15,4 0 0 16,-3 3-1-16,3-3 1 15,0 4-1-15,0-7 0 16,0 3 0-16,3-6 1 0,0 3-1 16,1 0 0-16,-4 3 0 15,0 3 0-15,7-6-1 16,-4 0 1-16,1 3 0 16,3-3 0-16,-4 10-1 15,1-4 1-15,-1 0 0 16,4 7 0-16,0-7-1 15,0 13 1-15,0-3-1 16,4-4 1-16,-1 4-1 16,-3-7 1-16,4-3 0 15,-4 7 0-15,3-4 0 16,1 1 0-16,-1-4 0 16,-3-6 0-16,4 9 0 15,-4-9 0-15,0 0 0 16,3 0 0-16,1-6 0 15,3 3 0-15,0-6 0 16,4-1 0-16,-1 4 0 0,4 3 0 16,0-7 0-16,1 4 0 15,-1-3 0-15,3 9 0 16,-3-10 0-16,1 10 0 16,-1 3-1-16,0 4 1 15,0 2 0-15,-4 1 1 16,-2 2-1-16,-1 1 0 15,-7-1 0-15,0 4 1 16,0-7-1-16,-4 1 0 16,-3 2 0-16,0 1 1 15,-4-4-1-15,1 1 1 0,-1-4-1 16,-3 0 1-16,3-3-2 16,1 0 1-16,-1 1-3 15,4-4 0-15,0-4-4 16,0 4 0-16,4 0-6 15,-1-3 1-15,1 0-8 16,6-3 1-16</inkml:trace>
  <inkml:trace contextRef="#ctx0" brushRef="#br0" timeOffset="353302.4357">26483 1245 24 0,'-14'-4'12'0,"-7"-11"0"16,17 12 11-16,-3 3-20 0,0 0 0 15,0 0 1 1,-4 0 1-16,-3 0-7 0,-3 9 1 16,-1 4 4-16,-3 12 0 15,0 9-2-15,3 10 0 16,-3 3-1-16,0 9 1 15,0-2-1-15,3-1 1 16,7-3 0-16,4-3 0 0,11 3-1 16,3-6 1-16,7 0 0 15,11-6 0-15,6-7 0 16,5-9 0-16,6-6 0 16,7-13 1-16,8-9-1 15,-4-7 1-15,10-15-1 16,-6-6 1-16,-1-1-1 15,-3-12 1-15,-14 3 0 16,-11-16 1-16,-17 7-1 16,-8 0 1-16,-13-4 0 15,-15 14 0-15,-7 5 0 16,-7 13 0-16,-3 0 0 16,-4 6 0-16,4 3-2 15,7 4 1-15,3 5-5 16,7 4 1-16,8-3-7 15,2 3 1-15,8 0-10 16,7 3 0-16</inkml:trace>
  <inkml:trace contextRef="#ctx0" brushRef="#br0" timeOffset="354173.8927">27256 1671 24 0,'-7'0'12'0,"10"-9"-3"16,-3 9 6-16,0 0-12 0,7 0 0 15,0 0 4-15,0-4 0 16,4 4-8-16,-4-3 0 16,3 3 7-16,1-3 1 15,0 3-1-15,-1 0 0 16,1 0-1-16,-1-9 1 15,5-10-1-15,-5-3 0 16,1 0-2-16,-1-12 0 16,1 5-1-16,-1-5 0 15,1-1-2-15,0 7 1 0,-4 9-1 16,3-6 1-16,-6 10-1 16,-1 2 0-16,4 0 0 15,-3 1 0-15,-4 3 0 16,3 2 0-16,-3 7 0 15,4-3 0-15,-1-3-1 16,1 12 1-16,0 4-1 16,3 8 1-16,3 1 0 15,1 3 0-15,-1 6 0 16,4-3 0-16,1-3 0 16,-1 3 0-16,0-6 0 15,0-6 1-15,0-7 0 16,0-6 0-16,-3-3 1 15,-1-6 0-15,1-7 0 16,-1-9 0-16,-3 0 0 16,1-7 0-16,-1 1-1 15,0 9 0-15,0-3-1 16,0 6 1-16,-4 0-1 0,1-3 0 16,-1 10-2-16,1 2 0 15,-4 1-5-15,3 0 0 16,1 2-6-16,-1 4 0 15,-3 3-6-15,8 3 1 16</inkml:trace>
  <inkml:trace contextRef="#ctx0" brushRef="#br0" timeOffset="354865.2019">27901 1505 37 0,'0'0'18'0,"21"12"-19"0,-14-9 29 16,0 4-26-1,4-7 1-15,7 3 0 0,-1 3 1 16,-3-6-4-16,1 0 0 15,-1 0 3-15,0 0 1 16,3 0-2-16,1-6 1 16,3 3-1-16,0-7 0 15,4-2-1-15,0-1 0 16,-1 4-1-16,-2-7 0 16,-1 0 0-16,-4 4 1 15,-2-7-1-15,-1 3 1 0,-4 1-1 16,-6 2 1-16,-4-2 0 15,-4 2 0-15,-6 0-1 16,-4 10 1-16,-4 3-1 16,-7 7 1-16,1 5-1 15,-1 4 0-15,4-1 0 16,0 7 0-16,3 0 0 16,4 0 0-16,3 3 0 15,1 1 0-15,3-8 0 16,3 1 0-16,0 0-1 15,4-3 1-15,8-4-1 16,6 4 1-16,7-13-1 16,4 0 1-16,-1-3-5 15,11-6 1-15,-3 0-6 16,7 2 1-16,-4-5-6 16,1-7 1-16</inkml:trace>
  <inkml:trace contextRef="#ctx0" brushRef="#br0" timeOffset="355539.5755">28543 1486 28 0,'0'0'14'0,"0"16"-6"16,7-16 21-16,-3 0-27 16,6 0 0-16,1 3 2 0,0 0 0 15,-1-3-5-15,4 0 1 16,0 0 4-16,4-3 0 15,3-7-2-15,4 4 1 16,0-10-1-16,6-2 1 16,-6 2-2-16,0-3 1 15,-8 0-2-15,1-3 1 16,-7 0-1-16,-4 0 1 16,-4 7 0-16,-6 2 0 15,-4 10-1-15,-11-6 1 0,0 12 0 16,-6 9 0-16,-1 4-1 15,0 6 1-15,4 6-1 16,0 0 1-16,3 4-1 16,4-1 1-16,4-3-1 15,3-6 1-15,3-3-2 16,4-3 1-16,7-7-1 16,11-2 0-16,6-4-3 15,5-6 0-15,6-7-6 16,-3-2 0-16,10-7-5 15,4 3 0-15</inkml:trace>
  <inkml:trace contextRef="#ctx0" brushRef="#br0" timeOffset="356396.3866">29390 1342 30 0,'-4'-7'15'0,"-3"7"-9"0,7 0 22 0,0 4-26 15,0-11 0-15,0 7 2 16,0 0 0-16,-3-3-5 15,-1-3 0-15,-3 3 4 16,0-3 1-16,-3 6-1 16,-8 0 0-16,7-4 0 15,-3 8 0-15,0-1-1 16,0 0 0-16,-4 9-1 16,4 4 1-16,0 3-2 15,0 0 0-15,0 6 0 0,0 0 0 16,-4 3 0-16,8 7 0 15,6-4 0-15,1-6 0 16,3 0-1-16,3-6 1 16,1-10 0-16,6-2 0 15,1-1 0-15,3-3 1 16,0-6-1-16,4-3 0 16,-1-7 0-16,1 0 1 15,0-12-1-15,-4-3 1 16,0-3-1-16,0-7 1 0,-7-9 0 15,4 6 0-15,3 1-1 16,-7-4 0-16,-4 6 0 16,1 7 0-16,-1 2 0 15,-3 4 1-15,0 10-1 16,0 2 0-16,0 4 0 16,0 9 1-16,4 9-1 15,-1 7 0-15,4 6 0 16,-3 3 1-16,7 9-1 15,-4-5 1-15,3 5-1 16,-3 4 1-16,4-4-1 16,-1 4 0-16,1-1 0 15,0-2 1-15,-8-1-2 16,1-8 1-16,-4-1-3 16,3-3 1-16,4 0-5 15,0-1 0-15,0-5-9 16,4-3 0-16</inkml:trace>
  <inkml:trace contextRef="#ctx0" brushRef="#br0" timeOffset="357446.5527">29997 1304 24 0,'7'-6'12'0,"17"-4"-6"16,-20 7 9-16,0-3-10 16,3 0 1-16,-11 3 3 15,-3-1 1-15,0 4-12 16,0 0 1-16,-4 0 7 16,-3 4 1-16,-3 5-4 15,-5 7 1-15,1-7-2 16,-3 4 0-16,2 5-1 15,5 4 0-15,-4-12 0 16,-1 5 0-16,12-2-1 0,-1 3 1 16,1-7-1-16,3 4 1 15,3-4-1-15,4 4 0 16,0-1-1-16,4 4 1 16,3-4-1-16,3 4 1 15,4-10 0-15,0 4 0 16,1-1 0-16,2 1 0 15,1-1 0-15,-4 4 0 16,-3-1 0-16,3-3 0 16,-7 4 0-1,-4-7 1-15,-3 4-1 16,-3-1 1-16,-4 0 0 16,0 1 0-16,-4 2-1 15,-7 1 1-15,4 0-1 16,-3-1 1-16,-1-3-2 15,4 1 0-15,3-4-7 16,4-3 0-16,4-6-6 16,13-3 0-16</inkml:trace>
  <inkml:trace contextRef="#ctx0" brushRef="#br0" timeOffset="358001.1306">30328 1241 37 0,'-7'-6'18'0,"14"-3"-14"0,0 6 25 16,4-10-28-16,0 4 1 0,10-4 2 15,-4-3 1-15,5 4-6 16,-1-4 0-16,-4 7 3 16,12-1 1-16,-12 1-1 15,-3 0 0-15,-3 9 0 16,7 0 0-16,-8 3 0 16,1 6 0-16,-1 7 0 15,-10-4 0-15,7 4 0 16,-7 9 0-16,-7-16-1 15,7 7 1-15,-10 3-1 16,-1 0 1-16,1 3-1 16,-8 0 0-16,-3-3 0 15,7-4 1-15,-4 4-2 16,-3-10 1-16,7 4-1 16,0-4 1-16,3-2-1 15,4-1 0-15,-4-3-1 16,11 3 1-16,7-3-1 15,-3 4 1-15,7 2-1 0,6 1 1 16,-6-4-1-16,10 3 1 16,0-3-3-16,-3 7 0 15,3-4-4-15,0 4 0 16,-3-4-8-16,-1 7 1 16,-3 0-2-16,-3-1 0 15</inkml:trace>
  <inkml:trace contextRef="#ctx0" brushRef="#br0" timeOffset="358216.5315">30593 1743 55 0,'-28'3'27'0,"49"4"-36"16,-21-7 57-16,10 0-48 15,1 6 0-15,3-6 0 16,0 0 0-16,7 0-6 16,-3-6 0-16,3-1-9 15,-14 1 0-15</inkml:trace>
  <inkml:trace contextRef="#ctx0" brushRef="#br0" timeOffset="362340.1922">15628 8711 34 0,'-14'-6'17'0,"14"-7"-10"0,0 13 18 15,0 0-23-15,0 0 0 16,0 0 1-16,0 0 1 16,7-3-5-16,0 0 0 0,4 3 2 15,-1 3 1-15,1 0-1 16,10 3 0-16,4 1-1 15,3 2 0-15,4-3 0 16,3 1 0-16,4-4 1 16,0 0 0-16,3-3 0 15,7 0 1-15,1 0-1 16,-1 0 1-16,11 0-1 16,7 6 1-16,4 0-2 15,-4 4 1-15,3 5-1 16,8-2 0-16,-4-4 0 15,11 4 0-15,-1-4 0 16,-3 4 0-16,4-4 0 16,3 1 1-16,-7-7 0 15,0 0 0-15,4-3 1 16,-4 3 0-16,0 0-1 16,4-9 1-16,-4 6 0 15,-3 0 0-15,3 3-1 0,4-3 0 16,-4 0-1-16,0 0 1 15,-3-3-1-15,-1-3 1 16,-6-1 0-16,-1 1 0 16,-3-3 0-16,-3 2 0 15,3 4 0-15,-11-3 0 16,-3 0 0-16,0 3 0 16,-4 3 0-16,4 0 0 15,-3 0-1-15,-1 0 0 0,8 0 1 16,-1 0 0-16,4-3 0 15,-4-1 0-15,1-2 0 16,-1 0 0-16,4 3 0 16,0 0 0-16,-3-4 0 15,-1 4 0-15,11 0-1 16,-3 0 0-16,-4 0 0 16,-4 0 0-16,1 3 0 15,3-4 0-15,0 1 0 16,-4 0 0-16,-3 0 0 15,7 0 0-15,-4-3 0 16,1 3 0-16,-4-1 0 16,-4 1 1-16,-3 0-1 15,-4 0 1-15,4 3-1 16,0-3 0-16,-4 0 0 16,4 0 1-16,-3-1-1 15,-1 1 1-15,4 3-1 0,0 0 0 16,-1 0 0-16,5-3 1 15,-4 3-1-15,0-6 0 16,3 3 0-16,0 3 0 16,4-3 0-16,-7 0 0 15,0 3 0-15,0 3 0 16,0-3 0-16,-4 0 0 16,0-3 0-16,-6-1 0 15,-8 4 0-15,0-3 1 16,-7 0-1-16,-3 3 0 0,0-3 0 15,-4 3 0-15,-4-3 0 16,-3 3 1-16,0 0-5 16,4 0 0-16,-4 0-15 15,0 0 0-15</inkml:trace>
  <inkml:trace contextRef="#ctx0" brushRef="#br0" timeOffset="366559.2083">23227 8673 28 0,'-4'-15'14'0,"11"11"-14"15,-3 1 15-15,3 3-15 16,0 0 0-16,0 0 0 16,0 0 1-16,0 0 0 15,0 0 0-15,0 0 1 16,0-3 0-16,0 3 0 16,4-3 0-16,0 3 0 15,3-3 0-15,3 3-1 16,8 0 0-16,3 3-1 15,11 0 1-15,3-3-1 16,1 0 0-16,-1 0 0 16,0 0 0-16,4 3 0 15,0-3 0-15,-4 0 0 16,1 0 0-16,3 0 0 0,-4 0 0 16,0 0 0-16,4-6 0 15,-7 6 0-15,0 0 0 16,-7-3 0-16,-4 3 0 15,-4 0 0-15,-2 0 0 16,-5 0 0-16,-3 3 0 16,-3 0 0-16,0 0 0 15,-4-3 0-15,-4 0 0 16,1 0 0-16,-4 0 0 0,0 0-1 16,0 0 1-16,0 0-2 15,0 0 0-15,3 3-1 16,-3 1 0-16,0-4-4 15,0 3 1-15,-3 0-3 16,-1 3 1-16</inkml:trace>
  <inkml:trace contextRef="#ctx0" brushRef="#br0" timeOffset="368876.0305">24606 4176 10 0,'-3'-6'5'0,"10"3"-14"16,-7 3 5-16</inkml:trace>
  <inkml:trace contextRef="#ctx0" brushRef="#br0" timeOffset="369396.5214">24627 4151 20 0,'-7'-6'10'0,"11"6"-11"0,-4 0 21 0,0 0-19 16,-4-6 0-16,4 0 0 15,-3-4 0-15,3 7-2 16,-4 0 1-16,1 3 0 16,3 0 1-16,0 0-1 15,-4 0 0-15,1 3-1 16,-1 0 0-16,1 0-1 15,-1 4 1-15,1-4 0 0,-1 0 0 16,-6 0 1-16,-1 3 1 16,4-3-1-16,0 10 0 15,-4-1 1-15,8 1 0 16,-1-4-1-16,8 7 0 16,3-3-2-16,0-1 0 15,3 1-1-15,1-4 1 16,0 1-1-16,3-4 0 15,0 0 1-15,0-6 1 0,-4 3 1 16,5 0 0-16,-1-9 2 16,3 3 1-16,-10-3-1 15,8-1 1-15,-5 1-1 16,-6-3 0-16,10-1-2 16,-7 7 1-16,3-3-1 15,-3 3 0-15,-7 3-1 16,4-3 0-16,-11-4 0 15,0 1 1-15,0 0-1 16,-4 0 1-16,1 6 0 16,-8 3 1-16,4 0 0 15,-4-3 0-15,1 6-1 16,2 0 1-16,-2 1-1 16,3-1 0-16,-4 3-2 15,4-2 1-15,3 2-5 16,4-3 0-16</inkml:trace>
  <inkml:trace contextRef="#ctx0" brushRef="#br0" timeOffset="369624.1985">24638 4249 17 0,'7'-4'8'0,"-3"-21"-8"0,-1 22 11 16,4-6-12-16,-3-1 1 15,-1 4-1-15,1-3 1 16,-4 2 0-16,3-2 1 15,-3 12-1-15,-3-9 0 16,-1-3 0-16,-3 12 0 0,4 6-1 16,-1-6 1-16,-3 3-2 15,0 1 1-15,3-4-1 16,1 0 0-16,-1 0-3 16,1 0 1-16</inkml:trace>
  <inkml:trace contextRef="#ctx0" brushRef="#br0" timeOffset="376243.3517">21146 8300 18 0,'3'-22'9'0,"4"16"-7"0,-3 0 10 15,-1-1-11-15,1 1 1 16,-1-7 1-16,1 4 0 16,-1 0-3-16,1-4 0 0,-4 4 2 15,3-1 1-15,4-2-2 16,0-1 1-16,8 1-2 16,-8-1 1-16,0 1-1 15,3 2 0-15,-3 4 0 16,0-7 0-16,0 4 0 15,0 0 0-15,1-1-1 16,2-2 1-16,-3 5-1 16,0-2 0-16,4 6-1 15,-4-10 0-15,3 10-3 16,-3 3 0-16,4 0-2 16,10-3 0-16</inkml:trace>
  <inkml:trace contextRef="#ctx0" brushRef="#br0" timeOffset="378195.3028">27725 3596 28 0,'-14'4'14'0,"3"-1"-1"0,8-6 14 0,3 3-24 16,0 0 0-16,0 0 1 15,0 0 0-15,0 0-4 16,0 0 0-16,0 0 6 15,3-7 0-15,-3 7-1 16,0 0 0-16,4-6-1 16,3-3 1-16,0-7-2 15,3 0 0-15,4 1-2 16,8 5 0-16,6-2-1 16,4 2 0-16,3-2 0 15,0 2 0-15,-3 4 0 16,-4 3 0-16,7 0 0 15,-3 6 0-15,3 0-1 16,-3 0 1-16,0 3 0 16,-4 4 0-16,-3 5 0 15,-8 4 1-15,-2 9-1 16,-8 7 1-16,-7 3 0 0,-7 2 0 16,-8 4 0-16,-2-9 1 15,-4-4-1-15,0-3 1 16,-1 1-1-1,1-4 0-15,-4 0 0 0,1-10 0 16,3-2 0-16,-1-4 0 16,8-2-1-16,4-4 1 15,6-3-1-15,8-3 0 16,6-4-1-16,1-2 1 0,3 0-1 16,0-1 1-16,4 4-1 15,3 0 1-15,0 6-1 16,4 3 1-16,3 6 0 15,0 4 0-15,4 9 0 16,-4 3 0-16,-3-3 0 16,0 9 0-16,-8 4 0 15,-3-1 0-15,-3 1 0 16,-8-1 1-16,-6 7 0 16,-8 0 0-16,-10-4 0 15,-11-5 1-15,-3-4-1 16,0 0 1-16,-7-3-5 15,-15-6 0-15,-10-3-11 16,-3-4 0-16,-1 1-6 16,7-1 1-16</inkml:trace>
  <inkml:trace contextRef="#ctx0" brushRef="#br0" timeOffset="379396.0717">25982 4600 35 0,'-3'0'17'0,"10"-3"-11"15,-4 3 22-15,4 0-27 16,0 3 1-16,4-6 1 16,-1 3 1-16,5 0-4 15,-1 0 0-15,0 3 4 16,0-3 0-16,0-3-1 16,0 0 0-16,0 3-1 15,7 0 1-15,4 0-2 0,0 3 0 16,7-3-1-16,-1 0 1 15,1 3-1-15,3-3 1 16,8 3-1-16,2-3 0 16,8-3 0-16,0 0 1 15,0-4-1-15,4 1 1 16,3 3-1-16,-7 3 0 16,-8 0 1-16,-2 3 0 0,-1 0 0 15,4-3 0-15,3 3 0 16,-3 1 1-16,4 5 0 15,-5-6 0 1,12 7-1-16,3-1 0 0,-4-6-1 16,-6 3 1-16,-1 1-1 15,4 2 1-15,3-3-1 16,1 1 1-16,-4-1-1 16,0 0 1-16,7 0-1 15,0 7 0-15,-4-7 0 16,-6 4 0-16,9-4 0 15,5-3 0-15,-1 0 0 16,1-3 0-16,7 0 0 16,3 0 0-16,-7-3 1 15,-7 0 0-15,-4 0-1 16,1-4 1-16,-8 1-1 16,0 0 0-16,1 0 0 15,-1 2 1-15,-7-2-1 0,8 0 0 16,3 3 1-16,3 0 0 15,-3 0 0-15,-7-1 0 16,3 4 0-16,1 0 0 16,3 0 0-16,0 0 0 15,-1-6-1-15,8 0 0 16,4 0 0 0,3-1 0-16,0 4 0 0,-4-6 0 15,1 3 0-15,-1 2 0 16,-3-2 0-16,-7 0 0 0,4 9 0 15,-4-3 0-15,7 0 1 16,-11 0 0-16,-7 0 0 16,-3 3 0-16,11-6 0 15,-5 3 1-15,5-3-1 16,3 0 0-16,-4 0-1 16,-6-4 1-16,13 4-1 15,-7-3 0-15,-6 3 0 16,3 0 1-16,-11-1-1 15,-7 4 0-15,-7 0 0 16,4-3 1-16,-4 3-1 16,0 0 0-16,-3 0 0 15,-4 0 1-15,4 0-1 16,-8 0 1-16,1 0-1 16,-4 0 1-16,-4 0-9 15,8 0 1-15,-4 0-14 16,-3-6 1-16</inkml:trace>
  <inkml:trace contextRef="#ctx0" brushRef="#br0" timeOffset="387638.2544">14626 5851 16 0,'-14'3'8'0,"7"3"-8"0,3-9 9 0,4-3-9 15,-3 0 0-15,3 6 0 16,-4 0 0-16,4 0-3 16,0 0 1-16,0 0-2 15,11 3 0-15</inkml:trace>
  <inkml:trace contextRef="#ctx0" brushRef="#br0" timeOffset="392862.425">19138 8501 24 0,'-10'-3'12'0,"3"-4"-12"16,3 7 13-16,4 0-13 16,0 0 1-16,-3 3-1 15,3 1 1-15,0-4-2 16,0 0 1-16,0 3 0 15,0-3 0-15,3 3 0 0,-3-3 1 16,0 0-1-16,0 0 1 16,4 3-1-16,3-6 0 15,0 3-2-15,7 0 0 16,0 3-4-16,7-3 0 16</inkml:trace>
  <inkml:trace contextRef="#ctx0" brushRef="#br0" timeOffset="394063.3044">17787 8592 4 0,'-3'-16'2'0,"-1"19"-3"16,4-3 3-16,-4 0 1 15,1 0 0-15,-1 3 1 16,-3-3 0-16,0 0-5 15,0 0 0-15,0 7 3 16,0-4 0-16,4 0-2 16,-1 6 1-16,1-2-1 0,3 2 1 15,3-3-2-15,1-3 1 16,-1 4 0-16,4-4 0 16,0 0 0-16,0 0 0 15,0 0 0-15,0 0 0 16,0-3 0-16,1 0 0 15,-5-3 0-15,4 3 0 16,0-6-3-16,0 6 0 16</inkml:trace>
  <inkml:trace contextRef="#ctx0" brushRef="#br0" timeOffset="394770.4478">19371 8629 16 0,'-28'-18'8'0,"10"11"-11"15,15 4 15-15,-1 0-12 16,1 3 0-16,-1-3 0 16,1 0 1-16,-1 3-1 15,0 0 0-15,1 0 0 0,-1 0 0 16,1 3 0-16,-1 0 0 16,4 0 0-16,0-3 0 15,0 6-5-15,0 1 1 16</inkml:trace>
  <inkml:trace contextRef="#ctx0" brushRef="#br0" timeOffset="395384.7502">20623 8457 21 0,'4'0'10'0,"-1"-6"-9"0,-3 6 19 0,0 0-17 15,0 0 1-15,0 0 1 16,0-7 1-16,0 1-7 15,0 6 0-15,0 0 5 16,0 0 0-16,0 0-2 16,0 0 1-16,0 0-2 15,0 0 0 1,8 0-4 0,-1 3 0-16,7 0-7 15,7 0 0-15</inkml:trace>
  <inkml:trace contextRef="#ctx0" brushRef="#br0" timeOffset="396435.7398">16390 8570 16 0,'-14'9'8'0,"3"7"-6"0,8-19 9 16,-1 3-11-16,1 3 0 15,-4 0 1-15,3 0 0 16,1-3-1-16,-1 3 1 16,4 0 0-16,-3-3 0 15,3 4 0-15,0-4 0 0,0 0 0 16,0 0 0-16,-4 3-2 15,8 0 1-15,6-3-6 16,11 0 1-16</inkml:trace>
  <inkml:trace contextRef="#ctx0" brushRef="#br0" timeOffset="398298.267">27760 5509 22 0,'-28'-15'11'0,"10"24"-6"0,15-9 12 15,-1-3-16-15,1 6 1 16,-1-3-1-16,4 0 1 0,0-6-2 15,4-1 1-15,-1 1 2 16,8-6 0-16,-1-1-1 16,4 4 1-16,-3-13 0 15,7 3 0-15,3 0-2 16,0 7 1-16,7-7-2 16,0 0 0-16,4 0 0 15,-4 10 0-15,4-13-1 16,-11 9 1-16,4 1 0 15,0 5 0-15,3 4 0 16,0 6 1-16,0 0-1 16,-3-3 0-16,3 0 0 15,-3 0 0-15,-4 7 1 16,4-1 0-16,-4-6 0 16,-3 0 0-16,-4 6 1 15,-4-6 0-15,1 10 0 16,-8 2 1-16,1 4-1 15,-8 6 0-15,1 6 0 16,-8 7 1-16,-3-4-1 0,-3-6 0 16,-8 6-1-16,0 4 0 15,-3-1 0-15,0-2 1 16,3-1-1-16,4 7 1 16,-4-1-2-16,-3 1 1 15,0 0-1-15,-4-4 1 16,4 4-1-16,-11-1 0 15,7 1 0-15,1 0 1 16,9-10-1-16,-2-6 0 0,-1 0 0 16,4 0 0-16,0-3 0 15,3-4 1-15,0 1-1 16,4-4 0-16,4-2 0 16,-1-1 0-16,4 1 0 15,0-4 0-15,0 0 0 16,3 0 0-16,1-2 0 15,3-1 0-15,0 0 0 16,3 0 0-16,1 0-1 16,3-3 1-16,0 0 0 15,4-3 0-15,3 0 0 16,3 0 0-16,1 0 0 16,3-4 0-16,14 4 0 15,8-3 0-15,-1 0 0 16,0-4 0-16,8 1-1 15,-1-1 1-15,1 4 0 16,-1 0 0-16,-3 3 0 16,-4 3 0-16,8 0 0 0,-1 3 0 15,0 0 0-15,-3 0 0 16,-3 0 0-16,-1-3 0 16,-3 3 0-16,3-3 0 15,-3 0 0-15,0 0 1 16,-1 4-3-16,1-1 1 15,-3 6-14-15,-5 7 1 0</inkml:trace>
  <inkml:trace contextRef="#ctx0" brushRef="#br0" timeOffset="403898.5967">9416 9379 28 0,'0'-10'14'0,"0"1"-14"16,0 9 15-16,0 0-11 15,0 0 0-15,-4 0 0 16,-3 3 1-16,0 3-7 0,-4 7 1 15,-6-1 3-15,3 4 1 16,-4 0-2-16,-3 3 1 16,3 3-1-16,4-7 0 15,-4 10-1-15,8 13 1 16,-1 0-1-16,11-1 1 16,0 7-1-16,0 0 0 15,7-3 0-15,7 0 0 16,4-7 0-16,0 1 0 15,-4-10 1-15,4-7 1 16,3-2-1-16,0-3 1 16,4-1 1-16,3-5 0 0,-4-7 0 15,-2-4 0-15,-1-5-1 16,0-4 1-16,-3-5-2 16,-4-1 1-16,-4 3-1 15,-6-3 0-15,-8 0-1 16,-3 4 1-16,-10 5-1 15,-5 10 1-15,-2 0-1 16,-1 7 0-16,-3 8 0 16,-7 4 0-16,6 3 0 15,5-3 0-15,2-3-1 16,5-1 1-16,6-5-1 16,8 2 1-16,6-2-5 15,8-4 1-15,3-6-10 16,7-3 1-16</inkml:trace>
  <inkml:trace contextRef="#ctx0" brushRef="#br0" timeOffset="404392.1261">9476 9109 26 0,'-50'6'13'0,"-10"48"-12"0,43-39 10 16,-15 7-11-16,-7 16 1 0,-7-4 3 16,0-2 0-16,-3 5-4 15,0 7 1-15,3 3 2 16,3 10 0-16,8 15 0 15,7 0 0-15,3 3-2 16,8-3 0-16,13 4-1 16,15-7 0-16,17 12 0 15,11-2 0-15,17-7 1 16,18-13 1-16,7-9 0 16,7-15 1-16,-3-22 1 15,10-20 0-15,-6-24 1 16,-8-13 0-16,-7-12-1 15,-14-10 1-15,-11-13-1 16,-17-18 0-16,-11 3-1 16,-14 0 0-16,-24 9-1 0,-19 7 0 15,-6 6 0-15,-4 12 0 16,0 10-4-16,4 12 1 16,7 10-8-16,3 12 0 15,7 7-8-15,11 9 0 16</inkml:trace>
  <inkml:trace contextRef="#ctx0" brushRef="#br0" timeOffset="405322.7">10668 9564 28 0,'-25'9'14'0,"-10"13"-14"0,24-12 14 16,-3 5-14-16,-3 7 0 15,-1 3 1-15,4 0 0 16,0 0 0-16,3 1 1 16,4-1 0-16,0 0 0 15,7 3 0-15,4 3 0 16,6-6 0-16,8-3 0 15,7-3-2-15,6-6 1 16,1-4 1-16,0-12 0 16,3-10 0-16,0-9 1 0,-3-9 0 15,-7-10 1-15,-11-9-1 16,-7 6 1-16,-11 4-2 16,-3 2 0-16,-3 7-2 15,-4 2 1-15,0 4-4 16,0 6 1-16,-1 4-4 15,1 2 0-15,4 7-5 16,-1 6 0-16,4 0-1 16,7 3 1-16</inkml:trace>
  <inkml:trace contextRef="#ctx0" brushRef="#br0" timeOffset="405909.5953">11148 9542 42 0,'-14'-6'21'0,"7"34"-33"0,7-19 43 16,0 10-31-16,-4 12 0 15,1 10 0-15,-4 6 0 16,-1-3 0-16,1 3 0 15,0-6 0-15,4-13 1 16,-1-3 1-16,1-9 0 16,-1 0 2-16,4-4 1 15,0-6 1-15,7-12 0 0,4-10-1 16,3-9 1-16,0-12-2 16,4-17 1-16,-4 7-4 15,0 3 0-15,-3 4-1 16,-1 8 0-16,-3 7-1 15,0 6 1-15,0 7-1 16,0 6 0-16,4 6 0 16,3 3 0-16,-3 6 0 15,3 10 0-15,3 3 0 16,8 3 1-16,0 3-1 16,-4 0 1-16,7 1 0 15,7-1 0-15,-6 0 0 16,-5-6 0-16,-2-6 1 15,-5-7 0-15,1-6 1 16,-1-9 0-16,-2-7 0 16,-1-8 1-16,0-11 0 15,0-5 0-15,-4-1-1 0,-2 0 1 16,-5-2-2-16,1 2 0 16,-4 7-4-16,3-1 0 15,1 10-9-15,3 7 1 16,3 2-7-16,1 7 0 15</inkml:trace>
  <inkml:trace contextRef="#ctx0" brushRef="#br0" timeOffset="406583.7846">11931 9780 42 0,'-11'0'21'0,"22"-3"-27"0,-11 3 32 16,0 0-26-16,3 3 0 16,5-3 1-16,-1 3 0 15,3 0-1-15,1-3 1 0,3-3 0 16,7-3 1 0,4 0 0-16,3-4 0 0,0-2-1 15,0-10 0-15,-3 6-1 16,-4 1 1-16,-3-4 0 15,-4 3 0-15,-7 3 0 16,-7 1 1-16,-7 3-1 16,-4 2 0-16,-3 4 0 15,-3 3 1-15,-8 13-2 16,0-1 1-16,-3 10-1 16,3-3 0-16,4 3 0 15,4-3 0-15,2 0-1 16,1-1 1-16,11 1-1 15,-1 0 0-15,8 0-2 16,10 6 1-16,7-6-5 16,7 0 1-16,11-4-7 15,7-5 0-15</inkml:trace>
  <inkml:trace contextRef="#ctx0" brushRef="#br0" timeOffset="406947.5554">12986 9492 48 0,'-39'-25'24'0,"18"21"-34"0,14 8 43 16,-14 5-34-16,-8 4 0 15,1 5-1-15,0 1 1 0,0 3 1 16,3-9 1-16,7-1-2 15,4 1 0-15,4-1 1 16,6-2 0-16,8 2 0 16,6-2 1-16,11 2-1 15,4 4 1-15,3 0-1 16,-3 2 1-16,-4-2-1 16,-3 3 0-16,-4 0 0 15,-7-1 1-15,-7-2-1 16,-4 0 0-16,-3 0 0 15,-7-4 1-15,0-6-3 16,-3-6 0-16,-1-9-10 16,0-13 1-16</inkml:trace>
  <inkml:trace contextRef="#ctx0" brushRef="#br0" timeOffset="407136.2095">12672 9144 41 0,'-4'31'20'0,"1"32"-24"0,-1-38 30 16,1 6-34-16,-4 4 0 16,-4-1-12-16,-3 1 0 0</inkml:trace>
  <inkml:trace contextRef="#ctx0" brushRef="#br0" timeOffset="407724.6373">13952 9432 40 0,'-14'-6'20'0,"0"6"-29"0,4 3 33 16,-5 0-24-16,-2 7 0 16,-4 2-1-16,-1 4 1 0,-2 3 0 15,-1-4 1-15,0 1 0 16,1 3 0-16,3-7-1 15,6 1 1-15,1 2-1 16,7-2 1-16,0 0-1 16,7-1 0-16,4 1 0 15,10-1 0-15,0 4 0 16,0-7 0-16,-3-2 0 16,-1 5 0-16,-3 1 0 15,-3-4 0-15,-4 0 0 16,-7 4 1-16,-4 3 0 15,-3-7 0-15,-4 7 0 16,1-4 0-16,-4 1 0 16,-1-1 0-16,1-2-5 15,0 5 1-15,3-8-8 16,11 2 0-16</inkml:trace>
  <inkml:trace contextRef="#ctx0" brushRef="#br0" timeOffset="407971.3522">14157 9429 35 0,'0'9'17'0,"-4"26"-20"0,1-19 26 15,-8 12-23-15,1 13 0 0,-8 9 0 16,0 0 0-16,1-3 0 15,3-3 0-15,0-3 0 16,3-7 0-16,0-3-6 16,4-9 0-16,4-9-3 15,-4-7 1-15</inkml:trace>
  <inkml:trace contextRef="#ctx0" brushRef="#br0" timeOffset="414060.8091">11120 10558 25 0,'-4'-3'12'0,"8"3"-7"16,-4 0 12-16,0 0-13 16,0 0 0-16,0 0 4 15,0 0 0-15,0 0-9 0,0 0 1 16,0 0 6-1,-4-3 0-15,1 3-2 0,-5 0 1 16,-2 0-3-16,-1 3 1 16,-3 0-2-16,-3 3 0 15,-5-3 0-15,-2 4 0 16,-5-4-1-16,-2 0 1 16,2 0 0-16,-6-3 0 0,7 3 0 15,3 0 0 1,4 0-1-16,3-3 1 0,4 3-1 15,0 1 1-15,4-1-1 16,3 0 0-16,0 3-1 16,0 0 1-16,-1 4 0 15,1 2 0-15,0 1-1 16,0-1 1-16,4 1-1 16,-1 0 1-16,1 5 0 15,-1 1 0-15,4 0 0 16,0-3 0-16,0-1 0 15,0-2 0-15,4-4 0 16,-1 1 0-16,4-4 0 16,0-6 0-16,4-3 0 15,7-3 0-15,-1-1 0 16,4 7 1-16,4 0-2 16,0-6 1-16,-4 9 0 15,4 0 0-15,-1 0-1 0,1 4 1 16,-7 5 0-16,-4-5 0 15,0 5 0-15,-4 4 0 16,1-1 0-16,-4 1 0 16,-3 0 0-16,-1 3 0 15,-3-4 0-15,-7 4 0 16,-7 0 0-16,-4 3 1 16,-3-3-1-16,-4-1 1 15,-10-2-1-15,3-3 1 16,4-1-4-16,0 1 1 0,0-1-5 15,0-2 1-15,3-4-9 16,4 0 1-16</inkml:trace>
  <inkml:trace contextRef="#ctx0" brushRef="#br0" timeOffset="414810.8186">10298 11458 31 0,'-7'-10'15'0,"10"14"-16"0,-3-4 19 16,4 0-15-16,-1 3 1 15,4-3 2-15,-7 0 0 16,4 0-7-16,3-7 0 16,-4 4 6-16,-3 3 1 15,0 0-3-15,0 0 1 16,7-6-1-16,-7 6 1 15,4-6-2-15,-4 6 1 0,0 0-2 16,7 0 1-16,-7 0-1 16,0 0 0-16,0 0-1 15,0 0 1-15,0 0-1 16,0-3 1-16,3-4-1 16,-3 7 1-16,0 0-1 15,0 0 0-15,0 0 0 16,0 0 0-16,0 0 0 15,0-3 0-15,4 6-1 16,-4-3 1-16,0 0 0 16,4 0 0-16,-4 0-1 15,0 0 1-15,3 3 0 16,4 1 0-16,-7-4 0 16,7 6 0-16,0-6 0 15,4 3 0-15,3 0 0 16,4-3 0-16,-1 3 0 15,4-6 0-15,8 0-1 0,2 3 1 16,8-3 0 0,0-7 0-16,7 1 0 0,7 3 0 15,3 0 0-15,1-7 0 16,-1 0 0-16,8 4 0 16,-4-4 0-16,-4 1 0 15,-3-1 0-15,-11 1 0 16,-7 2-3-16,-6 4 0 0,-12 3-6 15,-6 6 1-15,-15 3-7 16,-6 13 1-16</inkml:trace>
  <inkml:trace contextRef="#ctx0" brushRef="#br0" timeOffset="415427.4373">11102 11630 34 0,'-21'-9'17'0,"10"15"-23"15,8-6 27-15,-1 0-21 16,-3 0 0-16,-7 3 1 15,0 4 1-15,-11-1-1 0,-3 0 0 16,-4 0 2-16,-10 4 0 16,10-1-1-16,4 4 1 15,3-1-1-15,4 1 1 16,3-4-2-16,4 4 0 16,4-4-1-16,3 1 0 15,7-1 0-15,7-3 0 16,17 1 0-16,8 2 0 15,10 0 0-15,1 7 0 16,3 3 0-16,-4 6 1 0,0 3-2 16,-3 13 1-16,-4-3 0 15,-6 5 0-15,-8-2 0 16,-7-3 0-16,-7-1 1 16,-7 1 1-16,-4-7 1 15,-6 1 1-15,-4-10 0 16,-4-7 0-16,0-2 2 15,-3-10 0-15,0-9-1 16,0-4 1-16,0-11-3 16,3-17 0-16,8-6-2 15,-1-6 1-15,7 0-2 16,8-1 0-16,3 1-2 16,0 0 0-16,0 3-1 15,4 6 0-15,-1 4-3 16,-3 5 0-16,0 4-5 15,-3 3 1-15,-1 3-6 16,5 6 1-16</inkml:trace>
  <inkml:trace contextRef="#ctx0" brushRef="#br0" timeOffset="416312.2983">11557 11169 37 0,'-4'-6'18'0,"12"12"-23"16,-1-3 29-16,0 4-24 16,7 2 0-16,7 1 0 0,4-1 0 15,3 0 0-15,0-2 1 16,0-4 0-16,4-3 1 16,0-3 0-16,3-4 0 15,4-2 0-15,0 0 0 16,3-1-2-16,-3 1 0 15,-7-1-9-15,-4 4 1 16,0 0-3-16,-7 3 0 16</inkml:trace>
  <inkml:trace contextRef="#ctx0" brushRef="#br0" timeOffset="416568.4563">11800 11016 46 0,'-7'9'23'0,"18"4"-35"15,-8-4 46-15,5 7-35 16,2 6 1-16,4 6 0 16,0 6 0-16,4 4 0 15,0 3 0-15,-1 3 0 16,1-4 1-16,-4 1-1 15,-3-3 0-15,-1-7-3 16,-3-3 0-16,-7-2-8 16,11-5 0-16</inkml:trace>
  <inkml:trace contextRef="#ctx0" brushRef="#br0" timeOffset="417139.8198">12531 10567 42 0,'-11'-9'21'15,"25"6"-28"-15,-7-7 34 0,7 4-27 16,0 3 0-16,4-3 0 15,0-4 0-15,3-2 0 16,-3 2 0-16,3 1 0 16,0 6 0-16,0-4 0 15,0 4 0-15,0 3 0 16,-3 0 0-16,-4 3 1 16,-3 7 0-16,-8 2 0 15,-6-2 0-15,-4 5 1 16,-7 7 0-16,-1 4 1 15,-2-5 0-15,3 1-2 16,0-3 1-16,7-3-1 16,-1-4 1-16,5-5-2 15,6-1 1-15,8-3-1 0,7-3 0 16,6-3 0 0,5 0 0-16,2 0 0 0,-2 3 1 15,-5 3-1-15,-3 0 0 16,-3 6 0-16,0-2 1 15,-11 8 0-15,-4 10 0 16,-6 7 0-16,-4-4 1 16,-7 3 0-16,0 1 0 15,-4-4-1-15,0 0 0 0,-3-3-4 16,0-3 0-16,3-3-9 16,4-10 1-16,4 1-4 15,3-1 1-15</inkml:trace>
  <inkml:trace contextRef="#ctx0" brushRef="#br0" timeOffset="417397.5905">12584 11263 45 0,'28'-3'22'0,"25"-9"-31"16,-32 5 41-16,14 1-32 15,8-3 0-15,2-1-1 16,8 1 1-16,7-4-2 0,-3 1 0 16,-8 2-6-16,-7 1 0 15,-3 3-3-15,-11 6 0 16</inkml:trace>
  <inkml:trace contextRef="#ctx0" brushRef="#br0" timeOffset="417711.5741">12718 11668 44 0,'-7'38'22'0,"7"62"-32"15,3-72 43-15,1 10-33 16,-1 6 0-16,-3 3-1 15,0-3 1-15,-3-7-2 16,-1-2 1-16,4-7-6 16,0-12 0-16,4-7-4 15,3-15 0-15</inkml:trace>
  <inkml:trace contextRef="#ctx0" brushRef="#br0" timeOffset="418098.7654">12852 11671 46 0,'-4'-3'23'0,"43"-6"-34"0,-28-1 45 16,13-2-34-16,4-1 0 16,8-9 0-16,-1 6 1 0,0 1-1 15,1 2 1 1,-5 1 0-16,-2 2 1 0,-5 7 0 15,-3 3 0-15,-6 9 1 16,-8 13 1-16,-11 7-2 16,-7 11 1-16,-6 1-1 15,-4-3 0-15,-8 12-1 16,5-6 1-16,3 0-1 16,3-13 0-16,0-3-1 15,11 4 1-15,4-7-1 16,3-13 1-16,10-2-1 15,11-4 1-15,8-9-2 16,2-6 1-16,8-4-4 16,7-6 0-16,7-6-6 15,0-3 1-15,10-4-7 16,4 1 0-16</inkml:trace>
  <inkml:trace contextRef="#ctx0" brushRef="#br0" timeOffset="418399.7569">13892 11025 56 0,'7'0'28'0,"43"-16"-40"16,-36 16 53-16,4 4-43 16,6-4 1-16,8-7-1 15,0 4 1-15,0-3 1 16,-1-4 1-16,1 1-4 16,0-7 1-16,0 7-4 15,-4-4 1-15,0 7-9 16,0 3 1-16</inkml:trace>
  <inkml:trace contextRef="#ctx0" brushRef="#br0" timeOffset="418641.2834">14041 11276 65 0,'-7'-13'32'0,"21"13"-47"0,0 0 62 16,7 0-48-16,14 0 1 15,4 4-2-15,3-4 1 16,4 0 0-16,0-4 0 16,3-2-7-16,1-3 1 15,-1-4-9-15,-3 1 1 0</inkml:trace>
  <inkml:trace contextRef="#ctx0" brushRef="#br0" timeOffset="420605.7858">15586 10351 28 0,'-18'3'14'0,"0"0"-7"0,15-3 14 16,-1 0-17-16,-3 0 0 15,0 3 2-15,0-3 1 0,-3 0-7 16,-1 0 0-16,0 3 5 16,1-3 0-16,3 0-2 15,-4 4 1-15,1-1-2 16,-4 0 0-16,-8 0-2 16,5 3 1-16,-1-3 0 15,-3 4 0-15,0-7 0 16,0 6 1-16,-1-3-1 15,-2 3 0-15,6 1 0 16,-3-4 1-16,3 9-2 16,1-5 0-16,3 2 0 15,-1 10 1-15,5-4-2 16,-1-2 1-16,1 0 0 16,3-1 0-16,0 1 0 15,0-1 0-15,3-2 0 16,0-1 0-16,4-3 0 15,0 1 0-15,8-4 0 0,2 0 0 16,8 0 0-16,6-3 0 16,5 0-1-16,-1 0 1 15,0 0 0-15,0 0 1 16,1 0-1-16,-8 3 0 16,-4 0 0-16,1 3 0 15,-7 4-1-15,-1 6 1 16,-3 2 0-16,-3-2 0 0,-11 6 0 15,0 3 0-15,-4 3 0 16,0-3 0-16,-3-3 0 16,0 0 1-16,-3-6-6 15,3-7 1-15,-1-2-11 16,5-7 0-16</inkml:trace>
  <inkml:trace contextRef="#ctx0" brushRef="#br0" timeOffset="420876.8615">14834 11132 37 0,'-10'-7'18'0,"41"7"-15"16,-20-3 21-16,7 0-24 16,10 0 1-16,18 0 0 0,14-3 0 15,14 2-2 1,11-2 1-16,10-6-1 0,0 2 0 16,14 1-10-16,-3 3 1 15</inkml:trace>
  <inkml:trace contextRef="#ctx0" brushRef="#br0" timeOffset="421821.8904">15614 11379 31 0,'-18'-22'15'0,"4"32"-10"0,11-10 20 0,-8 3-26 15,-3 6 1-15,0 4 0 16,-4 0 1-16,1 2-1 15,2 1 0-15,-2 0 0 16,-4-1 1-16,0-2 1 16,-1 2 0-16,5-5-1 15,6 2 1-15,1-2-1 16,2-1 0-16,5-3 0 16,10 7 0-16,4 0-2 15,3 2 1-15,3-2-1 16,8-1 1-16,-4 7 0 15,4 0 0-15,0 6 0 16,-4 3 0-16,-4 1 1 16,-2 2 0-16,-5 10 0 0,-3-1 0 15,-7 4 0-15,0 0 1 16,-7-6 0-16,-3-4 1 16,-1-5 0-16,-3-14 0 15,0 1 1-15,0-7 0 16,-1-9 0-16,-2-9 1 15,-1-10-2-15,1-3 1 16,6-9-2-16,0-1 1 16,11-5-2-16,4-7 0 0,10-3-1 15,7 6 0-15,7-6-1 16,4-6 1-16,0 6-2 16,-4-3 0-16,0 9 0 15,-6 3 0-15,-5 13-2 16,-3 3 1-16,-7 10-3 15,-3 2 1-15,-4 13-4 16,-4 0 0-16,-3 7-6 16,-7-1 0-16</inkml:trace>
  <inkml:trace contextRef="#ctx0" brushRef="#br0" timeOffset="422288.388">16048 10818 41 0,'-14'-6'20'0,"28"37"-27"16,-7-18 35-16,4 2-28 16,3 1 1-16,7 9 1 15,3 0 0-15,5 0-3 16,2 4 1-16,5 2 1 16,-1-3 0-16,0 0-2 15,-3-6 1-15,-4 0-5 16,-3-6 1-16,-7-7-7 15,3-5 0-15</inkml:trace>
  <inkml:trace contextRef="#ctx0" brushRef="#br0" timeOffset="422499.5365">16418 10815 38 0,'-17'13'19'0,"-15"21"-23"0,18-12 31 16,-7 6-27-16,-4 10 0 0,-3-1-1 16,-1 7 1-16,1-3-3 15,0-3 1-15,7-7-6 16,0-9 0-16,7-6-2 16,3-7 0-16</inkml:trace>
  <inkml:trace contextRef="#ctx0" brushRef="#br0" timeOffset="422666.5945">16087 11072 40 0,'14'10'20'0,"60"-10"-31"16,-53 3 41-16,7-3-30 15,4 3 0-15,3 0-6 16,-3 0 0-16,-7-3-1 15,6-3 0-15</inkml:trace>
  <inkml:trace contextRef="#ctx0" brushRef="#br0" timeOffset="422873.738">16334 10737 38 0,'-29'-4'19'0,"19"48"-26"0,6-28 31 16,-3 12-24-16,0 13 0 16,0 6 0-16,0 0 0 15,0 6-1-15,0 4 1 0,3-7-3 16,1 0 1-16,-1 0-7 16,1-9 0-16</inkml:trace>
  <inkml:trace contextRef="#ctx0" brushRef="#br0" timeOffset="423473.7857">17166 10501 49 0,'-17'-28'24'0,"17"25"-34"15,0 9 44-15,-8 4-34 16,-2 2 0-16,-1 7 0 15,-3 6 0-15,-3 3-1 16,-8 7 0-16,-7 3 0 16,4-1 0-16,0-2-3 15,-8 2 1-15,1-5-9 16,7 2 0-16</inkml:trace>
  <inkml:trace contextRef="#ctx0" brushRef="#br0" timeOffset="423717.4068">16690 11659 54 0,'-4'-4'27'0,"57"-30"-34"0,-32 21 49 0,15 4-43 15,6-4 1-15,11-2-5 16,7-4 0-16,3 0-2 16,1 3 1-16,3 1-9 15,-3-1 1-15</inkml:trace>
  <inkml:trace contextRef="#ctx0" brushRef="#br0" timeOffset="424390.0774">18045 10947 42 0,'-15'0'21'0,"30"9"-24"0,-8-6 36 16,3-3-32-16,4 3 1 16,4 1 1-16,3-4 1 15,7-4-5-15,8 1 0 16,2 0 2-16,5 0 1 16,-1 3-6-16,4 0 1 15,0 3-10-15,10 0 0 0</inkml:trace>
  <inkml:trace contextRef="#ctx0" brushRef="#br0" timeOffset="424661.477">18323 10780 39 0,'-17'0'19'0,"20"13"-15"16,1-4 27-16,-1 10-31 16,4 13 1-16,0 8-1 15,4 7 1-15,0 7-1 16,-1 5 0-16,-3-2 0 16,0 2 1-16,-3-2-1 15,-1-1 1-15,-3-9-6 0,0-6 0 16,0-6-7-16,0-10 1 15</inkml:trace>
  <inkml:trace contextRef="#ctx0" brushRef="#br0" timeOffset="425516.7347">19237 10113 49 0,'-18'-19'24'0,"36"3"-33"0,-7 7 42 0,6-1-33 15,11-5 0-15,11 2 0 16,4 4 0-16,6-4 0 16,4 1 0-16,-4-4 0 15,-6 10 0-15,-12 2-1 16,-6 4 1-16,-11 4 0 16,-14 5 0-16,-14 7 1 15,-7 6 1-15,-7 3 0 16,-4-3 0-16,0 3 1 15,4 0 0-15,3 0 0 16,4-6 0-16,0-7-1 16,10 1 1-16,4-7-2 15,7-6 1-15,11 0-2 16,6-6 1-16,8 6-1 16,-4-3 0-16,1 0-1 15,2 6 1-15,-3-3 0 16,-3 3 0-16,-4 9 0 0,-7 4 0 15,-7 6 1-15,-3 3 1 16,-4 3 0-16,0 1 0 16,-4-1 1-16,0 0 0 15,1-3-1-15,-4 6 1 16,-4-9-1-16,0-3 0 16,1 0-6-16,-1 3 0 15,-3 0-14-15,7 3 0 16</inkml:trace>
  <inkml:trace contextRef="#ctx0" brushRef="#br0" timeOffset="425802.3298">19173 10871 52 0,'-10'-9'26'0,"20"0"-24"16,1 2 34-16,3 4-36 15,4-9 1-15,7 2 0 16,10 1 0-16,11-10-2 16,7 3 1-16,14 1 0 15,3 2 1-15,-3 1-4 16,-7 5 1-16,-3 1-7 0,-8 0 0 15,-3 6-6 1,-14 6 0-16</inkml:trace>
  <inkml:trace contextRef="#ctx0" brushRef="#br0" timeOffset="426071.8113">19343 11163 42 0,'-21'25'21'0,"24"22"-23"16,-3-31 35-16,0 9-33 15,0 3 0 1,4 22 0-1,-4-6 1-15,3-3-7 16,-3 0 1-16,7-13-7 16,0-9 1-16</inkml:trace>
  <inkml:trace contextRef="#ctx0" brushRef="#br0" timeOffset="426417.2734">19502 11201 29 0,'21'-19'14'0,"53"-3"-3"0,-49 13 17 15,3 2-26-15,3-2 0 16,-2 3 0-16,-1-1 1 16,-7 4-4-16,0 3 0 15,-7 3 5-15,-7 7 0 16,-7 9-1-16,-7 6 1 15,-14 12 0-15,-7 7 0 0,-4 3 0 16,-3 6 1-16,7-12-3 16,3-3 1-16,4-7-1 15,7-3 0-15,3-9-1 16,4-3 1-16,7-4-1 16,11-8 0-16,10-8-3 15,11-2 1-15,3-6-7 16,4-4 0-16,-4-12-9 15,7-4 1-15</inkml:trace>
  <inkml:trace contextRef="#ctx0" brushRef="#br0" timeOffset="426687.8719">20299 10498 49 0,'-25'-25'24'0,"60"38"-31"15,-24-10 37-15,7 6-30 0,3 1 0 16,11-1 3 0,6-3 0-16,5 7-3 0,-4 3 0 15,6-1 1-15,1 1 1 16,0 3-1-16,-4 0 1 0,-6-1-10 15,-1 1 1 1,-3-3-6-16,-15-7 0 0</inkml:trace>
  <inkml:trace contextRef="#ctx0" brushRef="#br0" timeOffset="426900.3846">20683 10495 39 0,'-28'6'19'0,"11"51"-24"16,9-41 30-16,-2 12-25 15,-8 3 0-15,1 16 0 16,-1 6 1-16,0 1-1 16,1-7 0-16,-1-6-3 15,0-4 1-15,4-9-8 16,4-2 0-16</inkml:trace>
  <inkml:trace contextRef="#ctx0" brushRef="#br0" timeOffset="427091.9278">20355 10705 46 0,'7'-9'23'0,"39"-4"-30"0,-28 13 42 16,10 0-35-16,4 3 1 0,3 1-1 15,-3 2 1 1,7 0-4-16,3 4 1 0,-7 5-10 16,-3-9 1-16,-4-2-2 15,-7-8 1-15</inkml:trace>
  <inkml:trace contextRef="#ctx0" brushRef="#br0" timeOffset="427319.8816">20556 10495 42 0,'-14'35'21'0,"25"-7"-28"15,-8-16 43-15,4 7-35 16,0 9 0-16,1 7-1 16,-1 6 1-16,0 6-2 15,0 0 1-15,0 0 1 16,-4-3 0-16,-3 3-3 15,0-13 0-15,-3-2-9 16,-1-7 0-16,1 3-1 16,-1-12 0-16</inkml:trace>
  <inkml:trace contextRef="#ctx0" brushRef="#br0" timeOffset="427676.7712">21534 10056 53 0,'-4'3'26'0,"-3"47"-37"0,3-24 56 0,-6 14-45 16,-1 17 1-16,-3 12 0 15,-7 6 0-15,-4 7-2 16,4 5 1-16,4-2 0 16,2-3 1-16,1 2-1 15,4-12 0-15,6-6-1 16,1-6 1-16,3-7-5 15,0-9 1-15,0-13-11 16,3-6 1-16</inkml:trace>
  <inkml:trace contextRef="#ctx0" brushRef="#br0" timeOffset="427919.7875">21519 10122 40 0,'-31'-16'20'0,"2"45"-20"0,19-17 26 0,-11 13-26 16,-4 13 0-16,0-1 1 16,-10 10 0-16,3-3-3 15,4-3 0-15,3-3-5 16,4-4 1-16,4-6-5 15,-1-6 1-15</inkml:trace>
  <inkml:trace contextRef="#ctx0" brushRef="#br0" timeOffset="428173.1534">21146 11267 33 0,'21'3'16'0,"46"0"-9"0,-43-3 27 16,8-3-34-16,3-4 1 15,1-2 0-15,3 0 0 16,-1-1-4-16,1 1 1 15,-4 3-9-15,-6 2 0 16</inkml:trace>
  <inkml:trace contextRef="#ctx0" brushRef="#br0" timeOffset="433968.5594">17166 12003 27 0,'-14'-15'13'0,"7"15"-11"15,3 0 14-15,1 0-16 16,-1 3 1-16,-3-3 1 0,0 3 1 16,-3 3-2-16,-1-3 0 15,-6 4 2-15,-5-7 0 16,-6 6 1-16,0 3 0 16,-4-2-2-16,-7 2 1 15,1 4-2-15,2-4 1 16,1 0-2-16,3 4 1 15,0-4-1-15,4 4 0 16,4-7 0-16,6 4 1 0,4-1 0 16,3-3 0-16,4 1 1 15,7-4 0-15,11-3-1 16,6-3 0-16,8-1 0 16,14 1 0-16,10-3 0 15,4-3 0-15,0-7-1 16,4 7 0-16,-5-1 0 15,-2 1 1-15,-4-4-1 16,-7 10 0-16,-8-3 0 16,-2 6 0-16,-8-3 0 15,-7 3 1-15,-4 0-1 16,-10 0 1-16,-3 0-1 16,-8 0 0-16,-3-4 1 15,-7 4 0-15,-4 4 0 16,1 2 0-16,-5 0 0 15,1 0 0-15,-4 1 0 16,4 5 0-16,-4-2-1 16,4 2 1-16,4-2-1 0,6-1 0 15,0-3-1-15,8 4 1 16,13-7 0-16,8 3 0 16,13-6 0-16,5-3 0 15,2-3 0-15,5 3 0 16,6-4 0-16,0 1 0 15,-3-3-1-15,-4 5 1 16,-3-2-1-16,-7 6 0 16,-7-3 1-16,-8 3 0 0,-3 0-1 15,-7 0 1-15,-10 0 0 16,-8 0 0-16,-7 3 0 16,-3 0 1-16,0 4-2 15,-7 2 1-15,-1 0 0 16,-3 1 0-16,-3-4 0 15,7 4 0 1,0-4 0-16,3 0 1 0,4 0-1 16,6-3 0-16,8 4 0 15,4-4 0-15,10 0 0 16,7-3 0-16,14 3-1 16,7-3 1-16,11-3-1 15,3 0 1-15,4-10-1 16,0 4 1-16,-4 0-1 15,-3-1 1-15,-4-2-1 16,-6 2 1-16,-8 1-2 16,-7-1 1-16,-7 4-1 0,-7 6 1 15,-7 0-1-15,-11 0 1 16,-6 6 0-16,-1 1 0 16,-3-1 0-16,-8 3 1 15,1-2-1-15,0 2 1 16,0-3 0-16,6 1 1 15,5-4-1-15,3 3 0 16,6 0 0-16,5-6 0 16,10 3-2-16,10-3 1 0,15 3-11 15,10-3 0 1</inkml:trace>
  <inkml:trace contextRef="#ctx0" brushRef="#br0" timeOffset="436460.5775">17053 12135 22 0,'-7'-3'11'0,"-14"0"-6"16,21-7 11-16,0 4-16 15,-3-6 1-15,-5 2 0 16,-2 4 0-16,-4 3-2 16,-4 3 1-16,-3 3 0 15,-14 3 0-15,6 7 0 16,1 2 0-16,0-2 0 16,-4 3 0-16,4-4 0 0,0-2 0 15,3-4 0-15,4 0 1 16,3-3-1-16,4 0 1 15,4 1-1-15,3-1 0 16,7 0 0-16,7 0 0 16,7 0 0-16,3-3 0 15,12 0-1-15,2 3 1 16,8-9 0-16,4 3 0 16,2-3-1-16,-2-4 1 15,-1 4-1-15,-7 0 1 0,-6-1 0 16,-5 1 0-16,-6 3 0 15,-4 0 0-15,-3 0 0 16,-11 3 1-16,0 0-1 16,-7 6 1-16,-11 0-1 15,0 4 1-15,-10-4-1 16,0 0 1-16,-7-3 0 16,-1 4 1-16,4-1-1 15,4-6 1-15,4 0 0 16,2 0 0-16,5 0-1 15,3 0 0-15,7 3-1 16,3-3 0-16,11 0 0 16,11-3 0-16,14-3-1 15,6 2 1-15,5-5-2 16,6 0 1-16,-3-4-1 16,0 7 1-16,-4-7-1 0,-7 10 1 15,-6 0-1-15,-8 0 0 16,-7 0 1-16,-7 3 1 15,-7 3-1-15,-7 0 1 16,-7 3 0-16,-4 4 1 16,-3-1 0-16,-4-3 0 15,-3 4 0-15,-4-1 0 16,-3-3 0-16,0 1 1 16,3-1-1-16,0 0 0 15,8 1 0-15,6-4 0 0,4 0-1 16,3 0 1-16,11-3-1 15,14 0 0-15,11-3 0 16,7 0 0-16,3-7-1 16,4 4 0-16,3 0 0 15,-3-1 0-15,-4 1 0 16,-3 3 0-16,-7-3-1 16,-8 6 1-16,-10 3 0 15,-14 3 0-15,-7-3 0 16,-10 4 1-16,-8 2 0 15,-3 4 0-15,-8-4 0 16,-3-3 1-16,4 1-1 16,0-4 1-16,10 0-8 15,11 0 1-15</inkml:trace>
  <inkml:trace contextRef="#ctx0" brushRef="#br0" timeOffset="445872.9843">22694 10693 25 0,'-7'0'12'0,"7"3"-6"15,0-3 12-15,0 0-16 16,0 0 1-16,0 0 0 16,0 0 1-16,0 0-5 15,0 0 0-15,0 0 4 16,0 0 0-16,0 0-2 16,7 0 1-16,0 3 0 15,-3-3 0-15,-1 3 0 16,4-3 0-16,-3 0 1 15,3 3 1-15,0-3-1 16,0 0 1-16,4 0-1 16,3 0 1-16,3-3-2 0,5 0 1 15,9-3-2 1,8-1 0-16,3 1-1 0,1 0 1 16,-1-4-1-16,0 1 1 15,1 0 0-15,-8 2 0 16,11 1-1-16,-4-3 0 15,1 2 0-15,-5 4 0 16,1 0 0-16,-4 0 1 16,-3 3-2-16,-4 0 0 15,1 3-2-15,-12 0 0 0,1 0-6 16,-4 4 1 0,-3 2-7-16,-1 4 0 0</inkml:trace>
  <inkml:trace contextRef="#ctx0" brushRef="#br0" timeOffset="446308.1255">22627 11141 31 0,'-3'-3'15'0,"24"0"-7"0,-11-3 21 16,8-1-28-16,7 4 1 15,6 0 0-15,8 0 1 16,11-3-4-16,10-7 1 0,3 1 2 16,11-1 0-16,-3 4-1 15,-1-4 0-15,4 0-3 16,-3 4 1-1,-4 6-8-15,-7 3 0 0,0 3-3 16,-11-3 0-16</inkml:trace>
  <inkml:trace contextRef="#ctx0" brushRef="#br0" timeOffset="449732.5954">24659 9909 29 0,'4'-13'14'0,"-8"7"-2"0,4 6 14 16,0 0-23-16,0 0 0 15,0-6 3-15,0 3 0 16,-3-1-7-16,-1 1 0 15,-6 0 5-15,-1 6 0 0,-3-3-2 16,-7 7 1-16,0-1-2 16,-1-3 1-16,-2 0-2 15,-5 0 0-15,-2 3 1 16,-8 1 0-16,4-1 0 16,-4-3 0-16,0 7 0 15,11-1 0-15,-22 0-1 16,12 1 1-16,-12 5-1 15,11-2 1-15,-3 9-1 16,7 0 0-16,3 0 0 16,7-3 0-16,4-1 0 15,4-5 0-15,6 0 0 16,4 2 0-16,7-8 0 16,3-1 0-16,4-3 0 15,4 3 0-15,14-3-1 16,3-3 1-16,7 3 0 15,1-3 0-15,-1 4 0 16,0 5 0-16,-3 4 0 16,0 5 0-16,3 4-1 0,-3 3 1 15,-1 7 0-15,-2-4 0 16,-5 3 0-16,-3-2 0 16,-3-1 1-16,-7 3 0 15,-11-9 2-15,-7-3 1 16,-11-3-1-16,-7-4 1 15,-3-2-1-15,3-1 1 0,-3 0-2 16,-4-2 0-16,4-1-5 16,0-3 1-16,7 3-9 15,7-3 1-15,7 1-9 16,3-1 1-16</inkml:trace>
  <inkml:trace contextRef="#ctx0" brushRef="#br0" timeOffset="450049.3995">23880 10890 31 0,'24'10'15'0,"50"-4"-8"0,-49-6 17 15,14 0-20-15,3-6 0 16,4-1 1-16,10-2 1 16,4-10-9-16,0 10 1 15,14-4 5-15,4 4 0 16,-7 3-5-16,-4-1 1 15,-4 1-11-15,-3 6 0 16</inkml:trace>
  <inkml:trace contextRef="#ctx0" brushRef="#br0" timeOffset="450692.0214">24769 11069 40 0,'-22'-3'20'0,"-9"19"-22"15,24-13 28-15,-8 0-25 16,-6 0 0-16,0 0 2 16,-4 0 0-16,1 3-4 0,-1-2 1 15,4 2 2 1,0 0 0-16,0 0 0 0,3 1 0 16,0-1-2-16,1 3 1 15,-5 1-1-15,8 5 0 16,4 4-1-16,3 0 1 15,7 6-1-15,7 3 1 16,7-3-1-16,11 10 1 0,6-4 0 16,8 4 0-16,3-4 0 15,1 7 0-15,-8-1 0 16,0-5 0-16,-6-1 0 16,-5 1 0-16,-3 5 1 15,-6-2 0-15,-8-4 2 16,-4-3 0-16,-6-3 1 15,-4-6 0-15,-8-6 1 16,-2-4 0-16,-8-6 0 16,-7-6 0-16,1-13-1 15,2-9 0-15,5-9-2 16,3-7 1-16,3-6-1 16,11-13 0-16,10-2-2 15,8 5 0-15,7 4-1 16,10 3 1-16,-4 3-5 15,1 6 1-15,3 10-8 16,1 2 0-16,2 4-7 0,-2 0 1 16</inkml:trace>
  <inkml:trace contextRef="#ctx0" brushRef="#br0" timeOffset="451007.2264">25188 10367 39 0,'4'-44'19'0,"10"25"-20"16,-3 22 28-16,6 10-26 15,4 5 1-15,8 11 0 16,2 8 0-16,12 10-3 15,3 7 0-15,-1-1 2 16,5 3 1-16,3 1-2 16,-7-1 0-16,-4-9 0 15,0-6 1-15,-3-10-4 16,-7-6 1-16,-4-9-10 16,-3-10 1-16</inkml:trace>
  <inkml:trace contextRef="#ctx0" brushRef="#br0" timeOffset="451235.9812">25777 10379 42 0,'-14'-22'21'0,"25"35"-22"0,-11-10 32 16,0 13-29-16,-7 15 1 15,-11 3 0-15,-6 10 1 16,-5 3-6-16,1 10 1 15,-4 2 3-15,1 4 0 16,-5-7-2-16,5-5 1 0,2-11 0 16,1-2 0-1,7-13-8-15,0-9 1 0,10-4-8 16,4-15 1-16</inkml:trace>
  <inkml:trace contextRef="#ctx0" brushRef="#br0" timeOffset="451443.1851">25340 10639 41 0,'-11'-6'20'0,"36"16"-18"16,-11-10 31-16,11 0-31 16,7 0 0-16,10 0 0 15,-3 0 1-15,7 0-4 16,3 0 0-16,0 0-1 15,-3 0 0-15,-3 0-8 16,-1-4 0-16,0-2-3 16,-6 0 1-16</inkml:trace>
  <inkml:trace contextRef="#ctx0" brushRef="#br0" timeOffset="451683.6347">25576 10276 27 0,'-14'-10'13'0,"14"16"-4"0,0 4 20 0,4-1-25 15,-1 20 1-15,4 14 1 16,0 11 0-16,1 15-8 16,2 15 0-16,1 14 5 15,-1-1 1-15,-3-9-6 16,-7-7 0-16,-3-12-9 15,-4-6 0-15,0-19-2 16,-4-10 0-16</inkml:trace>
  <inkml:trace contextRef="#ctx0" brushRef="#br0" timeOffset="453559.944">27428 10558 23 0,'4'3'11'0,"7"-16"-1"0,-11 13 12 15,7-3-18-15,3 3 0 16,-3 0 3-16,0 0 0 16,4 0-9-16,0 0 0 15,6 0 6-15,4 0 0 16,8 0-2-16,6 0 0 16,0 0-2-16,4 0 1 15,0 0-1-15,0 0 0 0,-1 0 0 16,5 3 1-16,-5 1-5 15,-2 2 0-15,-8 0-8 16,0 0 0-16</inkml:trace>
  <inkml:trace contextRef="#ctx0" brushRef="#br0" timeOffset="453859.74">27771 10310 27 0,'-11'-9'13'0,"15"-1"-3"16,-1 13 13-16,-3 4-18 16,0 8 0-16,0 14 3 15,4 11 0-15,-1 4-10 16,4 6 0-16,0 4 7 0,0 15 0 15,-3 0-3-15,-1 3 1 16,-3-6-2-16,4-4 0 16,-4-15-1-16,0-6 0 15,-4-6-8-15,4-4 0 16,4-12-6-16,7-19 0 16</inkml:trace>
  <inkml:trace contextRef="#ctx0" brushRef="#br0" timeOffset="455060.738">29087 9724 36 0,'-25'-32'18'0,"7"14"-12"0,15 11 27 15,-1 7-29-15,4-6 1 16,0 6 0-16,0 0 1 0,0 0-9 15,11-6 1-15,3 3 4 16,11-7 1-16,-1 4-3 16,15 3 1-1,0-3-1-15,0 2 1 0,-1 4-1 16,-2 0 0-16,-8 13-1 16,4 6 1-16,-15 6 0 15,1 6 0-15,-7 4-1 16,-11-1 1-16,-11 1 0 15,-10 2 0-15,-7-8 0 16,-4-8 0-16,-3 1 1 16,10-6 0-16,0-3 1 15,4-4 0-15,3 0-1 16,4-5 1-16,7-4-1 16,4 3 1-16,6 0-2 15,11-3 1-15,4 0-2 0,7 0 1 16,3 0-1-16,-3 0 1 15,3 3-1-15,-7 6 1 16,4 4-1-16,-8 6 1 16,-3 3-1-16,-3-3 1 15,-7 6 0-15,3 0 1 16,-14 9-1-16,-4-6 0 16,-3 1 0-16,-11-1 1 15,-3-6 0-15,-4 0 0 16,0-3-3-16,4-4 0 15,3 1-6-15,-3-4 0 0,4 1-8 16,6 0 1-16</inkml:trace>
  <inkml:trace contextRef="#ctx0" brushRef="#br0" timeOffset="455361.3194">28737 10690 44 0,'0'3'22'0,"36"0"-24"16,-15-3 35-16,7 0-31 15,14-3 0-15,18-4 0 16,7-2 0-16,14 0-3 0,4-1 0 16,10 1 2-16,4-1 1 15,-11 1-5-15,8 3 0 16,-22 3-10-16,-4 3 0 16</inkml:trace>
  <inkml:trace contextRef="#ctx0" brushRef="#br0" timeOffset="455646.997">29062 10918 44 0,'-11'10'22'0,"32"62"-27"16,-14-56 33-16,1 12-29 16,-1 3 1-16,0 7 0 15,0 9 0-15,-4 6 0 16,8 7 0-16,-8-4 0 16,1 1 0-16,3-7-7 15,-4-6 1-15,8-10-5 16,0-21 0-16</inkml:trace>
  <inkml:trace contextRef="#ctx0" brushRef="#br0" timeOffset="456126.8206">29446 11028 44 0,'0'-19'22'0,"43"10"-26"0,-33 6 41 16,11 0-36-16,1 3 0 0,2-3-1 16,5 6 0-16,-5-3-1 15,8 3 1-15,-7 0 0 16,-1 3 0-16,-6-3-1 16,3 4 1-16,0 2 0 15,-7 4 0-15,-3-1 1 16,-7 4 0-16,-4 9 0 15,0 3 1-15,-11 7 0 16,-3 2 0-16,0 7 1 16,-7 3 1-16,-4 3-1 15,0-6 0-15,-7-6 1 16,1 0 1-16,-1-4-1 16,7-3 1-16,1-9-2 15,6-3 1-15,0-6-1 16,11-1 0-16,-3-2-2 15,6-1 0-15,1-6 0 16,13 0 0-16,11-6-1 0,8 0 0 16,6-3-2-16,4-4 1 15,-1-2-3-15,8 2 0 16,0-2-9-16,4-1 0 16,10-2-7-16,-11-7 1 15</inkml:trace>
  <inkml:trace contextRef="#ctx0" brushRef="#br0" timeOffset="457209.2931">30141 10294 37 0,'-35'-3'18'0,"35"-9"-17"16,0 12 24-16,0 3-23 16,11 0 0-16,-1 10 1 15,15-1 0-15,0 1-4 16,3 5 0-16,4 1 3 16,6 3 0-16,5-3-1 15,-4 6 0-15,6 0-1 16,-6-3 0-16,7 3 0 15,-7 3 0-15,0 1-2 16,-8-4 0-16,-2-3-5 16,-8 0 1-16,-4-7-6 15,-6-2 1-15</inkml:trace>
  <inkml:trace contextRef="#ctx0" brushRef="#br0" timeOffset="457448.7977">30625 10276 39 0,'-22'-32'19'0,"1"82"-23"0,14-40 33 0,4 9-27 15,-4 6 0-15,7 3 0 16,-4 6 1-16,-3 1-4 16,4-1 1-16,-8 4 1 15,-3 3 1-15,0-7-1 16,-4-2 0-16,0-7-2 15,-3 3 0-15,0-3-7 16,0-3 0-16,3-9-4 16,4-7 1-16</inkml:trace>
  <inkml:trace contextRef="#ctx0" brushRef="#br0" timeOffset="457660.9909">30261 10555 37 0,'-3'-3'18'0,"17"-1"-16"16,-11 1 32-16,8 0-34 15,10 3 1-15,4 0-1 0,7 0 0 16,-1 0 0-16,8 3 0 16,7 0-1-16,0 1 0 15,0-1-5-15,-4-3 0 16,4 0-5-16,-11 0 0 15</inkml:trace>
  <inkml:trace contextRef="#ctx0" brushRef="#br0" timeOffset="457914.069">30494 10276 38 0,'-7'15'19'0,"0"45"-22"16,7-41 31-16,0 12-28 16,0 4 0-16,4 5 0 15,-1 7 0-15,1-3 0 16,-4 6 0-16,0 4 0 16,0-1 0-16,0-12-1 15,0 0 1-15,-4-7-6 16,1-6 0-16,3 1-5 15,0-17 1-15</inkml:trace>
  <inkml:trace contextRef="#ctx0" brushRef="#br0" timeOffset="464430.4753">25086 11649 17 0,'-14'-3'8'0,"10"9"-7"15,4-6 9-15,0 0-11 16,0 0 1-16,0 0 0 16,0 0 0-16,0 0 0 15,0 0 0-15,0 0 0 16,7-3 0-16,-7 3 0 15,8-3 1-15,-1 3-5 16,0 0 0-16</inkml:trace>
  <inkml:trace contextRef="#ctx0" brushRef="#br0" timeOffset="468904.0652">25072 11793 25 0,'0'-3'12'0,"-4"9"-9"0,4-6 12 15,0 0-15-15,0 0 0 16,0 0 0-16,7 0 0 16,1 0 0-16,-1 0 0 15,-4 0 1-15,1 0 0 16,-4 0 0-16,0 0 1 15,3 0 0-15,1 0 0 16,-1 0 0-16,-3 0 1 16,0 0-1-16,0 0 1 15,0 0-1-15,0 0 0 0,0 0-1 16,4-3 0-16,3 0-1 16,-4 0 0-16,4-3-7 15,0 0 0-15,0-1-3 16,-3 1 0-16</inkml:trace>
  <inkml:trace contextRef="#ctx0" brushRef="#br0" timeOffset="470766.5576">28762 4045 20 0,'-4'6'10'0,"8"-12"-10"16,-4 6 11-16,0 0-11 16,0 0 0-16,0 0 0 15,0 6 0-15,-4 3-1 16,4-2 1-16,-3 8 0 15,-1 1 0-15,4 3 0 16,0 0 0-16,0 0 0 16,4 6 0-16,-1-3-1 15,1-4 1-15,0 1 0 16,-1-6 1-16,1-1-1 0,-4-2 0 16,7-7 0-16,0 0 1 15,-7-3 0-15,7-3 0 16,-4-3-1-16,1-4 1 15,-1-6-1-15,4 1 1 16,-3 2-1-16,-4 4 1 16,3-4-1-16,-3 4 0 15,0 3 0-15,0-1 0 16,0 1 0-16,4-3 0 16,-4-1 0-16,0 1 0 0,0 9 0 15,0 0 1-15,0 0-1 16,0 6 0-16,-4 0 0 15,4 1 0-15,-3 5 0 16,-1-2 1-16,1 2-1 16,-1 1 1-16,1 2-1 15,-1 1 0-15,1 0 0 16,-1 3 0-16,1-4 0 16,3 1 1-16,-4 0-2 15,4-4 1-15,0 1 0 16,0-4 0-16,0-3 0 15,4-2 0-15,3-8 0 16,0-5 0-16,3 0 0 16,1-4 0-16,0-6 0 15,3 0 1-15,-4 1-1 16,1-8 0-16,-4 8 0 16,0-4 1-16,-7 6-1 15,7 0 0-15,-3 1 0 0,-4 5 0 16,0 7 0-16,-4 6 0 15,-3 4 0-15,7 2 0 16,-7 0 0-16,0 10 0 16,0-6 0-16,0 2 0 15,0 1 0-15,3-3 0 16,-6-1 0-16,10-2 0 16,-4 2-1-16,-3-2 1 0,7-1-6 15,0-3 0-15</inkml:trace>
  <inkml:trace contextRef="#ctx0" brushRef="#br0" timeOffset="472356.0853">25869 9874 31 0,'-10'-22'15'0,"13"19"-9"0,-3 3 15 15,4-3-19-15,3-3 1 16,0 6 0-16,3-7 1 16,8-2-5-16,3 0 1 15,7 2 2-15,1-2 0 0,-1 3-1 16,0-1 1-16,7 7-2 15,1-3 1-15,-5 6-1 16,1 7 0-16,-4 2 0 16,-3 4 0-16,-4 6 0 15,-3 0 0-15,-4-3 1 16,-3 3 0-16,-11-7 0 16,-4 4 1-16,-10 0 0 15,0 3 0-15,-7 0 0 16,-1 0 0-16,1-3-1 15,-3 0 1-15,2-4-1 16,5-2 0-16,-1-7 0 16,4 0 1-16,3-3-1 15,1 1 0-15,6-4 0 16,1-4 1-16,6-2-2 16,4 3 1-16,8 0-1 15,-1 0 1-15,7 3-2 16,7-3 1-16,4 3 0 0,3 3 0 15,0 0 0-15,-3 3 0 16,-4 0 0-16,-3 4 0 16,-4 2-1-16,-7 1 1 15,-3-1 0-15,-4 7 0 16,-7 0 0-16,-4 6 1 16,1 0 0-16,-8-3 0 15,-6-3 0-15,-5 3 1 16,-2-6 0-16,-1-1 0 15,-3-2-1-15,3-4 0 0,4 1-1 16,3-1 1-16,4-3-4 16,4 1 0-16,3-7-8 15,7 3 1-15,7 0-6 16,3-3 0-16</inkml:trace>
  <inkml:trace contextRef="#ctx0" brushRef="#br0" timeOffset="472731.7739">25919 10774 37 0,'0'-9'18'0,"28"-4"-19"0,-14 7 28 16,4 3-27-16,3-3 0 15,3-1 0-15,1 1 0 16,3 0 0-16,8 3 0 0,2 0 0 15,1-4 0-15,4 1 0 16,-5 3 1-16,-2-3-1 16,2-1 0-16,-2 4-3 15,-5 3 1-15,-2 0-8 16,-5 0 0-16</inkml:trace>
  <inkml:trace contextRef="#ctx0" brushRef="#br0" timeOffset="473483.6466">26039 11050 29 0,'-11'-9'14'0,"7"28"-5"0,4-19 18 15,0 0-25-15,4 0 1 16,3 0 1-16,0-4 1 15,4-5-6-15,3 3 1 32,21-7 2-32,4 1 1 0,0 2-2 15,-1-2 0-15,1 2 0 16,-3 4 0-16,-5 3-2 16,-2 6 1-16,-8 0 0 15,0 3 0-15,-7 4 0 16,-3 6 0-16,-8 2-1 15,-6 1 0-15,-5 3 2 16,-6 3 0-16,-7 0 0 16,-7-3 0-16,0 0 1 15,-4 0 1-15,7-6-1 16,4-4 0-16,4-2-1 16,2-1 0-16,5-3-1 15,3 1 1-15,14-4-1 16,7 0 0-16,14-3 0 15,4 3 0-15,0 0-1 16,3-3 1-16,0 3 0 16,0 4 0-16,-3 5-1 0,0 7 1 15,-7 12 0-15,-8-6 0 16,-6 4 1-16,-4 2 0 16,-11 4 1-16,-3-4 1 15,-3 0 0-15,-8-3 0 16,1-6 1-16,-5 0 1 15,-6-3-2-15,0 0 1 16,0-6-2-16,-4-4 1 16,0-3-4-16,0-3 0 0,4 1-6 15,0-1 0-15,-4 3-12 16,4 0 1-16</inkml:trace>
  <inkml:trace contextRef="#ctx0" brushRef="#br0" timeOffset="476484.9312">30297 11687 24 0,'0'0'12'0,"0"-3"-9"0,0 3 12 15,0 0-13-15,0 0 0 16,0 0 2-16,0-7 0 16,0 1-5-16,0 6 1 15,0 0 3-15,0 0 1 16,-4-3-2 0,-3 6 1-16,-4 3-2 15,1 4 0-15,-1 2-2 16,1 1 1-16,-8-1-1 15,14 1 0-15,-6-4 0 16,3 1 0-16,0-4 0 16,3 0 1-16,-3 1-1 15,7-4 1-15,-3 0 0 16,6-3 0-16,-3 0 0 16,11-3 1-16,-1-4 0 15,-3-2 0-15,11-4-1 16,-4-2 1-16,0-1 0 15,0 4 0-15,-3-7-1 16,0 3 0-16,3 0 0 16,-7 4 0-16,0-1 0 15,-4 4 1-15,-3-1-1 16,0 10 1-16,-3 0-1 16,-1 7 0-16,1-1 0 15,-1 0 0-15,-3-3 0 0,4 4 0 16,-4-1 0-16,7 0 0 15,-4 1 0-15,-3-1 0 16,7 0-1-16,-4 0 1 16,4-3-1-16,-7 1 1 15,7-1-3-15,0 0 0 16,0-3-7-16,11-6 0 16</inkml:trace>
  <inkml:trace contextRef="#ctx0" brushRef="#br0" timeOffset="478393.6446">29972 5647 20 0,'-14'-15'10'0,"3"-1"-6"0,11 10 10 16,0-1-13-16,0 4 0 16,0-3 0-16,0 0 0 15,7-1-2-15,-3 1 1 16,-4 6 0-16,0-6 1 0,0 6-1 15,0 0 1-15,0 0-1 16,0 0 1-16,0 6 0 16,-4 3 0-16,-3 7 0 15,-3 0 1-15,6 0-1 16,-3 2 0-16,0 7-1 16,-3-3 1-16,10 0-1 15,-4-3 0-15,4-3 0 16,0-1 0-16,4-2 1 15,3-4 1-15,0-12 0 16,3-6 0-16,1-7 0 16,3-3 0-16,11-6 0 15,-11-3 1-15,7-3-2 16,0 3 0-16,-7 2 0 16,-3 8 1-16,-8 2-1 15,-3 7 1-15,0-1-1 16,-3 10 1-16,-8 0-1 15,1 3 1-15,-1 7-2 0,-3 2 1 16,3 1-1-16,1-1 0 16,6 1-1-16,1-1 1 15,-1 1 0-15,1-4 0 16,3 4-2-16,0-4 0 16,3-2-5-16,4 5 0 15,7 7-5-15,4-3 1 16</inkml:trace>
  <inkml:trace contextRef="#ctx0" brushRef="#br0" timeOffset="479788.2632">31189 9899 26 0,'-10'-18'13'0,"13"33"-11"16,-3-15 14-16,0 0-11 16,0-3 0-16,0-6 2 15,7 2 1-15,-3-2-10 16,6 0 1-16,4-1 7 15,-3-2 1-15,3-1-3 16,4 4 0-16,-1-4-1 0,-3 4 0 16,8-1-1-16,-5 1 0 15,11-1-2-15,-3 4 1 16,0 6-1-16,-4 3 0 16,0-3 0-16,0 7 0 15,-3 2-1-15,-7 4 1 16,-1 2-1-16,1 1 1 15,-11 9 0-15,0 3 0 16,-11-6 0-16,1 3 0 0,-1 4 0 16,-7-4 1-16,-3 3 0 15,4-3 0-15,-5-3 0 16,1 0 1-16,4-3-1 16,-5-4 1-16,8-5-1 15,-3 2 1-15,-1-5-1 16,4-1 1-16,3-3-1 15,4 0 0-15,0-3-1 16,4 3 1-16,6 0-1 16,8 0 0-16,6-3 0 15,5 0 0-15,6 0 0 16,11 0 0-16,3-3 0 16,-3 0 0-16,10 0-4 15,-7 3 0-15,-3 0-6 16,11 0 1-16,-12 0-7 15,1 3 1-15</inkml:trace>
  <inkml:trace contextRef="#ctx0" brushRef="#br0" timeOffset="480162.8466">31080 10567 41 0,'0'3'20'0,"3"-6"-17"15,8 0 32-15,-1 3-32 16,8-3 1-16,10-3 1 16,4 3 0-16,7-4-7 15,10-2 1-15,4-1 3 16,7 1 1-16,0 0-2 16,7 2 0-16,-7-2-5 15,7 6 1-15,-7 0-7 16,-7 0 0-16,-4 3-5 15,-10 0 1-15</inkml:trace>
  <inkml:trace contextRef="#ctx0" brushRef="#br0" timeOffset="480810.1832">31373 10931 33 0,'0'0'16'0,"10"-6"-8"16,-10 6 24-16,7 3-28 15,0-9 0-15,7-1 2 16,4 1 0-16,10-6-8 16,7-1 0-16,1 0 5 15,3-2 0-15,-4 5-3 16,4 4 1-16,-4 3-1 15,-3 3 1-15,-4 3-1 16,-14 6 0-16,7 7 0 16,-14 9 0-16,-7 3 0 0,-10 7 1 15,-8-4 0-15,7-6 0 16,-17 16 1-16,4 0 0 16,-12 0-1-16,4-4 1 15,-6 1-1-15,6 0 1 16,-7-1-1-16,11 4 0 15,-4-7-1 1,4-5 1-16,3-7-1 0,8 0 0 16,6-7 0-16,0 1 0 15,4-3 0-15,7-1 0 0,7-3 0 16,8-2 0-16,2 2 0 16,15-3 0-16,7 1 0 15,10-4 1-15,-3-6-3 16,0 3 0-16,10 0-10 15,-3 0 1-15,4-7-5 16,-15-11 0-16</inkml:trace>
  <inkml:trace contextRef="#ctx0" brushRef="#br0" timeOffset="485043.7225">32445 10407 38 0,'-11'-6'19'0,"15"0"-10"0,-4 6 20 15,0 0-24-15,0 0 0 16,7-6 4-16,-7 6 0 15,4-7-12-15,10-2 1 16,0-1 7-16,7-2 0 0,14-1-3 16,4-2 1-16,3-1-2 15,1-3 0-15,6 10-1 16,0-7 0-16,1 4 0 16,-11-1 1-16,-1 4-6 15,-6 5 0-15,-4 11-10 16,4-4 1-16,-11 3-3 15,4 4 1-15</inkml:trace>
  <inkml:trace contextRef="#ctx0" brushRef="#br0" timeOffset="485376.0786">32484 10746 35 0,'-7'0'17'0,"24"6"2"0,-6-9 28 15,0 0-45-15,10-3 1 16,14-1 1-16,0-2 0 0,11-3-5 16,7 2 0-16,-4 1 3 15,8-1 0-15,-8 1-7 16,-6 3 1-16,6 2-13 16,-10 1 1-16</inkml:trace>
  <inkml:trace contextRef="#ctx0" brushRef="#br0" timeOffset="487655.6924">30925 11119 36 0,'-4'-9'18'0,"4"6"-11"0,0 3 19 15,0 0-24-15,0 0 1 16,0 0 0-16,0 0 0 16,0 0-5-16,0 0 1 15,4 0 2-15,3 0 0 16,-4 3-1-16,1 0 0 16,-1 0-2-16,-3 3 1 0,7 1-6 15,-7-4 1-15,0 0-6 16,0-3 0-16</inkml:trace>
  <inkml:trace contextRef="#ctx0" brushRef="#br0" timeOffset="488467.5482">25682 11477 38 0,'-14'-3'19'0,"7"18"-17"0,7-12 33 15,4-3-30-15,-4 0 1 16,0 0 2-16,0 0 0 16,7 3-11-16,-7-3 1 15,0 4 6-15,0-4 1 0,0 0-4 16,0 0 1-16,0 0-2 15,0 0 0-15,0 0 0 16,0 0 0-16,3-7-6 16,-3 7 1-16,0-9-11 15,0-7 0-15</inkml:trace>
  <inkml:trace contextRef="#ctx0" brushRef="#br0" timeOffset="489141.9715">28099 11542 41 0,'-14'-15'20'0,"10"21"-18"16,4-6 25-16,0 0-26 15,0 0 0-15,0 0 1 0,0 0 0 16,0 0-2-16,0 0 1 16,4-6 1-16,-4 6 1 15,3-6-1-15,1 6 0 16,3 0-1-16,-4 0 1 16,4-4-9-16,-7 4 0 15,4-3-6-15,-11-6 0 16</inkml:trace>
  <inkml:trace contextRef="#ctx0" brushRef="#br0" timeOffset="492053.0074">10040 13157 46 0,'-11'4'23'0,"8"18"-22"15,3-29 23-15,-4 7-19 16,-3 3 0-16,0-3 2 16,0 4 0-16,-3-1-9 0,-1 0 1 15,1 6 6-15,-1-3 0 16,-3-6-2-16,-4 10 0 16,-7-1-2-16,-3-2 1 15,0 5-1-15,-7 1 0 16,-1 2-1-16,1-2 1 15,0 3-2-15,0 2 1 16,-1 4 0-16,1 0 0 16,3 0 0-16,8 3 0 15,6-6-1-15,7-3 1 0,11-1-1 16,11-2 1-16,7 6-1 16,3-3 1-16,11 2-1 15,3 4 1-15,4 3 0 16,-1-3 0-16,-6 3 0 15,0-3 0-15,-7 3-1 16,-8-9 1-16,-6 12 0 16,-11-6 1-16,-4 3-1 15,-6 0 1-15,-4-3-1 16,-4-3 1-16,0-3-1 16,-3-4 0-16,0 1 0 15,3-7 0-15,1-3-6 16,3 1 1-16,7-11-8 15,3-8 0-15,18-14-4 16,4 1 1-16</inkml:trace>
  <inkml:trace contextRef="#ctx0" brushRef="#br0" timeOffset="492282.3025">10439 13377 41 0,'7'0'20'0,"17"25"-27"0,-9-12 35 16,6-1-28-16,3 4 1 15,8-1-1-15,0-2 0 0,3 6 0 16,8 6 0 0,2-6-1-16,1 0 0 0,-3-1-4 15,-1-2 1-15,-7-7-7 16,4-9 1-16</inkml:trace>
  <inkml:trace contextRef="#ctx0" brushRef="#br0" timeOffset="492458.7645">10989 13280 47 0,'-35'-7'23'0,"-4"11"-33"16,18 5 44-16,0 7-35 15,-8 9 1-15,-2 6 0 16,-1 7 0-16,-3 12-1 15,-1 0 0-15,8-3-2 16,-4 0 0-16,4-3-4 16,3-9 1-16,4-10-6 15,7-7 1-15</inkml:trace>
  <inkml:trace contextRef="#ctx0" brushRef="#br0" timeOffset="492609.4229">10463 13662 37 0,'0'7'18'0,"29"8"-23"0,-15-15 32 16,7 3-31-16,11-3 1 15,3-3-6-15,7-6 0 0,8-10 6 16,-1 0 0-16</inkml:trace>
  <inkml:trace contextRef="#ctx0" brushRef="#br0" timeOffset="492836.2985">10774 13364 42 0,'-35'-9'21'0,"24"18"-32"16,7-2 40-16,4 2-28 16,-3 7 0-16,-1 9 0 15,1 3 0-15,3 7-2 16,3 8 1-16,1 4 1 15,3 4 0-15,0-1-2 16,4-6 0-16,-1-7-4 16,1-5 0-16,3-7-6 15,0-6 1-15</inkml:trace>
  <inkml:trace contextRef="#ctx0" brushRef="#br0" timeOffset="493404.3177">11176 13311 50 0,'-4'-12'25'0,"33"15"-37"15,-15-13 47-15,3 4-35 16,5-3 0-16,9-1-1 15,8 1 1-15,0 6 0 16,3 0 0-16,-3 6-1 16,-7 6 1-16,-7 0 0 15,-8 1 0-15,-6 6 0 16,-8 5 0-16,-13 1 0 16,-4 7 1-16,-8-4 0 15,-2 0 0-15,-1-6 1 16,-3-7 1-16,10-2-1 15,1-4 1-15,6 0-1 16,4-3 1-16,7-3-2 16,7-3 1-16,7 0-2 15,0 0 1-15,4 0-2 16,7 3 1-16,-4 3 0 16,0 6 0-16,-3 7-1 0,-4 6 1 15,-4 3 0-15,1-3 0 16,-4 9 1-16,-4 1 1 15,-3-10 0-15,0 6 0 16,0-9 0-16,0 6 1 16,-3-6-1-16,-4-4 1 15,-7 1-2-15,-4 0 1 16,-10 2-1-16,-7-2 0 16,-4 3-2-16,-4 6 1 0,-2 3-6 15,2 0 1-15,1 1-12 16,7-1 0-16</inkml:trace>
  <inkml:trace contextRef="#ctx0" brushRef="#br0" timeOffset="493854.6414">12083 14211 51 0,'-36'6'25'0,"-24"-9"-24"15,36 3 36-15,-8 3-34 0,-10 0 0 16,-8-3 2-16,-6 0 1 15,-11-3-7-15,-18 0 1 16,-7 3 5-16,-10 0 0 16,-11 0-1-16,-14 3 0 15,0 0-1-15,-3 7 0 16,3-1-2-16,-4 1 1 16,8 2-1-16,3-5 1 15,0-1-2-15,10 0 1 0,-13 0 0 16,7-6 0-16,-4 0-1 15,10 3 1-15,8 1-2 16,0-1 1-16,3 9-4 16,11 1 0-16,14 2-8 15,14 4 1-15,10-6-10 16,11-7 1-16</inkml:trace>
  <inkml:trace contextRef="#ctx0" brushRef="#br0" timeOffset="495433.2063">9874 14791 39 0,'-28'13'19'0,"-11"-13"-12"16,29 0 19-16,-4 3-24 15,-8 0 0-15,1 0 2 16,0 0 1-16,7 4-7 15,0-4 1-15,3 0 3 16,4 0 0-16,7 0-2 16,11-3 1-16,10-3-1 15,7 3 0-15,7 6-1 16,1 7 1-16,3 2 0 16,3 11 0-16,4 2-1 15,-7-3 1-15,-4 6-1 16,-3 4 1-16,-8-4 0 0,-3 0 1 15,-6-2-1-15,-8-1 1 16,-7-3 0-16,-4 0 1 16,-3 0 0-16,-4-9 0 15,-3-7 1-15,-3-3 1 16,-1-12 0-16,0-6 0 16,1-4-1-16,3-12 1 15,3 0-1-15,4-7 0 16,7-3-3-16,11-2 1 15,3-7-2-15,7-4 1 16,0 4-4-16,0 0 1 0,-7 3-1 16,-3 10 0-16,-11 3-2 15,-11 9 1-15,-10 12 0 16,-4 10 0-16,-3 13 1 16,-11 2 1-16,1 7 1 15,-12 0 0-15,8 3 1 16,3 4 1-16,7 2-6 15,4-9 0-15,14 0-5 16,10-10 0-16</inkml:trace>
  <inkml:trace contextRef="#ctx0" brushRef="#br0" timeOffset="495734.4334">10799 14644 54 0,'-22'6'27'0,"40"29"-40"0,-7-17 51 15,6 7-39-15,8 10 1 16,7 3-1-16,-4-1 1 0,4-2 0 15,-1 2 1 1,1-5-2-16,0-4 0 0,-4-6-3 16,0-3 1-16,-3-7-6 15,-4-5 0-15,0-7-4 16,-3-10 0-16</inkml:trace>
  <inkml:trace contextRef="#ctx0" brushRef="#br0" timeOffset="495927.9841">11211 14797 46 0,'-28'-6'23'0,"3"25"-35"16,18-10 44-16,-7 10-32 15,-7 6 0-15,0 4 0 16,0 2 0-16,-11 0 0 16,0 4 0-16,-7-1 0 15,4-2 0-15,-7-4-2 16,10-9 1-16,4-4-4 15,3-8 1-15,7-11-8 0,8-8 1 16</inkml:trace>
  <inkml:trace contextRef="#ctx0" brushRef="#br0" timeOffset="496062.767">10897 14964 28 0,'29'12'14'0,"31"-31"-16"0,-43 19 20 16,4-3-18-16,8 0 0 15,2-3-2-15,1 0 1 0,0 2-6 16,3-5 1-16</inkml:trace>
  <inkml:trace contextRef="#ctx0" brushRef="#br0" timeOffset="496272.6099">11056 14622 40 0,'-28'3'20'0,"31"6"-29"16,1-2 37-16,-1 11-28 16,4 1 0-16,4 13 0 15,0 8 1-15,-1 4-2 16,-3 3 1-16,-3 0-3 16,-1 7 1-16,-3-7-3 15,0-3 1-15,-3-10-6 16,-1-3 1-16</inkml:trace>
  <inkml:trace contextRef="#ctx0" brushRef="#br0" timeOffset="496783.6856">11561 14575 43 0,'3'-6'21'0,"15"2"-32"0,-11 4 42 16,3 4-31-16,4-1 0 0,4 3 0 15,3 0 1-15,4 0-2 16,-4 4 1-16,0-1 0 16,-3 4 0-16,-4 3 2 15,-7 2 0-15,-7 4 0 16,-3 3 1-16,-4 0 0 15,-4 1 0-15,0-1 0 16,1 0 0-16,-1-6-2 16,1-4 1-16,3-5-2 15,7-4 1-15,7-6-1 16,7 0 0-16,7-3 0 16,4-4 0-16,3 7-1 15,7 0 1-15,0 7-1 16,-3 2 1-16,0 10 0 15,-7 6 0-15,-11-3 2 16,-7 6 1-16,-4 4 0 16,-6-1 1-16,-8 3 0 0,-7-2 1 15,1 2 0 1,-8 4 0-16,0-7-3 0,-3 1 1 16,0-7-4-16,0-3 1 15,0-7-8-15,3-8 0 16,7-14-10-16,8-18 0 15</inkml:trace>
  <inkml:trace contextRef="#ctx0" brushRef="#br0" timeOffset="497023.9755">12577 14177 53 0,'-11'0'26'0,"64"28"-32"16,-39-28 39-16,4-6-33 15,6-1 0-15,12-5 0 16,2-7 1-16,5 6-3 16,3-5 0-16,7 2-6 15,-4 3 1-15,0 1-7 16,-10 2 1-16</inkml:trace>
  <inkml:trace contextRef="#ctx0" brushRef="#br0" timeOffset="497263.2095">12827 13910 42 0,'-4'22'21'0,"12"28"-24"0,-5-34 36 16,1 9-33-16,-1 6 0 15,1 7 0-15,-1 9 0 0,1 3 0 16,-4 0 1-16,0-6-3 16,-4 3 0-16,1 0-10 15,-1-6 1-15</inkml:trace>
  <inkml:trace contextRef="#ctx0" brushRef="#br0" timeOffset="499829.7134">13635 13389 36 0,'-21'0'18'0,"14"4"-8"0,7-4 19 15,-4 0-27-15,4 0 1 16,0 0 1-16,7-4 0 15,11 1-6-15,7-3 1 16,-1-3 3-16,4-1 1 16,4 4-3-16,0-7 1 15,0 4-1-15,-1 0 1 16,-2-1-2-16,-5 7 1 16,-2 3 0-16,-1 0 0 15,-7 3 0-15,-7 7 1 0,-7 5-1 16,-4 4 0-16,-6 3 0 15,-8 6 1-15,0-3 0 16,1 0 1-16,-4 1-1 16,3-4 1-16,4-7 0 15,3 1 1-15,1-7-2 16,3 1 1-16,7-4-1 16,7-9 0-16,7 0-1 15,3-4 0-15,1 11-1 16,3-4 1-16,0 9-1 15,4 10 1-15,-4 3-1 16,-3 3 1-16,-4 6 0 16,-3 1 0-16,-4 2-1 15,-4-3 1-15,-6-2 0 16,-4-1 1-16,-4 0-1 16,-7 0 1-16,-3-3-1 15,-7-3 1-15,3 0-1 16,4-6 1-16,0-4-2 0,3-2 0 15,4-7-4-15,0 0 1 16,4-3-10-16,3-3 1 16,10-3-3-16,8-4 0 15</inkml:trace>
  <inkml:trace contextRef="#ctx0" brushRef="#br0" timeOffset="500131.1376">14436 13342 48 0,'10'10'24'0,"40"15"-35"16,-33-19 47-16,4 7-36 15,15 6 0-15,13-4 0 16,4 1 1-16,0-4-1 16,3 1 0-16,4 0 0 15,0-4 1-15,-3 4-1 16,-11-4 1-16,-4-6-7 16,-3 10 0-16,-11-4-6 15,-10-3 0-15</inkml:trace>
  <inkml:trace contextRef="#ctx0" brushRef="#br0" timeOffset="500343.2438">14838 13383 44 0,'-32'-9'22'0,"43"15"-29"0,-11-3 36 16,-4 3-25-16,1 7 0 15,-1 6 1-15,-3 3 0 0,-4 12-7 16,-3 7 0-16,0 3 5 15,-3 3 0-15,-1 3-2 16,-7 0 0-16,4-9-5 16,0-6 1-16,3-4-11 15,1-12 1-15</inkml:trace>
  <inkml:trace contextRef="#ctx0" brushRef="#br0" timeOffset="500522.3732">14429 13487 35 0,'-25'15'17'0,"21"10"-18"16,4-9 19-16,0 3-21 16,0 0 1-16,0 3-4 15,0 0 1-15,0 0 0 16,4 0 1-16</inkml:trace>
  <inkml:trace contextRef="#ctx0" brushRef="#br0" timeOffset="500973.2286">14436 13515 53 0,'-4'3'26'0,"22"-9"-33"16,-11 6 53-16,7 0-46 16,4-3 0-16,3 3 0 15,7 0 0-15,7-3 0 16,11-1 0-16,4-2 0 15,-5-3 0-15,5-7 0 0,-1 0 0 16,1 1-4-16,-5 2 1 31,-2 10-12-31,-19 3 1 16</inkml:trace>
  <inkml:trace contextRef="#ctx0" brushRef="#br0" timeOffset="501288.3022">14739 13236 40 0,'-25'-19'20'0,"8"44"-20"15,13-9 24-15,-3 3-24 16,0 12 1-16,4 13-1 16,3 19 0-16,3 9 0 15,8 0 0-15,-1-6 0 16,4-4 1-16,0 1-1 16,-3-13 0-16,0-6 0 15,3-9 0-15,-4-10-6 16,1-13 0-16,0-9-5 15,-11-3 1-15</inkml:trace>
  <inkml:trace contextRef="#ctx0" brushRef="#br0" timeOffset="501856.9733">15416 13226 46 0,'-7'0'23'0,"29"7"-32"16,-15-7 43-16,3-3-34 16,8 6 0-16,3-3 0 15,7 0 1-15,0-7-1 16,4 7 0-16,3 0 0 15,-3 4 1-15,-4-1-1 16,-6 6 1-16,-12 7 0 0,-13 9 0 16,-15 12 0-16,-10 7 0 15,-8 13 1-15,-2 2 0 16,2-2 1-16,1-7 0 16,3-12 1-16,8-1 0 15,3-5 0-15,6-10 1 16,5-13-1-16,10 0 1 15,7-2-3-15,11-7 1 0,6-13-1 16,8 1 0-16,3-4-5 16,1-3 1-16,2 3-6 15,5 10 0-15,-5-3-10 16,-2 2 0-16</inkml:trace>
  <inkml:trace contextRef="#ctx0" brushRef="#br0" timeOffset="502338.8653">13374 14352 35 0,'-39'3'17'0,"28"16"-8"0,11-13 18 16,7-2-23-16,8-8 1 15,6-2 1-15,11-3 1 16,20 2-9-16,12-2 1 15,-1 0 5-15,12-4 1 16,6-3-3-16,17-6 1 16,12 4-1-16,3-7 0 0,7 3-1 15,17-10 0-15,11 4-1 16,8 3 1-16,16-3-1 16,8-4 1-16,4 1-1 15,6 3 0-15,-13 0-2 16,-19 9 1-16,-9 6-4 15,-15 7 1-15,-21 6-3 16,-22 0 0-16,-17 3-4 16,-17 3 0-16,-22 1-4 15,-21 2 1-15</inkml:trace>
  <inkml:trace contextRef="#ctx0" brushRef="#br0" timeOffset="503012.7454">13645 14810 50 0,'-14'3'25'0,"11"44"-38"0,6-41 49 16,1 10-36-16,-1 6 0 16,1-3 0-16,-1 0 1 15,5 3-1-15,-1 3 0 0,3 0-2 16,1 0 1-16,3-3-6 16,0-3 0-16,0-7-5 15,4-6 0-15</inkml:trace>
  <inkml:trace contextRef="#ctx0" brushRef="#br0" timeOffset="503389.3626">13832 14685 42 0,'11'-10'21'0,"45"-40"-25"16,-38 37 37-16,10 1-34 15,1-4 1-15,6 7-1 16,4-1 1-16,-1 7 0 16,-6 6 0-16,-4 7 0 15,-3-1 1-15,-11 19 1 16,-3 4 0-16,-8 2 0 0,-6 13 1 16,-11 0 0-16,-4-3 1 15,0-3 0-15,1-6 1 16,-1-4-2-16,4-9 1 15,0-3-1-15,3-7 0 16,4 1-1-16,4-7 0 16,3-6-1-16,14 0 0 15,7 0-2-15,7-6 0 0,4-7-5 16,7 4 1-16,0-4-5 16,-1 4 0-16,5-4-7 15,-1-6 1-15</inkml:trace>
  <inkml:trace contextRef="#ctx0" brushRef="#br0" timeOffset="503613.8707">14912 14478 41 0,'7'12'20'0,"39"26"-25"15,-29-26 32-15,8 7-28 16,3 0 1-16,8 12 0 16,6-2 0-16,7-1 0 15,4-6 0-15,-3 0-3 0,-8-7 0 16,0 1-7-16,1-13 0 16</inkml:trace>
  <inkml:trace contextRef="#ctx0" brushRef="#br0" timeOffset="503824.864">15356 14484 47 0,'-35'25'23'16,"-18"22"-32"-16,39-31 41 0,-4 15-32 15,-3 0 0-15,-3 7 0 16,-1 3 1-16,-3 3-3 15,-1-7 1-15,5-5-3 16,-1-7 0-16,0-3-8 16,4-10 0-16</inkml:trace>
  <inkml:trace contextRef="#ctx0" brushRef="#br0" timeOffset="504019.8549">14954 14728 38 0,'0'-9'19'0,"39"0"-19"16,-25-1 31-16,7 4-29 16,4-3 1-16,10-4 1 15,8 0 1-15,3 1-6 0,-1-1 0 16,-2 4 3-16,-4 0 1 31,-1 2-15-31,-6 1 0 16</inkml:trace>
  <inkml:trace contextRef="#ctx0" brushRef="#br0" timeOffset="504230.2307">15131 14478 39 0,'-11'18'19'0,"8"20"-19"15,3-25 22-15,3 2-22 16,1 4 0-16,-1 12 0 15,1 1 0-15,10 2 0 16,-4-5 0-16,1-1 0 16,0 3 1-16,-4-3-4 15,0-3 1-15,3-3-8 16,4-3 1-16</inkml:trace>
  <inkml:trace contextRef="#ctx0" brushRef="#br0" timeOffset="504618.9082">15826 14471 45 0,'3'-18'22'0,"54"5"-30"0,-36 4 38 15,7-4-30-15,0 0 0 16,4 4 0-16,0 0 0 16,-1 6-1-16,1-1 1 15,-7 8 1-15,-4 5 0 16,-7 0 3-16,-7 4 0 0,-10 9 0 16,-8 6 0-16,-3 3 0 15,-4-2 1-15,1 8-2 16,-1-5 1-16,0 2-2 15,1-3 0-15,3-9-1 16,3-6 0-16,1-3 0 16,6-4 1-16,4-9-3 15,7 0 0-15,7-6-5 16,11-10 0-16,7 0-10 16,6-2 0-16</inkml:trace>
  <inkml:trace contextRef="#ctx0" brushRef="#br0" timeOffset="504920.168">17258 13744 47 0,'-4'-13'23'0,"47"45"-28"0,-22-29 33 16,14-3-29-16,11 0 1 16,7-6 0-16,0-4 0 15,3-9-1-15,4 7 1 0,-7-7-7 16,-3 6 1-16,2 1-5 15,-13 6 0-15</inkml:trace>
  <inkml:trace contextRef="#ctx0" brushRef="#br0" timeOffset="505145.4341">17403 13979 57 0,'0'-6'28'0,"60"-1"-37"16,-32 4 55-16,3-3-46 15,12-3 1-15,13-1-1 16,8 1 1-16,13-1-1 16,8 1 0-16,-7-4-5 0,-4 7 1 15,-7 0-12 1,-11 3 1-16</inkml:trace>
  <inkml:trace contextRef="#ctx0" brushRef="#br0" timeOffset="507322.4212">10869 13888 27 0,'-10'-6'13'0,"17"-13"-13"16,0 13 14-16,3-4-14 15,1 1 0-15,10 6-4 16,0-4 1-16,4 4-2 16,3 0 1-16</inkml:trace>
  <inkml:trace contextRef="#ctx0" brushRef="#br0" timeOffset="508299.8464">19110 12910 42 0,'-21'-13'21'0,"21"13"-21"15,3 0 22-15,1 3-20 16,3 0 0-16,-4 4 4 15,5-1 0-15,-5 10-6 16,-3 2 0-16,0 14 4 0,4-1 1 16,-4 7-2-16,-4 3 0 15,1 6-2-15,-1-7 1 16,4-2-2-16,0 0 1 16,0-4-2-16,4-3 0 15,-1-5-4-15,4-1 1 16,0-7-7-16,0-5 0 15,4-4-4-15,-1-9 0 16</inkml:trace>
  <inkml:trace contextRef="#ctx0" brushRef="#br0" timeOffset="509197.815">18747 13876 44 0,'-4'-10'22'0,"43"13"-27"0,-18-6 38 15,14 0-31-15,22-3 1 0,24-4 0 16,4-5 0-16,13-1-3 16,12 0 0-16,13 1 3 15,1-1 1-15,3-3-3 16,7 0 1-16,3 4-2 15,-3 5 0-15,-10-2-12 16,-1 5 0-16,-17 4-3 16,-21-9 0-16</inkml:trace>
  <inkml:trace contextRef="#ctx0" brushRef="#br0" timeOffset="511211.7511">19121 14340 35 0,'-25'6'17'0,"35"-3"-10"0,-6-6 17 16,3-3-23-16,11-1 1 15,-1 7 1-15,8-9 0 16,3 0-4-16,0-10 0 16,4 3 2-16,3 0 1 15,1 7-2-15,-1 0 1 16,-7 9-1-16,-3 3 0 16,0 6 0-16,-11 13 1 0,-4 13-1 15,-6-4 0-15,-11 3 0 16,-4 4 0-16,-10 0 0 15,-7-1 1-15,0-2 0 16,-1-4 1-16,-2-6 1 16,6 0 0-16,4-9 0 15,3-3 1-15,4-1-1 16,7-6 1-16,11-6-2 16,6-3 0-16,11-3-1 15,11-3 0-15,3 2-2 16,4 1 1-16,-4-3-2 15,11-1 0-15,-3-2-2 16,-1-1 1-16,0 1-6 16,8-1 1-16,-5-3-7 15,1-2 1-15</inkml:trace>
  <inkml:trace contextRef="#ctx0" brushRef="#br0" timeOffset="511525.4104">19967 14130 51 0,'-28'-7'25'0,"7"23"-28"0,17-10 44 16,1 10-42-16,-1 9 1 15,4 3-1-15,0 0 1 16,0 1 0-16,0-4 1 0,4 3 0 15,-1-9 0-15,4 0 0 16,4-4 1-16,3-2-1 16,0-4 1-16,4-3-1 15,-1 1 1-15,5-4-2 16,6-3 1-16,7-3-5 16,7 0 1-16,1-4-8 15,-1 4 0-15,-3-3-5 16,-4-3 1-16</inkml:trace>
  <inkml:trace contextRef="#ctx0" brushRef="#br0" timeOffset="511766.1532">20189 14101 37 0,'-28'-15'18'0,"0"18"-16"0,28 0 29 16,-3 9-27-16,-1 1 0 15,0 12 1-15,1 3 1 16,-1 7-8-16,1 12 0 16,3-3 5-16,0 6 1 15,3-3-3-15,1 0 1 16,3-3-2-16,-3 6 0 16,3-3-6-16,0-3 1 15,0-10-10-15,3-5 1 0</inkml:trace>
  <inkml:trace contextRef="#ctx0" brushRef="#br0" timeOffset="512155.7766">21064 13543 43 0,'-3'-19'21'0,"20"16"-15"0,-6 3 31 15,3 0-36 1,7 6 0-16,15 4 0 0,6-4 0 16,4-3-2-16,0-3 1 15,0 0 0-15,3-6 1 16,7-3-1-16,-3-1 1 16,0 1-3-16,4-1 0 15,-1 1-6-15,-3 0 0 16,0-1-6-16,-14 1 0 0</inkml:trace>
  <inkml:trace contextRef="#ctx0" brushRef="#br0" timeOffset="514302.9046">12933 14782 20 0,'0'-6'10'0,"3"-1"-7"15,-3 7 5-15,0 0-7 16,0-6 1-16,0 6 2 15,0 0 0-15,0 0-3 0,0 0 0 32,4 3 3-32,-4-3 1 15,3 0-2-15,1 0 1 16,3 0-2-16,0 3 0 16,0 0-1-16,0 1 0 15,0 2 0-15,-7-3 0 16,4 0 0-16,-4 3 1 15,0-3 0-15,-4 1 1 0,4-4 0 16,0 0 0-16,0 0 0 16,0 0 1-16,0 0-2 15,-3 0 1-15,6 0-2 16,-3 0 1-16,0 0-2 16,0 0 1-16,0 0-1 15,0 0 0-15,0 0 0 16,0 0 0-16,-3-4 0 15,3 4 1-15,0 0-1 16,0 0 1-16,0 0-1 16,0 7 1-16,0 2-1 15,0 4 1-15,3 9-1 16,-3 3 0-16,4 6-1 16,3 0 1-16,0 4 0 15,3-1 0-15,5 1-1 16,2-1 1-16,1 1 0 15,7 3 0-15,-1-1 0 16,-3 1 0-16,1-1 0 16,-1-5 0-16,0 2 0 0,0-2 0 15,0-4 0-15,0 0 0 16,1-3 0-16,-1-3 0 16,0 0 0-16,4 3 1 15,-1-3-1-15,1 3 1 16,3 0-1-16,7 0 1 15,1-3 0-15,6 3 0 16,4 0-1-16,-4-3 0 0,4 4 0 16,0-5 0-16,3 1 0 15,4-3 1-15,0 0-1 16,4-10 1-16,3 7-1 16,7-6 1-16,-4 2-1 15,4-6 1-15,0-3 0 16,4 4 0-16,3-1-1 15,0-3 0-15,-3-3 0 16,-4 3 1-16,-11-3-1 16,-3 0 1-16,-4 0-1 15,-6-3 0-15,-5-3 0 16,-6 9 1-16,-4-3-1 16,1 0 1-16,-8 0-1 15,-4-3 0-15,-2 3 0 16,-5 0 1-16,-3 3 0 15,-7 0 0-15,-3 0 0 16,-4 0 1-16,-8-3 0 16,-2-6 1-16,-4 0 0 0,-8-4 1 15,-2-2-1-15,-5-7 1 16,-6 0-2-16,0 4 1 16,3-1-2-16,0 3 1 15,0 1-1-15,4-1 0 16,0 1-1-16,3-1 0 15,0 1 0-15,8-1 1 16,-1 1-1-16,7 2 0 16,4 4-1-16,0 0 1 0,11 3-1 15,3 3 0 1,17 3 0-16,4 0 1 0,4 3-1 16,3 3 0-16,8 1 1 15,-1-1 0-15,7 7-1 16,-3 0 1-16,-4-1 0 15,-3 4 1-15,-4 0-1 16,-7 6 0-16,-7-3 0 16,-6-3 1-16,-12-4-1 15,-7 7 1-15,-10-3-1 16,-11 0 1-16,1 0-1 16,-5 0 1-16,-2-7-1 15,-5 10 0-15,1 0-5 16,0 0 0-16,3 3-7 15,-7 7 0-15,7-4-8 16,4-6 1-16</inkml:trace>
  <inkml:trace contextRef="#ctx0" brushRef="#br0" timeOffset="515159.4892">14273 13913 20 0,'-3'0'10'0,"3"-3"1"16,0 3 2-16,0 0-12 16,7-3 1-16,-7 3-1 15,7-3 1-15,0 3-3 0,0 0 0 16,0 0 2-16,-3 0 0 16,3 3-1-16,0 0 0 15,0 0 0-15,0 0 1 16,0-3-9-16,0 0 1 15</inkml:trace>
  <inkml:trace contextRef="#ctx0" brushRef="#br0" timeOffset="515638.931">15833 13807 28 0,'0'-7'14'0,"7"10"-8"0,0-6 20 16,0-6-24-16,3-1 1 16,1-2 2-16,0 3 0 15,3 2-6-15,-4-2 0 16,1-1 4-16,3 1 0 0,-3-4-7 16,-4 10 1-16,3 3-9 15,-20-12 1-15</inkml:trace>
  <inkml:trace contextRef="#ctx0" brushRef="#br0" timeOffset="517081.2305">22828 12602 33 0,'-10'-6'16'0,"-1"0"-8"0,8 3 17 15,-4 3-24-15,-4 0 0 16,-3 0 2-16,-4 6 0 16,-3 0-2-16,0 4 0 0,-4 8 2 15,0 8 0-15,1-1-1 16,-1 0 1-16,0 3-2 15,1 3 1-15,-1 4-2 16,4 2 1-16,7 10-1 16,7-6 1-16,10 0-1 15,8 3 1-15,6 0-1 16,8-10 1-16,10-5 0 16,8-8 0-16,3-8-1 15,10-7 1-15,4-6-1 16,0-15 1-16,-4-4 0 15,-6-9 0-15,-15 2-1 16,-7 1 1-16,-7 0-1 16,-6 7 1-16,-15 2 0 15,-11 6 0-15,-14 7-1 16,-6 6 1-16,-1 13 0 16,-3 0 0-16,-1 9-1 15,4 3 1-15,1 0-1 16,3 1 1-16,6-8-4 0,5-2 1 15,6 0-9-15,8-6 0 16,10-1-5-16,-7-12 1 16</inkml:trace>
  <inkml:trace contextRef="#ctx0" brushRef="#br0" timeOffset="517425.1316">22133 13515 43 0,'-7'-3'21'0,"25"9"-28"15,-8-9 36-15,12 3-24 16,2 6 0-16,15-3 4 16,14-3 0-16,14-6-10 15,11-3 0-15,17-7 7 16,14-3 1-16,8-3-3 16,6-3 0-16,8 6-2 0,10 0 0 15,-11 7-2-15,8 6 1 16,0 3-7-16,-1 6 0 15,-13 3-11-15,-15 0 0 16</inkml:trace>
  <inkml:trace contextRef="#ctx0" brushRef="#br0" timeOffset="518553.069">14312 15215 25 0,'-3'-7'12'0,"13"23"-5"0,-3-16 2 15,-3 3-8-15,3-3 0 16,0 0 2-16,0 0 0 15,-7 0-2-15,0 0 1 0,4 3 3 16,-1-9 0-16,-3 6 0 16,0 0 0-16,0 3 0 15,0-3 0-15,0 0-2 16,0 0 0-16,0 0-1 16,0 0 0-16,0 0 0 15,0-6 1-15,0 6-1 16,0 0 1-16,4 3 0 15,-4-3 0-15,0 0 0 16,0 0 1-16,0 0-2 16,0 0 1-16,0 0-1 15,0 0 0-15,0 0-1 16,0 0 1-16,0 0-1 16,0 0 0-16,0 3-1 15,0-3 1-15,0 3-1 16,3-9 0-16,-3 6-7 15,7 3 0-15,0 3-11 0,4 4 0 16</inkml:trace>
  <inkml:trace contextRef="#ctx0" brushRef="#br0" timeOffset="519092.4574">16122 15008 47 0,'-4'0'23'0,"4"-4"-17"0,0 4 31 15,0 0-35-15,4-6 0 16,-1 3 1-16,5 0 1 15,-1 3-6-15,3-6 1 16,1-1 2-16,-1-2 1 0,4 3-4 16,-3-7 0-16,3 1-14 15,7 2 1-15</inkml:trace>
  <inkml:trace contextRef="#ctx0" brushRef="#br0" timeOffset="520068.7409">22595 13976 43 0,'-7'-10'21'0,"18"-2"-19"0,0 6 21 15,3-4-23-15,7-2 0 16,7 2 0-16,0 4 0 15,4-3 0-15,3-1 0 16,4-2 0-16,0-1 0 0,0 4 0 16,-4 6 0-16,0 3 0 15,-7 3 0-15,-10 6 0 16,-4 10 0-16,-7 6 1 16,-10 6 0-16,-11 10 1 15,-11 0 1-15,-3 3 1 16,-8 0 0-16,-2-4 0 15,-1 1 0-15,0 0 0 16,0-6 1-16,7-7-2 16,8 3 1-16,3-9-3 15,7-6 1-15,6-4-1 16,12-2 0-16,10-4-1 16,14-9 0-16,8-3-2 15,6-4 1-15,7-6-1 16,1-2 0-16,-4 2-4 15,3-3 0-15,-7-3-9 16,1 3 1-16,-1 1-1 16,-7-4 0-16</inkml:trace>
  <inkml:trace contextRef="#ctx0" brushRef="#br0" timeOffset="520384.3101">23421 13788 49 0,'-28'-3'24'0,"21"28"-28"0,7-19 48 0,0-3-42 16,0 6 0-16,0 1 0 16,3-1 1-16,1 4-4 15,-1-1 0-15,4 4 2 16,4 0 1-16,3-1-2 15,0-2 1-15,7 0 0 16,0-1 0-16,8-3-1 16,-1 1 0-16,0-1 0 15,7-2 1-15,4-4-4 16,4-3 1-16,2 0-6 16,-2-3 0-16,-1-4-8 15,-3 1 0-15</inkml:trace>
  <inkml:trace contextRef="#ctx0" brushRef="#br0" timeOffset="520608.8386">23788 13760 46 0,'-35'15'23'0,"-1"35"-18"0,29-34 37 15,0 9-41-15,0 10 0 16,0 5 0-16,4 11 0 16,-1 8-2-16,0 1 0 0,1 6-5 15,-1-10 1-15,4-6-10 16,-3 0 0-16</inkml:trace>
  <inkml:trace contextRef="#ctx0" brushRef="#br0" timeOffset="521508.8177">23146 14819 41 0,'-14'-9'20'0,"7"-4"-16"0,7 13 28 0,0-3-27 16,0 3 1-16,-4-6 2 16,4 3 0-16,0 3-11 15,0 0 1-15,4 3 6 16,6-6 0-16,8-3-2 15,10-1 0-15,4 1-2 16,3-3 1-16,11-4-1 16,7 1 1-16,3-7-2 15,4 0 1-15,-3 3-5 16,-1 1 0-16,-3 2-8 16,-4 4 0-16,-6-1-4 15,-19 4 1-15</inkml:trace>
  <inkml:trace contextRef="#ctx0" brushRef="#br0" timeOffset="522201.3269">19530 15262 36 0,'-25'-4'18'0,"15"17"-19"0,10-19 31 16,0 9-27-16,0-3 0 15,7-3 0-15,3-7 1 0,15 1-5 16,10-4 0-16,11-2 3 15,3-1 0-15,8-6-3 16,6 6 0-16,1 4-11 16,6 2 0-16</inkml:trace>
  <inkml:trace contextRef="#ctx0" brushRef="#br0" timeOffset="536131.8794">24924 13223 38 0,'-7'-9'19'15,"3"-4"-18"-15,8 16 19 0,-4-3-15 16,7-3 0-16,0 3 3 16,0-6 0-16,7 3-10 15,-3 3 0-15,3 3 7 16,3 3 0-16,8 4-2 15,0 2 0-15,6 1-2 16,1-4 0-16,0 1-1 16,3 2 1-16,4-6-1 15,0-6 1-15,0 0-4 16,-1 4 1-16,1-4-5 16,-7 6 0-16,-4 0-8 15,-10 4 0-15</inkml:trace>
  <inkml:trace contextRef="#ctx0" brushRef="#br0" timeOffset="536432.0743">24970 13650 48 0,'-14'9'24'0,"21"-21"-31"0,0 12 40 0,3-4-30 15,4 1 1-15,15 3 1 16,2-3 0-16,12-3-7 16,2 0 0-16,1-1 5 15,4 1 0-15,3 3-4 16,3 0 0-16,-3 0-8 15,11 6 0-15,-12 0-6 16,-9-3 1-16</inkml:trace>
  <inkml:trace contextRef="#ctx0" brushRef="#br0" timeOffset="538279.9065">21255 12998 39 0,'-14'-19'19'0,"3"41"-23"0,8-25 29 15,6 6-22-15,-3-6 0 16,0-4 3-16,0 1 1 16,0 6-8-16,7-3 0 15,-3 3 5-15,-8 0 1 0,4 0-2 16,4 0 0-16,-1 3-2 16,-3-3 0-16,7 0-6 15,4 3 0-15,0 0-9 16,-1 0 0-16</inkml:trace>
  <inkml:trace contextRef="#ctx0" brushRef="#br0" timeOffset="539690.3948">23707 12609 52 0,'-25'-10'26'0,"25"10"-37"0,0-6 52 15,0 6-40-15,0 0 0 16,0 0-1-16,0 0 1 15,0 0-4 1,4 0 1-16,3 0-11 0,3 0 0 16</inkml:trace>
  <inkml:trace contextRef="#ctx0" brushRef="#br0" timeOffset="541869.025">27037 12395 23 0,'3'0'11'0,"4"-6"3"0,-7 6 11 0,0 0-21 15,0 0 1-15,0 0 4 16,0-3 0-16,-3 3-11 16,-1 0 0-16,-3 3 7 15,0-3 1-15,0 3-3 16,-3 4 0-16,-1-1-2 16,1 3 1-16,-1 4-1 15,-3-1 0-15,0 1 0 16,0-7 1-16,-1 4-1 15,-2-1 0-15,-1 4 0 16,-3-1 0-16,3 7-1 16,-10-7 1-16,3 7-1 15,1 0 0-15,-1-3 0 16,4-7 0-16,0 7 0 16,3-7 0-16,0 4 0 15,4-4 0-15,4 4 0 16,-1-7 0-16,4 0-1 15,4 4 1-15,3-4-1 16,7 6 1-16,3 1-1 0,4-4 1 16,0 4 0-16,4 3 0 15,10 2 0-15,1 1 0 16,2 3 0-16,-2 3 0 16,-1-3-1-16,-4-3 1 15,-2 3 0-15,-8 0 0 16,0 0 0-16,-4-3 0 15,-3 3 1-15,-7-3 1 16,0 2-1-16,-7-2 1 16,0 6-1-16,-3-6 1 0,-1-3 0 15,-3 3 0-15,0-4-2 16,0-2 1-16,0-7 0 16,-7 4 1-16,3-4-1 15,0 3 0-15,1-2 0 16,3-4 1-16,-1 0-1 15,1 3 0-15,4-6-1 16,3 3 1-16,0 0-4 16,0 0 1-16,3 4-6 15,4-7 0-15,0 3-10 16,0-3 0-16,0 6 0 16,-7-9 0-16</inkml:trace>
  <inkml:trace contextRef="#ctx0" brushRef="#br0" timeOffset="542242.4321">26215 12671 40 0,'-14'-9'20'0,"14"56"-28"15,3-34 40-15,1 12-32 16,3 15 0-16,4 14 0 15,3 5 0-15,-4 7 0 16,4-3 0-16,-3-4 0 16,-1 1 0-16,1-7 0 15,-4-9 1-15,0-3-4 16,-3-10 1-16,3-6-9 16,0-6 1-16</inkml:trace>
  <inkml:trace contextRef="#ctx0" brushRef="#br0" timeOffset="542752.2076">27538 12894 39 0,'-14'-9'19'0,"17"5"-17"15,-3 4 30-15,0 0-27 16,7-3 0-16,4 0 2 15,3 0 0-15,7-3-10 16,11 3 1-16,0 0 5 16,3-1 1-16,7 1-3 0,4 3 1 15,0-3-6-15,3 0 1 16,-3-3-7-16,-3 3 1 16,6-1-6-16,-10 1 0 15</inkml:trace>
  <inkml:trace contextRef="#ctx0" brushRef="#br0" timeOffset="543023.2779">27877 12653 37 0,'-15'-13'18'0,"12"22"-12"16,3-9 29-16,0 4-31 15,0-1 1-15,0 6 1 16,0 10 1-16,0 0-10 16,0-4 1-16,0 26 5 15,7 3 1 1,11 47-7 0,-1-13 1-16,1-9-6 15,3-9 1-15,4-10-8 16,3-15 0-16</inkml:trace>
  <inkml:trace contextRef="#ctx0" brushRef="#br0" timeOffset="543427.6331">28663 12574 54 0,'-21'-3'27'0,"7"53"-37"0,3-28 48 0,-3 3-38 16,-3 7 0-16,2 5 0 15,-2 4 1-15,6 9-2 16,11 0 1-16,11-3 0 16,-1-6 1-16,5-6 0 15,6-10 0-15,3-6-1 16,8-4 1-16,0-15 0 15,3-12 0-15,-3-1-1 16,-4-6 0-16,-3-3 0 16,-11 4 0-16,-3-1 1 15,-11 3 0-15,0 7 1 16,-15 6 0-16,-9 6 0 16,-4 12 1-16,-1 10-1 15,5 13 1-15,-5-3-5 16,-2 5 0-16,-1 7-10 15,0-9 1-15,-7 0-6 16,-3-20 1-16</inkml:trace>
  <inkml:trace contextRef="#ctx0" brushRef="#br0" timeOffset="543892.8433">26363 13669 54 0,'-28'-19'27'0,"31"25"-28"15,1-9 49-15,3-3-44 16,4-1 1-16,-1 7 2 16,8-6 1-16,6 0-10 15,8 6 0-15,11 0 6 16,2-6 0-16,15 6-1 16,14 0 0-16,1-7-2 15,13 1 0-15,11 0 0 16,35-7 1-16,10-3-2 15,29 4 1-15,18-1-1 16,20 4 0-16,15 0 0 16,3 2 1-16,-3 1-1 15,-25 0 0-15,-21-4 0 0,-21 1 0 16,-25 0-1-16,-18-1 0 16,-27 4-7-16,-15 0 0 15,-18-1-13-15,-28 1 0 16</inkml:trace>
  <inkml:trace contextRef="#ctx0" brushRef="#br0" timeOffset="545049.1376">27612 13988 52 0,'-18'-6'26'0,"18"0"-22"0,0 6 33 0,0 0-36 16,0 0 0-16,7-3 1 15,7-4 0-15,4 1-3 16,7 0 1-16,3 0 1 15,4-1 0-15,7 4 0 16,3 3 0-16,-3 0-1 16,0 3 0-16,-4 1-1 15,-7-1 1-15,-3 3 0 16,-8 3 1-16,-6 7-1 16,-15 3 0-16,-10 9 0 15,-14 0 1-15,-4 10 0 16,1 0 0-16,-5-4 0 15,1 4 0-15,0-7-1 16,3-3 1-16,4-3 0 16,7-3 0-16,3-6-1 15,7 0 1-15,8-7-1 16,10-3 1-16,11-6-1 16,3-6 0-16,18 0-1 15,6-4 0-15,8-5-5 0,0 2 1 16,-3-3-12-16,6-2 0 15,-7-1 0-15,-6 0 0 16</inkml:trace>
  <inkml:trace contextRef="#ctx0" brushRef="#br0" timeOffset="545381.5724">28444 13888 46 0,'-10'-16'23'0,"28"26"-28"16,-18-10 46-16,0 0-38 16,0 3 1-16,0 6 1 15,0 1 0-15,0 2-7 16,0 1 1-16,0-1 4 16,-4 1 1-16,0-1-2 15,4 4 0-15,-3-3-1 16,3 2 0-16,-7-2-1 15,14 3 1-15,0-7-1 16,0 4 1-16,11-7-1 16,-1 3 0-16,5 1-1 15,2-10 1-15,4-4-3 16,4 1 1-16,3-3-8 16,4 0 0-16,-3-4-7 15,-5-2 1-15</inkml:trace>
  <inkml:trace contextRef="#ctx0" brushRef="#br0" timeOffset="545649.7136">28695 13879 43 0,'-14'6'21'16,"10"-9"-15"-16,4 6 33 0,-3 6-36 15,-1 10 1-15,-3 6 0 16,7 10 1-16,0 18-7 16,0 0 0-16,0 1 4 15,0 8 1-15,0-5-2 16,0-1 0-16,0-2-4 16,0-11 1-16,0-5-8 15,7-7 1-15,-3-9-7 16,6-9 0-16</inkml:trace>
  <inkml:trace contextRef="#ctx0" brushRef="#br0" timeOffset="546071.9013">29909 13270 55 0,'10'10'27'0,"29"-32"-34"16,-14 19 50-16,-1-4-43 15,8 4 0 1,24-6-6-1,1-1 1-15,-4-5 0 16,0 2 1-16,-4 1-11 16,-10 2 1-16</inkml:trace>
  <inkml:trace contextRef="#ctx0" brushRef="#br0" timeOffset="546311.0679">29947 13537 47 0,'-3'-10'23'0,"31"14"-24"0,-14-1 39 16,14-3-35-16,11 0 0 15,3 3 0-15,4-6 0 0,7-4-5 16,7 1 0-16,4 0-1 15,3-3 1-15,0-4-13 16,3 0 1-16</inkml:trace>
  <inkml:trace contextRef="#ctx0" brushRef="#br0" timeOffset="548173.759">31390 12593 45 0,'-3'-16'22'0,"6"-3"-24"16,-3 16 30-16,11 0-25 16,-4 0 1-16,3-3 1 15,5-7 0-15,2 1-7 16,15-1 1-16,-4 4 3 15,4-4 1-15,-7 7-2 16,-1-3 1-16,4 9-2 16,-6 0 1-16,-1 9 0 15,-7 0 0-15,-11 7 0 16,-3 6 1-16,-3 3-1 16,-8 6 1-16,-3 4-1 15,-7-4 1-15,7-2-1 16,-11-1 1-16,4-3-1 15,7-3 0-15,0 0 1 16,3-7 0-16,1-2 0 0,6-1 1 16,4-2 0-16,4-4 0 15,6-3-1-15,1 0 1 16,14-3-2-16,-4 0 1 16,7 0-2-16,7-3 0 15,4 0-5-15,10-3 1 16,-10-4-7-16,4 1 1 15,6 0-10-15,-3-4 1 16</inkml:trace>
  <inkml:trace contextRef="#ctx0" brushRef="#br0" timeOffset="548458.3265">32195 12342 27 0,'3'-16'13'0,"32"10"3"16,-24 6 10-16,-1 0-19 16,1 3 0-16,0 4 6 15,-8 5 0-15,4 4-15 16,-7 6 1-16,0 15 9 16,-7 1 1-16,4 3-4 15,-4 3 0-15,-8 0-3 16,8-7 1-16,-3-5-3 15,6-1 1-15,-3-3-6 16,7-3 1-16,0-3-9 0,0-3 0 16,0-3-6-16,-7-7 0 15</inkml:trace>
  <inkml:trace contextRef="#ctx0" brushRef="#br0" timeOffset="548847.4719">31397 13183 45 0,'-7'-16'22'0,"25"22"-18"16,-4-9 36-16,7 3-36 16,18 6 0-16,10-3 2 15,18 1 1-15,14-8-9 16,8 1 0-16,2-6 6 15,8 3 0-15,0-4-2 16,-7 4 0-16,-4 0-5 0,-11-1 0 16,-13 1-9-1,-8 6 1-15,-13 3-7 16,-22 3 0-16</inkml:trace>
  <inkml:trace contextRef="#ctx0" brushRef="#br0" timeOffset="549539.1584">31461 13559 39 0,'-14'-10'19'0,"7"20"-15"15,7-10 30-15,0 0-28 16,0 3 0-16,0-3 3 15,0-6 1-15,3 3-12 16,4 3 1-16,14 0 7 16,8 0 1-16,2-7-3 15,19 7 0-15,-1 0-2 0,8-3 1 16,-8 0-2-16,-7-3 0 16,1-1-1-16,-5 7 0 15,-2 4 0-15,-12 2 1 16,-2 6-1-16,-5 10 0 15,-6 3 0-15,-4 4 1 16,-14 2-1-16,-4-3 1 16,-6 7 0-16,-15-1 0 0,-7-6 0 15,-3-2 0 1,3-1 0-16,0-3 0 0,0 0 0 16,15-4 0-16,-1-5-1 15,4-1 1-15,7-2-1 16,3-4 0-16,4 0-1 15,7 1 1-15,10-1 0 16,1-3 0-16,7 0 0 16,3 0 0-16,11 0 0 15,6-3 0-15,1 0 0 16,4-3 0-16,2-3-4 16,-2 0 1-16,6 0-6 15,1-1 1-15,-8 1-10 16,4-7 0-16,-4-5-2 15,-14-1 0-15</inkml:trace>
  <inkml:trace contextRef="#ctx0" brushRef="#br0" timeOffset="549853.7259">32244 13524 36 0,'14'-9'18'0,"-7"15"-7"0,-7-6 31 16,0 0-37-16,0 3 0 16,-7 0 1-16,-4 13 0 15,1 0-8-15,-1 3 1 16,-6-1 6-16,6 4 0 0,0 3-3 16,8-6 0-16,3 3 0 15,3 0 0-15,15-9-1 16,3-4 0-16,18 1-2 15,0-4 1-15,-7-6-1 16,10 3 0-16,-3-6-4 16,0 6 0-16,3-6-7 15,-14 0 0-15,0 3-6 16,-6-7 0-16</inkml:trace>
  <inkml:trace contextRef="#ctx0" brushRef="#br0" timeOffset="550141.1102">32586 13465 51 0,'0'-16'25'0,"7"19"-19"0,-7-3 44 15,0 0-46-15,-7 3 1 16,7 10 4-16,-10 6 1 15,-1 6-11-15,0 16 0 16,1 2 8-16,-8 11 0 16,8 5-2-16,-8 4 0 15,-7 0-4-15,-10-4 0 16,10 13-7-16,-10 1 0 16,-7-4-12-16,3-4 1 0,-11-11-7 15,12-13 1-15</inkml:trace>
  <inkml:trace contextRef="#ctx0" brushRef="#br0" timeOffset="551294.9198">9204 16964 41 0,'-18'-9'20'0,"15"9"-14"0,3 0 20 16,7-3-25-16,0-4 1 16,7 1 2-16,7 3 0 15,4-6-5-15,3-1 1 16,7-2 2-16,4-1 1 16,4 4-3-16,2 2 1 0,-2 1-5 15,3 0 1-15,3 0-4 16,0-1 1-16,-3 1-8 15,-3 0 1-15</inkml:trace>
  <inkml:trace contextRef="#ctx0" brushRef="#br0" timeOffset="551610.6865">9119 17328 52 0,'-42'3'26'0,"38"0"-32"16,4-3 48-16,8 0-41 0,6-3 0 15,10-3 1 1,15-3 0-16,3-4-2 0,1 4 0 15,10-10 2-15,3 3 0 16,8 7-1-16,-4-1 0 16,3 1-2-16,1 6 1 15,-8-7-8-15,-7 10 0 16,-13 7-8-16,-12-1 0 16</inkml:trace>
  <inkml:trace contextRef="#ctx0" brushRef="#br0" timeOffset="553892.0177">11113 16481 45 0,'-4'-3'22'0,"15"-16"-18"0,-4 16 22 16,3-6-24-16,4-4 0 15,4-5 0-15,3-1 1 16,7 0-4-16,11 0 0 16,0 0 2-16,3 4 1 15,-3 2-2-15,0 7 1 16,-7 3-1-16,-8 3 1 15,-2 9-1-15,-8 10 1 16,-4 12 0-16,-10 4 0 0,-10-4 0 16,-8 0 0-16,0 1 1 15,-10-1 0-15,-7-3 0 16,7-6 0-16,3 0 0 16,0-6 1-16,4 0 0 15,3-4 1-15,4-6-2 16,4 1 1-16,6-1-1 15,4-6 0-15,11 0-1 16,6 0 0-16,12 0-1 16,6 3 0-16,0-3-1 15,0 6 1-15,-3 1 0 16,-7 2 0-16,-4 7-1 16,-3-1 1-16,-4 4 1 15,-7 0 0-15,-4 3 0 16,-6-3 1-16,-8 9 0 15,1-3 0-15,-4-3 0 16,-8 3 0-16,5-3-1 0,-8-3 1 16,0 0-2-16,-3 0 1 15,7-1-2-15,3-8 1 16,4-1-7-16,4 4 1 16,13-7-9-16,8 0 0 15,3-6-5-15,4-6 0 16</inkml:trace>
  <inkml:trace contextRef="#ctx0" brushRef="#br0" timeOffset="554150.056">12196 16720 64 0,'-46'6'32'0,"25"13"-37"16,21-16 62-16,-4 0-56 15,4 0 0-15,0 0 1 16,0-3 0-16,0 0-3 16,7 0 0-16,0 0-3 15,4 0 0-15,-1 3-15 16,1 1 0-16</inkml:trace>
  <inkml:trace contextRef="#ctx0" brushRef="#br0" timeOffset="554899.6899">12982 16394 53 0,'-28'6'26'0,"24"-41"-26"16,4 35 33-16,0 0-32 0,11-3 1 15,3 3 0 1,4 0 1-16,10-3-4 0,4-3 1 15,0 0 1-15,-1-1 1 16,1 4-1-16,0-6 0 16,0 2-1-16,-1 4 1 0,-2 0-1 15,-1 3 0-15,-4 10 1 16,-2-4 0-16,-1 6 0 16,-4 4 0-16,-2 6 2 15,-5 6 0-15,-3 0 0 16,4 10 1-16,-8-3-1 15,1 2 0-15,-4 4-1 16,0 0 0-16,-4 0-2 16,4 2 1-16,-3-5-1 15,3 0 0-15,0-1 0 16,0 1 0-16,0-10-4 16,3 4 1-16,1-11-6 15,-1-2 0-15,1-3-10 16,-4 0 0-16</inkml:trace>
  <inkml:trace contextRef="#ctx0" brushRef="#br0" timeOffset="555138.9277">13162 16673 59 0,'-3'-13'29'0,"13"10"-36"0,1 3 47 16,3-6-40-16,14 6 0 16,11 0 0-16,10-3 1 0,15 3-2 15,13-7 1-15,-2-2-3 16,-1-4 0-16,0-2-7 16,-7 2 1-16,-11 1-6 15,-17 2 0-15</inkml:trace>
  <inkml:trace contextRef="#ctx0" brushRef="#br0" timeOffset="555679.3482">11970 16535 45 0,'-4'-3'22'0,"15"-4"-26"15,-4 14 38-15,0 2-31 16,7 16 1-16,7 6-1 16,4 4 1-16,0 3-6 15,3 2 0 1,0-5 4-16,4-4 0 0,3 10-2 16,0-10 1-16,1 1-1 15,6-4 1-15,0-6-3 16,1 0 0-16,-5-7-5 15,-9-2 1-15,-8-7-9 16,-7-15 1-16</inkml:trace>
  <inkml:trace contextRef="#ctx0" brushRef="#br0" timeOffset="555918.8072">12291 16481 37 0,'-4'-28'18'0,"8"12"-6"0,-4 13 28 16,0-3-37-16,-4 12 0 16,-3 10 0-16,0 15 1 15,0 7-6-15,-3 3 0 0,-1 3 4 16,-3 3 0-16,0 0-2 16,0-6 1-16,-1-4-3 15,1 1 0-15,0-7-6 16,0-3 0-16,-7-9-7 15,3-3 0-15</inkml:trace>
  <inkml:trace contextRef="#ctx0" brushRef="#br0" timeOffset="556100.4298">11889 16917 44 0,'14'-9'22'0,"53"-29"-28"15,-39 29 35-15,7-1-30 16,4-2 0-16,3-1-3 16,1 1 1-16,-1-1-1 15,0 4 1-15,8-1-8 16,-11 1 1-16</inkml:trace>
  <inkml:trace contextRef="#ctx0" brushRef="#br0" timeOffset="556369.4744">12220 16500 43 0,'0'10'21'0,"11"15"-25"16,-8-6 38-16,4 6-34 15,0 9 1-15,1 10-2 16,2 3 0-16,-3 6 0 16,0-2 0-16,-3-4-2 15,-1-4 0-15,1-5-9 16,-4-10 1-16,-4 1 0 16,-3-14 0-16</inkml:trace>
  <inkml:trace contextRef="#ctx0" brushRef="#br0" timeOffset="557210.6072">10657 17532 58 0,'-10'-16'29'0,"27"4"-47"0,-6 9 65 15,7 3-48-15,13-4 0 16,12 8 0-16,6-4 1 16,1 3 0-16,6 0 1 15,4-3-1-15,3-3 0 16,15 0 0-16,7-7 1 16,-4 1 0-16,0-10 0 15,14 9 1-15,4-5 0 0,14-4-1 16,-4 10 1-16,4 2-1 15,11 4 0-15,3 0 0 16,0 3 1-16,3 0-1 16,8 0 0-16,3 3 0 15,-7-3 0-15,7 0-1 16,-7 0 1-16,7-3-1 16,-10-3 1-16,-1-1 0 15,-6-2 1-15,-8 0-1 16,-6-1 1-16,-5 7-1 15,-20-3 1-15,-7 3-1 16,-11 3 1-16,-11 0-9 16,-6 3 1-16,-12-3-12 15,-6 6 0-15</inkml:trace>
  <inkml:trace contextRef="#ctx0" brushRef="#br0" timeOffset="558191.8305">32826 14076 78 0,'-11'-12'39'0,"11"12"-36"0,0 0 40 16,0 0-40-16,0 0 1 16,0 0 2-16,0-3 0 15,0 3-7-15,0 0 0 16,7-4 5-16,-7 4 0 16,4-3-3-16,3 0 1 15,-3-3-12-15,10 3 1 16,-11 0-15-16,-6 12 0 0</inkml:trace>
  <inkml:trace contextRef="#ctx0" brushRef="#br0" timeOffset="563636.2476">32787 14280 23 0,'18'-16'11'0,"-36"4"-10"16,18 12 11-16,0 0-11 15,7-6 0-15,-14-4 2 16,4 4 1-16,-4 3-3 15,3 3 0-15,-3-7 3 16,3 4 0-16,-3 3-1 16,7 0 1-16,0 0-2 15,-3 3 0-15,3 4-2 16,-7-1 1-16,7 3-1 16,-4-5 0-16,-3 2 0 15,7 0 0-15,0 4 0 0,-7-1 0 16,7-3 0-16,0 0 0 15,0-6 0-15,7 4 1 16,-7-1 0-16,7-3 0 16,7-3 0-16,4-4 0 15,-4 1 0-15,11-3 0 16,-4-7-1-16,-3-3 1 16,-4 3-1-16,-4 7 1 15,8 0-1-15,-14-4 1 0,3 10-2 16,3-3 1-16,-13 3 0 15,-4 6 0-15,-11 6-1 16,4 1 1-16,-4-1 0 16,-3 7 0-16,3-7 0 15,8 0 0-15,-1-2 0 16,1 2 0-16,3-3-2 16,3 1 0-16,-3 2-9 15,7 0 1-15</inkml:trace>
  <inkml:trace contextRef="#ctx0" brushRef="#br0" timeOffset="566188.457">2103 12546 33 0,'3'-6'16'0,"32"3"-15"0,-21-4 17 0,4-2-18 16,-7-1 0-16,6-5 1 16,5 2 0-16,-8 7-2 15,10-3 1-15,-3 2 0 16,1 4 1-1,6 9-1 1,-7 4 1-16,-3 2-1 16,-8 17 1-16,-10 11-1 15,-10 7 0-15,-8 10 0 16,-10 2 1-16,0 7-1 16,3 0 0-16,-3-6 1 15,-4-1 0-15,4-12-1 16,-1-6 1-16,8-13 0 15,4 4 1-15,6-14 0 16,8-2 0-16,6-10-1 16,15-2 1-16,3-4-1 0,7-7 1 15,11-8-2-15,3 2 1 16,1 1-1-16,2-7 1 16,15 9-1-16,-10-5 0 15,-8 2-1-15,8 4 0 16,-5-7-1-16,-2 0 0 15,-4-2-5-15,-1-1 0 16,-2-3-5-16,-1-3 1 16</inkml:trace>
  <inkml:trace contextRef="#ctx0" brushRef="#br0" timeOffset="566519.9538">3041 12236 45 0,'-7'-13'22'0,"3"29"-32"16,-3-7 42-16,4 10-35 16,-8 6 1-16,-6 16-1 15,-1 6 0-15,4 0 4 16,-4-6 0-16,8-7-2 15,6 1 1-15,8-7 2 16,6-9 0-16,8-4 0 16,3-2 0-16,18-1 0 0,0-9 1 15,-4 1-2-15,11-11 0 16,-7 1-4-16,-1-10 1 16,-6-2-8-16,0-8 0 15,0 1-2-15,-8-6 1 16</inkml:trace>
  <inkml:trace contextRef="#ctx0" brushRef="#br0" timeOffset="566743.3513">3337 12298 43 0,'-14'38'21'0,"11"53"-31"16,3-60 43-16,0 26-33 15,-4 5 0-15,-3 7 0 16,0 0 0-16,-7 3 0 16,3-3 0-16,-10-9-1 15,4-7 0-15,6-9-4 16,-7-3 0-16,1-13-6 16,-5-6 0-16</inkml:trace>
  <inkml:trace contextRef="#ctx0" brushRef="#br0" timeOffset="567328.2461">1559 11982 54 0,'-42'-10'27'0,"49"73"-41"0,-3-35 53 15,3 19-41-15,7 16 0 16,14 34-3-16,-7 10 0 0,7-1 5 16,-10 4 1-16,3 3-5 15,0-3 1-15,-3-7 1 16,-4-6 0-16,-3-3 2 15,-1-12 0-15,-3-13 1 16,0-10 1-16,-7 1 0 16,4-7 0-16,3-9-1 15,-4-6 1-15,4-7 1 16,4-3 0-16,0 1-2 16,6-7 1-16,4-4-1 15,8-2 0-15,13-6 0 16,7-4 1-16,11-6-2 15,-7 0 0-15,14-6 0 16,0 2 0-16,14-2 0 16,8 3 0-16,6-10 0 15,0-2 1-15,7-1-1 16,15-6 0-16,3 6 1 0,0 1 0 16,0-4-1-16,0 0 1 15,7 0-1 1,-7 4 1-16,-22-4-1 0,-2 3 0 15,-12 1-1-15,-10-1 1 16,0-3-5-16,-14 10 0 16,-10-1-9-16,-8 4 1 15</inkml:trace>
  <inkml:trace contextRef="#ctx0" brushRef="#br0" timeOffset="570510.9115">681 13120 36 0,'-11'9'18'0,"22"1"-21"15,-4-17 23-15,-4 7-20 16,5-6 1-16,2 0 0 15,1-4 1-15,-1-2-2 16,1-4 0-16,6 0 1 16,-6 7 1-16,3 0-1 15,4-1 0-15,-1 1-1 16,-2-1 1-16,2 1-1 16,1 6 0-16,-4 3 0 15,4 6 0-15,-1 4 0 16,-6 2 1-16,-1 1-1 15,1-1 1-15,0 7 0 0,-4-3 0 16,-4 12 0-16,-6 0 0 16,-11 7-1-16,-8-4 1 15,1 4-1-15,-11 2 1 16,1 1 0-16,-5-1 0 16,5-2-1-16,2 3 1 15,-2-4 0-15,2-3 0 16,8 1-1-16,4-4 1 15,3-3-1-15,6-3 0 16,8-3 0-16,0-7 1 0,18-5-1 16,3-1 0-16,11-9 0 15,14-7 0-15,3 1-1 16,1-10 0-16,3 0-5 16,-11 0 1-16,4 1-7 15,-7-1 0-15</inkml:trace>
  <inkml:trace contextRef="#ctx0" brushRef="#br0" timeOffset="571652.759">2939 13941 45 0,'-18'-6'22'0,"18"16"-23"0,4-4 22 15,3 9-21-15,0 4 0 16,3 19 0-16,1 9 0 0,-1 6 0 16,1 1 0-16,-4 2 0 15,4-3 0-15,-8 1 0 16,4-4 0-16,-7-3 0 16,4 0 0-16,-4-6-2 15,7-1 0-15,-7 4-9 16,3-15 0-16</inkml:trace>
  <inkml:trace contextRef="#ctx0" brushRef="#br0" timeOffset="572147.5447">3288 14114 55 0,'0'0'27'0,"10"-10"-37"0,-10 7 49 15,4-6-40-15,3-1 0 16,0 1 1-16,0 0 0 16,7-4 0-16,-3 1 1 15,-1-1-1-15,5 1 0 16,9 2 0-16,-3-2 0 15,1 8 0-15,6 4 0 16,-11 7 0-16,5 8 0 16,-12 7-1-16,1 10 1 15,-8 12-1-15,-6 9 1 0,-8 0-1 16,-6-3 1-16,-5 1 0 16,1-8 0-16,-3-2 1 15,9-6 0-15,-2-7 0 16,3-6 1-16,7-3-1 15,3-4 1-15,4-2-1 16,11-4 0-16,10-2-1 16,4-4 1-16,10-3-3 15,4-3 1-15,-1-7-4 16,12 1 1-16,-4-4-5 16,-11 4 0-16,0-4-6 15,-10-2 0-15</inkml:trace>
  <inkml:trace contextRef="#ctx0" brushRef="#br0" timeOffset="572688.9961">2293 13907 58 0,'-21'9'29'0,"35"82"-44"0,-3-56 57 16,3 24-44-16,0 10 0 16,3 10-2-16,-6 5 0 15,0 1 5-15,-1-3 0 0,-3-1-3 16,-7 7 0-16,0-13 3 15,0-3 0-15,0-6 1 16,0 0 0-16,4-10 0 16,6 4 0-16,8-10 0 15,0-3 0-15,3 0-2 16,7-9 0-16,7-10 0 16,11 0 0-16,4-12 1 15,-8-10 0-15,14-3 0 16,4-9 0-16,4-6 0 15,24-13 0-15,-7-1-1 16,7-2 1-16,11 0-1 16,-21 3 0-16,56-13 0 15,-7 4 0-15,3-4 0 16,1-6 1-16,10 3-2 0,-18 4 1 16,-6 2 0-16,-8-2 0 15,-10 12 0-15,7 0 1 16,-14 9-2-16,-11-3 1 15,-14 7-6-15,-7 2 1 16,-14 7-10-16,-4 0 0 16</inkml:trace>
  <inkml:trace contextRef="#ctx0" brushRef="#br0" timeOffset="573380.2542">1196 14860 45 0,'-25'-9'22'0,"22"-4"-27"0,3 13 31 15,0 0-26-15,10-6 0 16,-3-3 0-16,4-4 0 0,10-3 0 16,11-6 0-16,-4 4 0 15,4-8 0-15,-4 5 0 16,4 2 0-16,-4 9-1 15,0 1 1-15,-14 3 1 16,-3 15 0-16,-4 10 0 16,-7 9 0-16,-11 7 0 15,1 5 0-15,-8 1 1 16,8-3 1-16,-19-1 0 16,15-2 0-16,-10-1 0 15,9-2 0-15,-2-4 0 16,-1-6 0-16,8-3-2 15,6-4 1-15,-3-2-2 16,14-4 1-16,4-6-1 16,6 1 0-16,8-4-1 15,21-7 1-15,3 1-4 16,11-7 1-16,0-2-6 16,0-1 1-16,0 0-7 0,-7 1 1 15</inkml:trace>
  <inkml:trace contextRef="#ctx0" brushRef="#br0" timeOffset="574519.7152">3948 15271 36 0,'-22'-13'18'0,"5"26"-23"0,13-10 27 16,4 7-22-16,-10 5 1 15,-4 13 1-15,-1-3 1 16,-6 7-2-16,0 2 1 16,3 4 1-16,-3 6 1 0,0 0 0 15,7 0 0-15,3 3-1 16,11 3 0-16,8 3-2 15,2 1 1-15,4-14-1 16,11 4 1-16,-7-9-1 16,3-4 0-16,10-12 0 15,1-7 1-15,0-5-1 16,3-10 1-16,-7-10-1 16,4-3 0-16,-11-3 0 15,1-6 0-15,-5 3-1 16,-6 4 1-16,-4-4-1 15,-7 9 1-15,-7 10-2 16,-4 12 0-16,-17 13 0 16,0 13 0-16,-4 9-1 15,0 3 1-15,-3 0-1 16,3-3 1-16,-7 0-3 16,15-7 1-16,6-2-7 15,7-10 1-15,4-3-5 16,4-10 0-16</inkml:trace>
  <inkml:trace contextRef="#ctx0" brushRef="#br0" timeOffset="575120.3508">3179 15506 44 0,'10'50'22'0,"29"41"-35"15,-28-66 41-15,-1 22-29 16,4 10 1-16,0 6 0 16,-3-4 0-16,-8-2 1 15,4-4 0-15,4 0 0 16,-7 0 1-16,3-5-1 16,3-5 1-16,1-2-1 15,6-3 1-15,-6-4-2 16,7 1 1-16,3-10-1 0,-7 3 1 15,11-6-1-15,-4-6 0 16,0-4 0-16,7 1 1 16,11-7-1-16,-4-3 0 15,11 0-1-15,-4-3 1 16,4-3 0-16,0 0 0 16,4-3 0-16,6-4 0 15,11 1 0-15,7-4 0 0,11-5 0 16,-4-7 0-16,-3-4 0 15,6 11 0-15,11-8 0 16,4 1 1-16,-3-3-1 16,-8 0 0-16,0 3 0 15,-7 0 0-15,-3 6-3 16,-15 3 1-16,-6 7-10 16,-8 6 1-16</inkml:trace>
  <inkml:trace contextRef="#ctx0" brushRef="#br0" timeOffset="575827.1581">2194 16224 26 0,'7'-9'13'0,"-3"-4"-8"16,-4 7 12-16,7 0-13 15,-7-1 1-15,0 1 1 16,0 0 1-16,0 0-9 15,3-1 1-15,5-2 5 16,-5-4 0-16,8 1-2 16,6-4 0-16,4-9-2 15,8 3 1-15,-12 7-1 16,4 5 0-16,1 1 0 16,-1 9 0-16,7 6 0 15,-10 10 1-15,-4 2-1 16,-4 14 1-16,-3 5 0 15,-3 4 1-15,-8 6 0 0,-3 0 0 16,-3 0 0-16,-4-3 0 16,-4 0 0-16,0-6 1 15,-3-7-1-15,11-3 0 16,-8-6 0-16,14 0 0 16,-6-3-1-16,10-6 0 15,10-7-1-15,5-3 1 16,9-3-2-16,12-3 0 15,9-7-4-15,5 1 0 16,10-3-5-16,-7-7 0 16,3 6-5-16,4-3 0 0</inkml:trace>
  <inkml:trace contextRef="#ctx0" brushRef="#br0" timeOffset="576982.6924">4396 16880 53 0,'-14'-13'26'16,"35"-3"-27"-16,-11 10 27 0,1-10-27 15,6 4 0-15,5-7-1 16,2-3 1-16,1 10 1 16,3-4 1-16,4 0-2 15,-7 4 0-15,10 2 1 16,-3 1 0-16,-1 6 0 15,-2 3 0-15,-1 3 0 16,-17 3 0-16,-4 10 0 16,-11 9 0-16,-10 0 1 15,-4 10 0-15,-3 2 0 16,0 1 1-16,-4-4-1 16,4-9 1-16,7 0-1 15,-4 1 1-15,8-11-1 16,-1 1 0-16,11-10-1 15,0-3 1-15,4-6-1 16,10-3 0-16,7 0 0 0,0-4 0 16,11 7 0-16,0-3 0 15,6 12 0-15,-2-3 0 16,-1 13 0-16,-7 6 1 16,-3 0 1-16,-4 9 1 15,-7 4-1-15,-3 5 0 16,-11 1 0-16,-4 3 1 15,-17 0-2-15,-7 0 1 16,0 3-3-16,-4-9 0 0,-3-7-5 16,-1-3 1-16,5-9-11 15,-1-10 1-15,4-6-2 16,-1-3 1-16</inkml:trace>
  <inkml:trace contextRef="#ctx0" brushRef="#br0" timeOffset="577643.5299">3676 16735 46 0,'-11'-6'23'0,"22"22"-34"0,-11-7 46 16,11 4-35-16,-1 12 1 16,-3 9 0-16,4 10 0 0,3 10-1 15,4 11 1 1,-8-2 1-16,8 0 0 0,3 0 0 16,-7 9 0-16,4 6 0 15,-1-9 0-15,4-3-1 16,-6-3 0-16,9 6-1 15,-10-16 0-15,4-6 0 16,0-3 0-16,3-7 0 16,-4-5 0-16,5-4 0 15,-1-6 1-15,7 0-1 16,14-10 0-16,15 1 0 16,3-7 0-16,10-3 0 15,1-3 0-15,10-6 0 16,11-10 0-16,3 4 0 15,-3-13 0-15,10 0 0 16,7 3 1-16,4-10-1 16,0-2 0-16,-7-13 0 15,-4 0 0-15,-6-3 0 0,-5-4 1 16,1 17-2-16,-18-1 0 16,0 4-5-16,-14 2 0 15,-7 7-8-15,-11 3 0 16</inkml:trace>
  <inkml:trace contextRef="#ctx0" brushRef="#br0" timeOffset="578395.7188">2695 17504 36 0,'-3'-13'18'0,"3"4"-19"16,0 6 25-16,7-4-23 0,3-2 1 15,1-4 0-15,3-2 1 16,4-10-4-16,10 3 0 16,11-3 2-16,3-1 0 15,7 5-1-15,1-1 0 16,-1 15 0-16,-6-2 0 15,-1 15 1-15,4 0 0 16,-15 7 1-16,1 6 0 16,-7 6 0-16,-11 12 1 15,-3 4 0-15,-8-3 0 0,-3 3-1 16,-7-4 1-16,-3-2-2 16,-12-1 1-16,5-2-1 15,-4-14 0-15,-1 1-1 16,5-9 1-16,-1-4-1 15,8 0 1-15,6-6-1 16,4-6 0-16,11-3 0 16,-1-1 0-16,15 7 0 15,3 3 0-15,7 0-1 16,-10 3 1-16,3 7 0 16,0-1 0-16,-6 7-1 15,6-4 1-15,-7 4 1 16,-3 3 0-16,3-1 0 15,-11 4 1-15,-6 0 0 16,-4-3 0-16,-4 9 0 16,-6-3 1-16,-1 4-2 15,-10-4 1-15,3-3-3 16,-13 0 0-16,-5 6-5 0,5-6 1 16,-1 0-12-16,4 6 1 15</inkml:trace>
  <inkml:trace contextRef="#ctx0" brushRef="#br0" timeOffset="579099.543">5532 18125 57 0,'-18'9'28'0,"29"16"-37"15,-4-6 47-15,0-3-38 16,0 2 0-16,3 1 0 16,1 0 0-16,-1 0 1 15,1-4 1-15,0 4 0 16,-1 3 0-16,1 0 0 15,-1 10 1-15,8-4-1 16,-7-6 0-16,6 9-4 16,1 0 0-16,-1 1-7 15,1-4 0-15,3 0-8 16,-14 4 1-16</inkml:trace>
  <inkml:trace contextRef="#ctx0" brushRef="#br0" timeOffset="580825.2601">10841 18071 53 0,'-28'0'26'0,"6"0"-27"16,22 0 26-16,0 0-25 15,8 0 0-15,-1-3 2 16,3-6 1-16,8 2-3 15,3-5 0-15,4-1 1 16,3 1 1-16,0 2-1 16,-3 4 0-16,-4 6-1 15,0-3 0-15,-3 6 0 16,-4 7 0-16,-4-1 0 0,-2 10 0 16,-8 6 0-16,0 9 1 15,-4 4-1-15,-3 6 1 16,-4-7 0-16,-6-2 0 15,-1-1 0-15,-3 1 0 16,0-7 0-16,0-3 1 16,3-6-1-16,0 0 1 15,4 0-1-15,4-7 0 16,3-2-1-16,7-7 1 16,7 3-1-16,7-3 1 15,7-6-1-15,4-3 0 16,-1-4-2-16,1-5 0 0,0 5-4 15,3-2 1-15,-3 2-8 16,-4 1 0-16,0 0-3 16,-3 2 1-16</inkml:trace>
  <inkml:trace contextRef="#ctx0" brushRef="#br0" timeOffset="581069.4449">11180 18106 39 0,'-4'-22'19'0,"15"16"-24"16,-8 6 34-16,4 3-27 15,4 3 0-15,3 3 0 16,4 1 1-16,10 5-4 0,3-2 0 16,5 3 2-16,3-1 1 15,3-2-2-15,-7-4 1 16,-7-2-3-1,1 5 1-15,-5-6-4 0,-3 1 0 16,-3-4-7-16,-4-3 1 16</inkml:trace>
  <inkml:trace contextRef="#ctx0" brushRef="#br0" timeOffset="581455.5627">11536 18027 42 0,'-21'-9'21'0,"-15"62"-30"16,33-37 36-16,-4 9-28 16,-4 3 1-16,1 0-1 15,-8 10 1-15,7-13-1 16,-6-6 1-16,10 0-3 16,3-7 0-16,4-2-1 15,0-7 0-15,11-13-1 16,3 1 1-16,0-10-3 15,0 4 1-15,-3-4-1 16,3-6 1-16,0-4 9 31,-53 124-3-31,89-218 2 16,-36 95 1-16,0 9 2 16,0-6 1-16,3 6 2 15,5 0 1-15,6 4-8 16,0-1 0-16,4 7-2 15,-4-1 1-15,0-2-3 0,-3-1 0 16,-7 10-6-16,-4-3 1 16</inkml:trace>
  <inkml:trace contextRef="#ctx0" brushRef="#br0" timeOffset="581700.2504">11469 17952 40 0,'-4'3'20'0,"8"13"-20"15,-1-4 37-15,4 10-35 16,8 10 0-16,-1 2 0 16,0 16 1-16,0-6-4 15,3 3 0-15,-2-9 2 16,-1 6 1-16,0-6-5 15,-4-4 1-15,1-9-7 16,0 3 1-16,-1-18-5 16,1-4 0-16</inkml:trace>
  <inkml:trace contextRef="#ctx0" brushRef="#br0" timeOffset="582117.0168">11991 17968 45 0,'-7'3'22'0,"32"-6"-28"0,-18 0 40 15,3-1-33-15,8-5 0 16,3-7 0-16,0 4 0 0,4-4-2 15,3 0 1-15,0 7 0 16,1 0 0-16,-5 6 1 16,-3 6 0-16,-3 12-1 15,-7 1 1-15,-11 12 0 16,-7 13 0-16,-8 6 0 16,-6 10 1-16,0-10-1 15,-4-4 0-15,-3 8 1 16,4-11 1-16,-1-8-1 15,7-4 0-15,8-9 0 16,6 0 0-16,8-4-1 16,6-8 0-16,4-7-3 15,4-13 1-15,7 4-6 16,3-1 1-16,0 1-10 16,0-10 1-16</inkml:trace>
  <inkml:trace contextRef="#ctx0" brushRef="#br0" timeOffset="582327.5005">12471 17965 36 0,'10'9'18'0,"33"7"-16"0,-29-7 22 15,3 7-24-15,8 3 1 16,0-1 0-16,-1 11 0 0,5-7-2 15,-1-4 1-15,4 1-3 16,-4-3 1-16,-3-7-8 16,-4-6 0-16</inkml:trace>
  <inkml:trace contextRef="#ctx0" brushRef="#br0" timeOffset="582507.1377">12675 18027 40 0,'-28'35'20'0,"-11"28"-25"16,29-45 32-16,-11 7-27 15,-1 7 0-15,-2-10-4 16,-5 6 1-16,5-6-3 16,-1-3 0-16,4-7-5 15,0 1 1-15</inkml:trace>
  <inkml:trace contextRef="#ctx0" brushRef="#br0" timeOffset="582672.8414">12481 18021 28 0,'4'-12'14'0,"10"2"-12"0,-7 10 25 16,4 0-26-16,6 6 0 15,8-6 0-15,0 0 0 16,-1 4-4-16,5 5 0 15,2-3-6-15,1-6 0 0</inkml:trace>
  <inkml:trace contextRef="#ctx0" brushRef="#br0" timeOffset="582824.409">12682 17701 0 0,'-14'32'0'0</inkml:trace>
  <inkml:trace contextRef="#ctx0" brushRef="#br0" timeOffset="583468.9876">12958 17902 52 0,'3'-13'26'0,"32"-24"-19"15,-21 24 26-15,8-6-33 16,-5 10 1-16,19-13-1 16,-5 6 1-16,1 1-2 15,0-1 1-15,-4 10 0 16,-7 3 1-16,0 9 0 16,-3 3 0-16,-4 10 0 15,-7 16 1-15,-7 2-1 16,-3 13 1-16,-4 7-1 15,-4-4 1-15,-7 7-2 16,-3-4 1-16,-7-12 1 16,0 3 0-16,-4-12 0 15,4-4 1-15,7-9-1 0,3-6 1 16,4-4-1-16,7-2 1 16,10-4-3-16,8-6 1 15,7 0-1-15,6-6 1 16,4 2-1-16,1-2 0 15,2-3-1-15,1-1 0 16,0 1-3-16,0 9 0 16,-4-10-6-16,-3 1 1 15,-4 3-10-15,-4 0 0 0</inkml:trace>
  <inkml:trace contextRef="#ctx0" brushRef="#br0" timeOffset="583708.1944">13631 17971 47 0,'0'-10'23'0,"39"23"-27"16,-25-13 35-16,4 6-31 16,0 4 0-16,3-1 0 15,7 10 1-15,0-3-1 16,4-7 0-16,0 10 0 15,-4-10 1-15,-3 1-4 16,-1-4 1-16,-3-3-7 16,1-6 1-16,-8-13-4 0,-7-3 0 15</inkml:trace>
  <inkml:trace contextRef="#ctx0" brushRef="#br0" timeOffset="583889.3996">13931 17839 47 0,'-24'-9'23'0,"24"9"-27"0,0 0 45 15,0 6-39-15,-4 7 1 16,0 5-1-16,-3 14 1 16,0 5-4-16,-3 17 0 0,-4-1 2 15,0 3 1-15,-1-9-4 16,1-6 1-16,4 0-6 16,-1-10 0-16,-3-6-8 15,3-9 1-15</inkml:trace>
  <inkml:trace contextRef="#ctx0" brushRef="#br0" timeOffset="584143.6174">13529 18062 61 0,'-21'-3'30'0,"42"-7"-38"15,-10 1 55-15,6-1-48 16,8-2 1-16,7-1 0 16,3-2 0-16,0 5-1 15,1-2 0-15,2-1-2 0,1 4 1 16,-4-1-4-16,-3 7 1 16,0-3-5-16,-4 6 0 15,-7 0-5-15,-7 0 0 16</inkml:trace>
  <inkml:trace contextRef="#ctx0" brushRef="#br0" timeOffset="584403.6674">13797 17830 1 0,'-7'22'0'0</inkml:trace>
  <inkml:trace contextRef="#ctx0" brushRef="#br0" timeOffset="585073.86">14284 17711 41 0,'25'-10'20'0,"6"-24"-12"16,-24 24 21-16,8 4-25 15,-1-3 0-15,7 9 1 16,0-4 0-16,7 8-8 16,-3-4 1-16,-4 9 4 15,0 0 1-15,-7 13-2 16,-3-9 0-16,-4 12 0 15,-7 3 1-15,-7 0-1 16,-4 7 1-16,-6-1 0 16,-1 1 0-16,-3-4 1 15,3-9 0-15,4 0-1 16,4 0 1-16,-1-16-2 0,8 1 0 16,13-1-1-16,1-6 0 15,6-6-2-15,8 6 1 16,7-3 0-16,7-1 0 15,3 1 0-15,0 6 1 16,-3 4 0-16,0 8 0 16,-7 7 0-16,-8 3 1 15,-6 10 1-15,-7 3 1 16,-11 5 0-16,0 1 1 0,-11-6 0 16,-3 6 1-16,-7-3-1 15,-8-4 0-15,1-9-2 16,4 1 0-16,-1-7-3 15,0-10 1-15,4 7-10 16,3-13 1-16,4-12-12 16,7-13 0-16</inkml:trace>
  <inkml:trace contextRef="#ctx0" brushRef="#br0" timeOffset="585601.3671">14333 17419 34 0,'-7'-9'17'0,"7"2"-4"15,0 7 12-15,0 0-21 16,0 0 1-16,7-3 2 16,0 0 0-16,4 0-8 15,3 0 0-15,4-4 6 16,6 1 1-16,8 0-3 16,0-3 1-16,14-1-2 15,3 4 1-15,8-4-2 16,-4 1 1-16,-1 0-2 15,1-1 0-15,0 1 0 16,0 3 0-16,0 2-2 16,-11 4 1-16,-3 4-8 15,4 5 0-15,-5-3-8 16,-6 1 1-16</inkml:trace>
  <inkml:trace contextRef="#ctx0" brushRef="#br0" timeOffset="585886.575">15942 17140 59 0,'7'0'29'0,"4"-19"-39"16,-4 19 50-16,3-6-40 15,4 6 0-15,1-3 0 16,2 3 0-16,1-7 0 16,3 4 0-16,0 3 0 15,4-3 0-15,0 0-1 16,3-3 0-16,4 3-3 16,3 3 0-16,-3 3-11 15,-1 6 1-15</inkml:trace>
  <inkml:trace contextRef="#ctx0" brushRef="#br0" timeOffset="586109.996">16118 17497 55 0,'-10'-9'27'0,"24"12"-29"0,-3-3 44 16,3-9-39-16,7-1 0 15,14 1 1-15,7-4 1 16,8 1-7-16,3-7 1 16,3 6 2-16,4 1 0 15,0 2-8-15,-7 4 1 16,0 3-11-16,0 0 0 16</inkml:trace>
  <inkml:trace contextRef="#ctx0" brushRef="#br0" timeOffset="588526.8465">15332 17488 38 0,'-7'-6'19'0,"0"15"-13"0,7-9 20 0,0 0-22 16,0-3 0-16,0 3 3 16,0-6 1-16,-4 6-10 15,1-10 1-15,3 7 6 16,0-3 0-16,-4 6-2 15,4 0 1-15,0 0-2 16,-3 0 1-16,-1 6-1 16,0-6 1-16,-3 3-1 15,0-3 0-15,-3 10 0 16,-1-1 1-16,-3-3-1 16,-4 7 0-16,-3 3-1 15,0 2 0-15,0 1 0 16,0 6 0-16,0 4-1 15,-4-8 1-15,0 1-1 0,1 0 1 16,-1-3-1 0,-3 0 0-16,3 0 0 0,0 0 1 15,4 6-1-15,-4-3 0 16,8-7 0-16,-1 10 0 16,-3-6 0-16,0 6 0 15,0 0 0-15,-4-3 0 16,-3 16 0-16,-4-3 0 15,0-1 0-15,0 1 0 16,1-1 0-16,-1 0 1 0,0 4 0 16,0-10 0-16,1-3-1 15,2 1 1-15,5-5-1 16,-4 5 1-16,6-4-1 16,5-1 0-16,-4-2 0 15,3-3 0-15,0-4 0 16,1 7 0-16,-1-3 0 15,0 0 1-15,1-4-1 16,-1 4 0-16,4-4 0 16,3-5 0-16,-3 2 0 15,4 1 0-15,-1-10-1 16,4 6 1-16,4-3 0 16,-1 3 1-16,0-3-1 15,1-3 0-15,-1 0 0 16,1 10 0-16,-1-10 0 0,4 6 1 15,0-6-1-15,0 0 0 16,0 3 0-16,0-6 0 16,0 6 0-16,0 0 1 15,0 0-1-15,0-3 1 16,0-6 0-16,0 9 0 16,0 0 0-16,0-6 0 15,0 3 0-15,-3 0 0 16,3 0 0-16,0 0 0 15,0 0-1-15,0 0 1 16,0 0 0-16,0 0 0 0,0 0-1 16,0 0 1-16,0 0-1 15,0 0 0-15,0 0-1 16,3-6 1-16,1 0-4 16,3 6 1-16,4-3-7 15,-1-4 0-15,4 4-12 16,-3-6 0-16</inkml:trace>
  <inkml:trace contextRef="#ctx0" brushRef="#br0" timeOffset="590238.44">11822 15936 40 0,'-7'-13'20'0,"10"16"-17"0,-3-3 20 16,0 0-21-16,0 0 1 15,0 0 3-15,0 0 0 16,0 0-7-16,0 0 1 16,0 0 4-16,-3 0 1 15,-1 7-2-15,0-1 1 0,-3 3-2 16,0 4 0-16,-3-4-1 16,-1 7 0-16,-3 3-1 15,-4 0 1-15,-3 3-1 16,0 3 1-16,0 9 0 15,-4 1 0-15,1-1 0 16,-5 7 0-16,-2 12-1 16,2 0 1-16,-6-2 0 15,-7 11 0-15,3-15-1 16,-3 7 0-16,-1-1 0 16,1-3 1-16,0 0-1 15,-1-9 1-15,4 3-1 16,4-3 1-16,3-4 0 15,4-5 0-15,-4 2 0 16,8-9 0-16,-1 0-1 16,7-6 1-16,1-6-5 15,6 2 1-15,4-5-10 16,4-4 1-16,-1 4-6 0,-10-1 1 16</inkml:trace>
  <inkml:trace contextRef="#ctx0" brushRef="#br0" timeOffset="591950.2662">17388 16083 45 0,'-28'16'22'0,"28"-10"-15"0,0-6 23 16,0 0-26-16,0 0 0 15,0 0 3-15,0 0 1 0,0 0-9 16,7-3 1-16,0 0 6 15,-3-3 0-15,3-4-2 16,-11 7 1-16,8 0-1 16,-1-3 0-16,4-1-2 15,-3 1 0-15,3 3-1 16,4 0 1-16,6-3-2 16,-3-4 1-16,4 1-1 15,10 2 0-15,0-5 0 16,1 2 0-16,-1 4 0 15,0 0 0-15,4 0-1 16,-4 6 1-16,0 3 0 16,1 0 0-16,-5 0-1 15,-3 6 1-15,-3 1 0 16,0-1 0-16,-4 7 0 16,0-3 0-16,-3 5 0 0,-1 11 1 15,-6-1-1-15,-1 3 1 16,-3 0-1-16,4 7 1 15,-4 0-1-15,0-1 1 16,0 1-1-16,0-7 0 16,3 4 0-16,-3-7 1 15,0-6-1-15,4-3 0 16,-4 0 0-16,0-1 0 16,3-2 0-16,1-3 0 15,-4 6-1-15,3-4 0 16,-3-2-3-16,4-4 0 0,-4 4-3 15,0-4 0-15,-4 0-5 16,4-2 0-16,-3-4-8 16,-1 0 1-16</inkml:trace>
  <inkml:trace contextRef="#ctx0" brushRef="#br0" timeOffset="592238.316">17455 16315 45 0,'-7'0'22'0,"4"10"-26"16,13-10 34-16,1 9-28 15,7 0 1-15,6 1 2 0,5-1 0 16,-1 1-6 0,7-4 0-16,7-3 3 0,8-3 1 15,3 0-4-15,7-9 0 16,0-1-13-16,3-5 1 16</inkml:trace>
  <inkml:trace contextRef="#ctx0" brushRef="#br0" timeOffset="593123.0231">17297 17008 44 0,'3'0'22'0,"33"0"-15"15,-22-3 29-15,7 3-33 16,3-6 0-16,8 3 2 15,7 3 1-15,-4-7-6 0,4-2 0 16,3 6 4-16,4-3 1 16,0-1-2-16,4-2 1 15,2 6-2-15,8-4 1 16,0 14-2-16,0-14 0 16,-3 7-1-16,-1 0 1 15,4 10-1-15,0-13 1 16,-7 3-1-16,7 0 1 0,-3 3-1 15,-1 3 1-15,0-3-1 16,-6 0 0-16,-4-3 0 16,-4 0 1-16,0 0-6 15,-3 0 1-15,0 10-12 16,0-7 0-16,-7 6-3 16,-11-2 0-16</inkml:trace>
  <inkml:trace contextRef="#ctx0" brushRef="#br0" timeOffset="596754.3606">17992 17272 41 0,'-7'-7'20'0,"10"1"-15"15,-3 6 21-15,4-3-22 16,-1-3 1-16,1 6 3 15,-4 0 1-15,0 0-10 16,0 0 0-16,0 0 8 16,0 0 0-16,-4 0-2 15,-6 0 1-15,-8 9-3 16,0-3 0-16,-10 4-1 16,3 9 0-16,-6-1-2 0,-1 4 0 15,0-3 0-15,0 6 0 16,8 0 0-16,3 4 0 15,3-1 0-15,4-6 0 16,3 3 0-16,8 0 0 16,3 0-1-16,7-6 1 15,10 3-1-15,8 3 1 16,3-6-2-16,11 6 0 0,11-3 1 16,2 3 1-16,5 9 0 15,-8 4 0-15,-3 3 0 16,-4 3 0-16,-6 3 1 15,-8 0 1-15,-3-3-2 16,-11-1 1-16,-4-8 1 16,-6-7 1-16,-8-3-1 15,-3-6 0-15,-3-10 1 16,-4-9 0-16,-8-3 0 16,-2-9 0-16,-4-16-2 15,-1-1 1-15,8-5-1 16,3-10 0-16,11-9-1 15,7-7 1-15,7-15-1 16,8-4 0-16,-5 7-1 16,4 10 0-16,-7 2-1 15,-7 13 0-15,-10 9-4 16,-8 10 1-16,-10 9-6 16,-4 13 0-16,-7 6-10 0,-3 16 0 15</inkml:trace>
  <inkml:trace contextRef="#ctx0" brushRef="#br0" timeOffset="598300.1826">19442 17156 44 0,'-11'-13'22'0,"18"7"-12"16,-7 6 29-16,0-7-35 15,0 7 0-15,0 0 4 16,4-6 1-16,-1-3-10 16,1 6 0-16,-1-4 7 15,-3 7 0-15,0 0-2 16,7-6 1-16,-7 6-3 15,4-6 0-15,-1 6-1 16,1 3 1-16,-1 0-1 16,4 7 0-16,-3 5-1 15,-1 1 1-15,1-4-1 16,0 7 1-16,3 9-1 16,0 10 0-16,0 9 0 15,0 6 1-15,3 7-1 16,8 0 1-16,0-1-1 0,-1-9 1 15,4 1-1-15,1-8 1 16,-5-2-1-16,4-6 1 16,-7-13 1-16,-3 3 0 15,-4-10 0-15,4-2 1 16,-4-4 0-16,0 1 0 16,-4-4 0-16,4-6 0 15,0 0-1-15,-7 0 0 0,0 0-1 16,4-6 0-16,3-4 0 15,-3 7 0-15,-1-3-1 16,1 0 1-16,-4 6-1 16,0-7 0-16,3 4 0 15,1-3 1-15,-4 6-1 16,3-6 0-16,1-1 0 16,-1 4 0-16,-3 3 0 15,0 0 1-15,7-6-1 16,0 3 1-16,0-6-1 15,11-10 0-15,10-13 0 16,22-15 1-16,24-12-1 16,21-23 1-16,36-15-1 15,34-3 1-15,29-20-1 16,25-8 0-16,14 12 0 16,3 3 1-16,-6 6-3 15,-8 4 1-15,-7 18-6 16,-10 10 1-16,-18 12-12 0,-4 10 0 15,-21 12-8-15,-28 13 0 16</inkml:trace>
  <inkml:trace contextRef="#ctx0" brushRef="#br0" timeOffset="654302.9144">24553 16171 45 0,'-7'-6'22'0,"14"-4"-7"16,-3 4 22-16,-1 3-33 0,1-3 1 16,-4 6 6-16,0 0 0 15,7-4-12-15,-7 4 0 16,0 0 8-16,0 0 1 15,0 0-3-15,0-3 1 16,-4 3-3-16,-6 0 1 16,-4 3-2-16,0 4 0 15,-11 2-2-15,-7 1 1 16,-7 5-1-16,1 4 1 16,-1-3-2-16,4 3 0 0,3-7 1 15,0 7 0-15,4-7 0 16,3 7 0-16,4-3-1 15,7-7 1-15,3 4-1 16,4-4 1-16,4-2-1 16,10-7 0-16,3 3 0 15,4 0 1-15,8 0-1 16,6 0 1-16,0 3 0 16,4 7 0-16,-4 6 0 15,0 0 0-15,-3 2-1 16,0 5 1-16,-11 2 0 15,0 0 0-15,-7-3 0 16,-7-6 1-16,-4 0-1 16,-6-4 1-16,-8 4 0 15,-3-6 1-15,-4-4-1 16,-3-3 1-16,3-2-1 16,1-4 0-16,-5 0-2 0,1-7 0 15,4-2-6-15,2 3 0 16,5 2-11-16,3-2 0 15,-1 16-6-15,1 5 1 16</inkml:trace>
  <inkml:trace contextRef="#ctx0" brushRef="#br0" timeOffset="654586.8148">23611 17036 53 0,'11'10'26'0,"49"-1"-29"16,-28-6 44-16,14-3-40 15,21 0 0-15,17-6 1 16,12-3 1-16,6-4-4 15,4-9 1-15,-4 3 1 16,-10-3 1-16,-8 7-6 16,-17-1 0-16,-7 10-12 15,-14 3 1-15</inkml:trace>
  <inkml:trace contextRef="#ctx0" brushRef="#br0" timeOffset="655185.3738">24126 17203 42 0,'0'6'21'0,"25"-3"-8"0,-21-9 26 15,-4 6-36-15,7-3 0 0,-7 3 2 16,0 3 1-16,-4 0-7 16,1 3 0-16,-1 0 5 15,-3 4 0-15,0-1-2 16,0 1 1-16,3-1-2 16,4 4 1-16,11 2-2 15,3-2 0-15,4 3 0 16,7-1 1-16,6 1-1 15,8 9 0-15,0 3 0 16,-4 10 1-16,-3 3-1 16,-4 6 1-16,-7 0-1 15,-7-3 1-15,-7-1 0 16,-7-2 1-16,-7 0 0 16,-3-7 0-16,-8 1 1 15,-7-10 1-15,1-6 0 16,-1-13 1-16,4-6-1 15,3-12 0-15,8-7-1 0,6-13 0 16,11-11-1-16,4-17 0 16,3 3-3-16,4-5 1 15,-1 5 0-15,1 1 0 16,-8 12-2-16,-3 6 1 16,-10 4-2-16,-4 6 0 0,-7 3-1 15,-11 6 0 1,-3 3-3-16,-11 4 0 0,-7 2-6 15,-10 1 0-15,10-4-8 16,0 10 1-16</inkml:trace>
  <inkml:trace contextRef="#ctx0" brushRef="#br0" timeOffset="656041.391">25065 16861 52 0,'-11'-3'26'0,"22"3"-27"0,-8 0 40 16,12-3-35-16,-1-1 0 0,7 1 3 15,7 0 0-15,4-3-9 16,0-4 1-16,6 7 4 16,8-6 1-16,4 3-2 15,-1-4 0-15,4 4-2 16,7 3 1-16,-4 0-2 16,1 3 1-16,-8 0-4 15,-7 0 0-15,-6 0-6 16,-8 0 1-16,-7-3-10 15,-3-1 1-15</inkml:trace>
  <inkml:trace contextRef="#ctx0" brushRef="#br0" timeOffset="656311.2078">25520 16491 43 0,'-21'3'21'0,"17"-16"-12"0,4 23 31 16,0 5-37-16,0 14 1 16,4-1 4-16,3 13 1 15,3 6-10-15,1 6 0 16,0 3 6-16,3 4 0 16,0 0-2-16,-4-7 1 15,-3-6-4-15,1 0 0 16,-5-12-4-16,1-1 0 15,-1-9-6-15,-3-6 0 16,0-3-10-16,-7-4 1 0</inkml:trace>
  <inkml:trace contextRef="#ctx0" brushRef="#br0" timeOffset="657798.602">26158 15763 52 0,'0'-6'26'0,"25"-13"-26"0,-18 13 41 15,11-7-40-15,10 1 0 0,4-4-1 16,3-3 1-16,4 1-2 16,3-1 1-16,4 3 0 15,0 3 1-15,-7 7-2 16,-7 3 1-16,-4 6 1 16,-7 7 0-16,-3 2 0 15,-8 7 1-15,-6 3 0 16,-11-3 0-16,-4 6 1 15,-3-3 0-15,-4 9-1 16,4-9 1-16,0 3-1 16,3-12 0-16,4-1-1 15,4-2 1-15,3-4-2 16,10-3 0-16,5-3 0 16,6 0 0-16,0-3 0 15,0 6 0-15,-3 0-1 16,-1 3 1-16,-3 7 0 15,-3 6 0-15,-4 6 0 16,-7 3 1-16,-3 0 0 16,-1-3 1-16,-3-3 1 0,-4 0 0 15,1 0 0-15,-4-3 1 16,0 3-1-16,0-6 0 16,-1-4-1-16,1-2 0 15,0-1-3-15,0 1 0 16,0-1-9-16,0 0 0 15,-4 4-12-15,1 3 0 16</inkml:trace>
  <inkml:trace contextRef="#ctx0" brushRef="#br0" timeOffset="658053.4204">26190 16453 61 0,'50'-16'30'0,"52"-5"-28"15,-74 8 45-15,14 0-46 16,18-12 1-16,7 13 0 16,15-7 0-16,-5 0-3 15,-3 4 0-15,0-1-2 16,-17 3 1-16,10 4-8 15,-11 3 1-15,-17 6-10 16,-11 9 1-16</inkml:trace>
  <inkml:trace contextRef="#ctx0" brushRef="#br0" timeOffset="658339.3465">26511 16635 49 0,'-10'16'24'0,"13"6"-18"0,1-7 37 0,3 10-41 16,0 4 0-16,3 15 0 16,1 6 0-16,-4 6-3 15,0 4 0-15,-3-4 2 16,-1-6 1-16,-3 1-3 15,0-4 1-15,-3-4-5 16,-1-5 1-16,1-10-10 16,3 1 0-16,0-14-3 15,3-8 1-15</inkml:trace>
  <inkml:trace contextRef="#ctx0" brushRef="#br0" timeOffset="658728.4004">26677 16842 47 0,'4'-6'23'0,"41"-10"-19"0,-27 10 44 15,7-4-46-15,10-2 0 16,-3-4 1-16,3 7 1 16,0 2-6-16,1 1 1 15,-1 3 3-15,-7 6 0 16,-7 7 0-16,-7 2 0 15,-7 10 0-15,-7 6 0 16,-7 10 1-16,0 3 0 16,-3-1 1-16,-1 1 1 15,1-3-2-15,-1-4 0 0,0-5-1 16,4-7 1-16,0-7-2 16,4 4 1-16,-1-6-2 15,-3-7 1-15,7 3-1 16,0-2 0-16,11-1-1 15,-1-3 1-15,5-3-2 16,6 0 0-16,7 6-4 16,7-12 1-16,8-3-8 15,13-13 0-15,7-10-8 16,8 1 0-16</inkml:trace>
  <inkml:trace contextRef="#ctx0" brushRef="#br0" timeOffset="659014.3014">27735 16259 51 0,'15'9'25'0,"20"-9"-25"0,-18 0 39 16,8-3-38-16,14 0 1 15,0-3-1-15,3-4 1 16,7 1-4-16,-3-1 1 0,0 1-4 16,-3 0 1-16,-5 5-11 15,-9 4 0-15</inkml:trace>
  <inkml:trace contextRef="#ctx0" brushRef="#br0" timeOffset="659240.2139">27767 16619 53 0,'0'0'26'0,"21"10"-19"15,-7-7 42-15,15-3-45 16,9 0 1-16,5-3 0 15,6-4 0-15,8-5-7 16,6-1 0-16,1 1 5 16,6-4 0-16,-3 1-6 15,-3 2 1-15,-8-6-9 16,-3 3 1-16,-4 4-10 16,-10-7 1-16</inkml:trace>
  <inkml:trace contextRef="#ctx0" brushRef="#br0" timeOffset="659733.878">29369 15635 67 0,'-14'-22'33'0,"38"19"-41"16,-17-1 59-16,8-2-49 15,-1 0 1-15,10 0 1 16,8-1 0-16,3 1-5 16,4 0 0-16,0 0 3 15,-4-4 1-15,4 7-2 16,3 0 0-16,-3 0-1 15,0 3 1-15,-4-3-1 16,-10 3 1-16,3 0-1 16,-10-7 1-16,-8 11-1 15,-6 11 1-15,-8 13 0 16,-6 13 1-16,-4 12-2 16,0 10 1-16,3 12-1 0,0-12 0 15,1 0 0-15,3 0 0 16,3-7 0-16,1 0 0 15,3-15 0-15,0 0 0 16,0-10-5-16,0-12 0 16,0 6-9-16,-4-3 0 15,-3 3-7-15,-3-9 0 16</inkml:trace>
  <inkml:trace contextRef="#ctx0" brushRef="#br0" timeOffset="659947.1776">29531 16067 76 0,'78'-18'38'0,"-11"2"-55"15,-46 13 73-15,11-3-56 16,10-1 0-16,4 4-1 15,7 0 0-15,3-3-6 16,1 6 1-16,-8 0-13 16,-14 9 0-16</inkml:trace>
  <inkml:trace contextRef="#ctx0" brushRef="#br0" timeOffset="660561.3342">30247 16657 41 0,'-10'3'20'0,"-1"3"-12"0,0-6 21 0,-3 4-26 16,-14-1 1-16,-11 3 3 16,0 3 0-16,-6 4-9 15,-8-1 0-15,3 14 6 16,8-5 0-16,7-5-2 16,3 6 1-16,7 3-2 15,11 3 0-15,11 1 1 16,10-1 1-16,14 0-1 15,4-3 1-15,13 3 0 16,12-9 0-16,6 6 0 16,-3 4 0-16,-7 2-2 15,-4-3 1-15,-10 3-1 16,0 4 1-16,-15 3-2 0,1 2 1 16,-14 14-1-16,-4-10 1 15,-11-4-1-15,-7-2 1 16,-13-10 0-16,-5-3 0 15,1-9 1-15,-4-10 1 16,11-12 0-16,-4-10 0 16,15-6 0-16,3-6 1 15,10-13-1-15,8-6 0 16,10-6-3-16,10-10 1 16,5 7-2-16,6-4 0 0,0 7 0 15,-7 6 0-15,-3 3-2 16,-7 9 0-16,-4 4-6 15,-4 0 1-15,-6 6-15 16,-11 6 1-16</inkml:trace>
  <inkml:trace contextRef="#ctx0" brushRef="#br0" timeOffset="660919.9813">29108 16767 61 0,'-57'-16'30'0,"-3"0"-16"0,57 13 40 15,3 3-51-15,14 3 0 16,21 4 2-16,15-1 0 16,24-3-7-16,17 0 1 15,12-3 5-15,-1-3 0 16,11-3-1-16,3-4 0 16,8-2-1-16,-11-7 0 15,3-3-1-15,-3 0 1 0,-4-6-7 16,4 3 1-16,-3 6-20 15,-8 3 0-15</inkml:trace>
  <inkml:trace contextRef="#ctx0" brushRef="#br0" timeOffset="661986.2536">31362 16067 61 0,'-11'-18'30'0,"11"33"-31"15,0-8 31-15,0-1-28 16,0 10 1-16,0 5 5 15,7 11 0-15,-3 12-8 16,7 6 0-16,6 10 6 16,-6-1 1-16,6 1-1 15,-2-7 1-15,-1-9-3 16,0-3 1-16,3-7 0 16,-3-6 0-16,-6-6 1 15,9-6 0-15,-3-13 0 16,11-3 0-16,0-9-1 15,24-13 0-15,18-19-2 16,14-22 1-16,18-12-3 0,21-10 0 16,-7 7-2-16,3-10 0 15,4 3-7-15,-3 1 0 16,-4 5-21-16,-15 10 1 16</inkml:trace>
  <inkml:trace contextRef="#ctx0" brushRef="#br0" timeOffset="680423.5088">4939 2587 41 0,'-18'-16'20'0,"1"16"-19"16,13 0 20-16,-3-6-19 15,4 6 0-15,-1 0 1 16,0-3 0-16,1-1-3 0,3 4 0 16,0-6 3-16,0 6 0 15,7-6-1-15,0 0 1 16,11-7-1-16,-8 1 1 16,1-4-2-16,3-6 1 15,4 3-1-15,-1-3 0 16,4 3-1-16,1 7 0 15,-1-1 0-15,0 4 0 0,-3 3 0 16,-1-1 0-16,-3 4 1 16,0 3 0-16,-3 3 0 15,0 10 0-15,-4-4 0 16,-4 1 1-16,-3 8-1 16,0 1 1-16,-3 6-1 15,-4-3 0-15,-4 0 0 16,0 3 0-16,1 4-1 15,-4-1 0-15,3-3 0 16,1 3 0-16,6-12 0 16,-3 6 0-16,7-7-1 15,7-5 1-15,4-1-1 16,3-3 1-16,3 4-1 16,5-4 1-16,-1-3 0 15,0 4 0-15,4-4 0 16,-1 0 0-16,1 3 0 15,-4 0 0-15,-3 4 0 16,-4 2 1-16,-4 1-1 16,1 3 1-16,-4-1-1 0,-7 1 1 15,0 0 0-15,-3-1 1 16,-5 7-1-16,-9 0 0 16,-1 0 0-16,1 0 0 15,-1 3-3-15,-7-3 0 16,4 0-8-16,7-9 1 15,-7 5-8-15,10-2 1 16</inkml:trace>
  <inkml:trace contextRef="#ctx0" brushRef="#br0" timeOffset="680797.0719">4664 3665 48 0,'3'-9'24'0,"47"-4"-31"16,-26 7 38-16,5-6-32 15,13-4 1-15,7 0-1 16,15-3 1-16,-1-6 0 0,15 3 1 16,14-3-1-16,-1-3 0 15,8 0 0 1,7 0 0-16,7-7 0 0,3 4 1 16,-6-4-1-16,-1 1 1 15,-14 2-1-15,11 1 1 16,-11 6-5-16,1 0 1 15,-15 3-9-15,-4 6 0 16</inkml:trace>
  <inkml:trace contextRef="#ctx0" brushRef="#br0" timeOffset="694008.7664">13963 9727 34 0,'0'-3'17'0,"7"0"-7"16,-3-4 18-16,-4 7-26 15,0 0 1-15,3-3 3 16,1-3 1-16,3 3-7 16,-4-3 0-16,1-1 6 15,-1 4 0-15,1 0 0 16,-4 3 1-16,3-3-2 16,1-3 1-16,-4 6-2 0,0 0 1 15,0 0-2-15,3-10 0 16,-3 10-1-16,0 0 0 15,0 0-1-15,4-6 1 16,-4 6-1-16,0 0 1 16,0 0-2-16,3 0 1 15,1 3-1-15,-4-3 1 16,3 3-1-16,1-3 1 16,0 3-1-16,3-3 0 0,0 0 0 15,3-3 1-15,1-3-2 16,3 6 1-16,4-3 0 15,3-4 0-15,0 1 0 16,7 3 0-16,0 0 0 16,1-3 0-16,-1-1-3 15,4 7 1-15,3 4-6 16,4-1 0-16,-1 6-13 16,-2-3 0-16,-12 7 0 15,-10-7 0-15</inkml:trace>
  <inkml:trace contextRef="#ctx0" brushRef="#br0" timeOffset="694790.0117">14577 9733 36 0,'-7'-3'18'0,"7"-13"-23"16,0 16 31-16,3 3-23 15,-3-3 0-15,4 4 1 16,-1-1 1-16,1 3-7 16,3 0 1-16,7 1 5 0,-3-4 0 15,6-3-2-15,1 0 0 16,3 3 0-16,4-3 0 15,-4 3-1-15,7-9 0 16,-7-7-1-16,0 4 1 16,-3-4-1-16,0-2 1 15,-4 2-1-15,-4 0 1 16,-3 1-1-16,-3-1 1 0,-4 4-1 16,-7 3 0-16,-7 6 0 15,-4 0 0-15,-6 6 0 16,-5 3 0-16,5 7 0 15,-5 0 0-15,5 3 0 16,3-4 0-16,3 1 0 16,4 0 1-16,7-4-1 15,0 4 0-15,10-4 0 16,1 4 0-16,6-3-1 16,4 5 1-16,4 1-3 15,3-6 1-15,4-1-4 16,7 1 0-16,-1-7-8 15,5-3 1-15</inkml:trace>
  <inkml:trace contextRef="#ctx0" brushRef="#br0" timeOffset="695390.4946">15177 9601 37 0,'-11'0'18'0,"25"10"-20"0,-10-7 28 15,-1 10-24-15,1 2 1 16,3 10 0-16,0 0 1 16,3 7-5-16,1-1 0 15,-1 0 3-15,1 4 1 16,-4-4-1-16,4-2 1 16,-1-4-2-16,-3-10 1 15,0 1-1-15,0-3 1 0,-3-4 0 16,0-3 1-16,-4 0 0 15,0-2 0-15,0-1 1 16,0-13 0-16,-4-5 0 16,0-4 1-16,1-3-2 15,-1-13 0-15,1-5-2 16,-1-7 1-16,1 9-1 16,6 3 0-16,4 4-1 15,0 0 0-15,4 3 0 16,7-1 0-16,3 1-1 15,4 3 0-15,-1 0 0 16,8 9 1-16,-4-3-1 16,0 7 0-16,-3 6 0 15,-4-1 0-15,-3 7 0 16,-4 3 1-16,-7 4 0 16,-3 2 0-16,-4 7 0 15,-4-1 0-15,-3 1 0 16,0 3 1-16,-4-6 0 0,1-1 0 15,-1-6 1-15,-3 1 0 16,0-4 0-16,-4 3 0 16,-3-3 0-16,-3 0 0 15,-8 4-1-15,4-4 1 16,-1 6-4-16,1 1 1 16,3 5-8-16,4 7 0 15,11-3-10-15,6-10 0 0</inkml:trace>
  <inkml:trace contextRef="#ctx0" brushRef="#br0" timeOffset="697476.3872">10315 10100 31 0,'-7'-6'15'0,"11"6"-15"15,-4 0 15-15,0 0-13 16,0 0 1-16,7 0-1 16,0 0 1-16,0 3-4 15,3-3 1-15,1 0 3 16,3-3 0-16,-3 3-1 15,3-3 0-15,0-1 0 16,4 1 1-16,-4-3-2 0,0 3 1 16,3 0-1-16,5 3 0 15,2-3-1-15,5 3 1 16,2 0-1-16,1 0 0 16,0 3 0-16,3-3 0 15,7 0 0-15,1 0 0 16,3 0 0-16,-4 0 1 15,0 0-1-15,4-3 0 16,0 3 0-16,3 0 1 0,1-3-1 16,-4 3 1-16,3 0-1 15,4 0 0-15,3 0 0 16,1 0 1-16,-1-4-1 16,1 1 0-16,-1 0 0 15,1 0 0-15,-1 3 0 16,0-3 0-16,4 3 0 15,0 0 0-15,4 0 0 16,-1 0 0-16,-6 0 0 16,3-3 0-16,3 3 0 15,1-3 0-15,6-1 0 16,1 1 0-16,3 0 0 16,-3-3 1-16,-4 3-1 15,0-4 0-15,0 4 0 16,-4 0 0-16,8 0-1 15,-1 3 1-15,8-3 0 16,-11 0 1-16,0 0-1 0,0 3 0 16,-4-7 0-16,1 4 0 15,7 0 0-15,-1 3 1 16,8-3-1-16,-11 3 0 16,0-3 0-16,0-3 1 15,0 6-1-15,-4-4 0 16,4 4-1-16,4-3 1 15,-4-3 0-15,0 3 0 16,-4 3-1-16,1-6 1 16,-1-1 0-16,-3 4 1 0,0 3-1 15,7 0 0-15,0 3 0 16,0 4 0-16,-7-4 0 16,0 0 0-16,0 3 0 15,0-3 0-15,0-3 0 16,4 3 1-16,3-3-1 15,0 4 0-15,0-4 0 16,-4-4 0-16,1 4 0 16,-4-3 0-16,0-6-4 15,3 6 1-15,1-3-9 16,-1-7 0-16</inkml:trace>
  <inkml:trace contextRef="#ctx0" brushRef="#br0" timeOffset="711815.3064">16023 14779 19 0,'-3'-19'9'0,"3"38"-5"0,0-19 10 15,0 0-13-15,0 0 0 16,0 0 0-16,0 0 1 0,0 0-2 16,0 0 0-1,0 0 1-15,0 0 1 0,3-7-1 16,-3 7 1-16,0 0 0 15,0 0 0-15,4 4 0 16,-1-8 1-16,-3 4-1 16,0 0 1-16,4 0-1 15,3-3 1-15,0 3-1 16,0-3 0-16,4 3-1 16,-1-6 1-16,4 6-1 15,0-10 1-15,4 1-1 16,0 0 1-16,-1-4-1 15,1 1 0-15,3-1 0 16,-3 4 0-16,3-1-1 16,0-2 1-16,0 5-1 15,-3-2 1-15,3 6 0 16,0-7 0-16,0 1-1 16,-3 3 1-16,0-1-1 0,-4 1 0 15,0 0 0-15,3-4 0 16,-2 7 0-16,-5 0 0 15,1 0-3-15,-1 0 0 16,-3 3-9-16,0 0 0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25T20:44:16.0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6562 3938 20 0,'-14'3'10'0,"3"4"-8"15,11-7 10-15,0 0-12 16,0 0 0-16,0 0 0 15,0 0 0-15,0 0 0 16,0 0 1-16,0 0 0 16,7 0 0-16,-7 0 1 15,0 0 0-15,0 0 1 16,0 0 1-16,7-4 0 0,0 4 1 16,-7 0-1-16,0 0 1 15,0 0-1-15,0 0 1 16,7 0-1-16,-3 0 0 15,3 4-1-15,0-1 1 16,0 0-1-16,0 0 0 16,0 0-1-16,0 3 1 15,4-2-1-15,-1 2 0 16,8 0 0-16,0 0 0 16,3-3-1-16,3 4 1 0,5-1-1 15,-1 0 1-15,0-3-1 16,7 1 1-16,4-1-1 15,7 0 1-15,-7 0-1 16,3 6 1-16,-3 4-2 16,0-4 1-16,0 7 0 15,-1 0 0-15,5-1 0 16,-1 4 0-16,0 3 0 16,4 0 0-16,4 0 0 15,6 3 0-15,0-3-1 16,-6 0 1-16,-4 3-1 15,-4 3 0-15,0-3 0 16,-3-3 1-16,4 3-1 16,-5 1 1-16,1 2-1 15,-4 3 0-15,15-6 0 16,-11 0 1-16,-1 13-1 16,1-4 0-16,4 1 0 0,-8-1 0 15,0 7 0-15,-7-3 1 16,1 6-1-16,-5-4 0 15,1-2 0-15,0-3 0 16,-1-1 0-16,1 1 1 16,0 2-1-16,-1-2 0 15,-2 5 0-15,2 1 0 16,-3-6 0-16,1 5 1 16,-1 1-1-16,0-3 0 0,4-4-1 15,-4 10 1-15,0 0 0 16,0-6 1-16,0-4-2 15,0 1 1-15,4-1 0 16,-7-2 1-16,-1-1-1 16,1 7 1-16,0 6-1 15,-4-7 0-15,0 4 0 16,0-3 1-16,-3 2-1 16,-1-2 0-16,1 3-1 15,-1 3 1-15,1-7 0 16,-4 1 0-16,0 0 0 15,0-1 0-15,0-2 0 16,4-1 0-16,-1 7 0 16,1 3 1-16,-4-7-1 15,0-2 0-15,0 3 0 16,0 2 0-16,-3 1 0 16,-1 0 1-16,-3-4-2 0,0 1 1 15,0 0 0-15,0-1 0 16,0 1 0-16,0-7 0 15,0 7 0-15,0 3 0 16,0 3 0-16,0 3 1 16,-3-7-1-16,-1 4 0 15,-6 0 0-15,3 0 0 16,-1 0 0-16,1-3 0 16,0 6 0-16,0-6 0 0,0 6 0 15,0 0 0-15,4 0 0 16,-4 3 0-16,0 3 0 15,0 1 0-15,-4-4 0 16,0-3 1-16,1 0-1 16,-1 0 0-16,-3 3 0 15,3-3 0-15,1 3 0 16,-4 0 0-16,3 4 0 16,-3-1 1-16,0 3-1 15,0-5 1-15,-4 2-1 16,1 0 0-16,-1 1 0 15,0-1 0-15,1 6 0 16,3-5 1-16,-1 8-1 16,1 1 1-16,0 0-1 15,0-7 1-15,0 1-1 16,0-1 1-16,0-2-1 16,0-1 0-16,0 6 0 0,3-8 0 15,0 2 0-15,-3 0 0 16,4 4 0-16,-8-4 0 15,7-3 0-15,1 0 1 16,3 0-1-16,0-6 0 16,0 7 0-16,0-1 0 15,0 0-1-15,0 0 1 16,0-3 0-16,-1 10 0 16,1-7 0-16,0 0 0 0,0-6 0 15,0 3 1-15,4-3-1 16,-4-4 1-16,3-2-1 15,1 6 1-15,3 0-1 16,-4-6 1-16,4-1-1 16,-3 4 1-16,3 0-1 15,0 3 0-15,0-4 0 16,0 1 0-16,3 0 0 16,1-3 0-16,-1-1 0 15,4 1 0-15,0-7 0 16,0 4 1-16,4 2-1 15,3-2 0-15,0 6 0 16,0-4 1-16,4-2-1 16,-1-1 1-16,1 1-1 15,7 5 0-15,-4-8-1 16,0-4 1-16,0 6 0 16,8-2 0-16,-1-1 0 0,0 1 0 15,4-4 0-15,-1-3 0 16,-2 3 0-16,2-3 1 15,-2 7-1-15,-1-4 0 16,0 3 0-16,0-6 0 16,1 0 0-16,-1-3 1 15,0 3-2-15,7-3 1 16,-6 0 0-16,2 3 0 16,5 4 0-16,-1-4 1 15,4-3-1-15,-1-4 0 0,1 1 0 16,0 3 0-16,-4-6 0 15,-3-4 0-15,0 1 0 16,0-4 0-16,-1 1 0 16,-2-4 0-16,6 0 0 15,-7 1 0-15,0-4 0 16,-3 0 0-16,-4 0 0 16,0 0 0-16,0 0 0 15,-3 0 0-15,3-3 0 16,0 4 0-16,-3-4 0 15,0 0 0-15,-1-4 0 16,1 1 0-16,-7 0 0 16,-1 0 0-16,-3 0 0 15,0-3 1-15,-3-1 0 16,-4 1 0-16,-4 0-1 16,1-1 1-16,-1-2-1 15,-6 0 1-15,3-10-1 0,-8 0 1 16,5-6-1-16,-4-3 0 15,0 3 0-15,0-10 0 16,-1 7 0-16,1-3 0 16,0 2 0-16,0 1 0 15,0 0 0-15,-4 0 0 16,4-4 0-16,-3 4 1 16,2 0-1-16,1 3 0 15,0 3 0-15,0 3 1 0,4 3-1 16,-1 1 0-16,4 5 0 15,0 1 0-15,3 3 0 16,1-1 0-16,-1 4 0 16,1 0 0-16,3 0 0 15,-4 3 0-15,4 0-1 16,0 0 1-16,4 3 0 16,3 0 0-16,3 3-1 15,5 7 1-15,2 3 0 16,4 2 0-16,4 4 0 15,3-3 0-15,4 6 0 16,7 10 0-16,3 2 0 16,0 4 0-16,1-3 0 15,-4-1 0-15,-4 4 0 16,0 0 0-16,-3-10 0 16,0-2 0-16,-4-4 0 15,-3 0 0-15,-4-6 0 16,-7-4 1-16,-4-2-1 15,1-4 1-15,-4 1 1 0,-3-1 0 16,-4-3-1-16,-4 1 1 16,-3-1 0-16,-4 0 0 15,1 0-1-15,-4 1 1 16,-4 2-2-16,0 0 1 16,-10 1-1-16,-7 2 1 15,-4 1-1-15,-7 3 1 16,-3 9 0-16,0 3 0 0,-4 3 0 15,-4 4 0-15,1-4 0 16,-4-3 0-16,3 7-1 16,-13 2 1-16,6-8-1 15,4-1 1-15,4-6-1 16,3-3 0-16,7-4-2 16,4-2 1-1,17-19-24 1,7-10 0-16</inkml:trace>
  <inkml:trace contextRef="#ctx0" brushRef="#br0" timeOffset="6772.4476">17244 10436 18 0,'0'-4'9'0,"3"1"-6"0,-3 3 9 16,0 0-11-16,0 0 0 15,0 0 0-15,4 0 1 0,-4 0-3 16,0 0 1-16,0 0 1 16,0 0 1-16,0 0-1 15,0 0 1-15,0 0 0 16,3 3 1-16,-3-3-1 16,0 4 0-16,0 2 0 15,0 0 0-15,0 0-1 16,0 4 1-16,-3-4-1 15,-1 7 0-15,1-1 0 16,3-2 0-16,-4-4-1 16,1 0 1-16,-1 0-1 15,1 1 1-15,-1 2-1 16,1 0 1-16,3 4 0 16,-4 0 0-16,1-1 0 15,-1 1 0-15,1 2 0 16,-1 1 0-16,0 0 0 15,1-1 0-15,-1-2-1 16,1-4 1-16,3 4-1 0,0 3 1 16,0 2-1-16,0-2 1 15,0 0-1-15,0-1 0 16,0 1 0-16,0 0 0 16,-4-1 0-16,1-2 0 15,-1-1 0-15,1 4 0 16,-1-3 0-16,1-1 1 15,-1 4-1-15,1 0 1 16,-4-1-1-16,3 1 1 0,-3 3 0 16,0 0 0-16,3-4-1 15,1 7 1-15,-1-6-1 16,1 0 0-16,-1-1 0 16,1 1 0-16,-1 0-1 15,1-1 1-15,-1 1 0 16,1 0 1-16,-1-4-1 15,1 4 0-15,-4 0 0 16,3-1 0-16,1-2 0 16,-1-1 0-16,0 7 0 15,1-6 0-15,3 5 0 16,-4-5 0-16,4 6 0 16,0-3 0-16,0-1 0 15,-3 1 0-15,3-4 0 16,0 1 0-16,-4-4 0 15,1 1 0-15,-1 2 0 16,1-2 0-16,3-1 0 0,0-3 0 16,-4 1 0-16,1-4 0 15,-1 0 0-15,1 6 0 16,3-5 0-16,-4-1 0 16,-3 3 0-16,4 0 0 15,-1 0-3-15,-3 1 1 16,3-1-4-16,1 3 0 15,6 1-6-15,-3-7 1 16</inkml:trace>
  <inkml:trace contextRef="#ctx0" brushRef="#br0" timeOffset="9071.7674">16542 12709 29 0,'-4'3'14'0,"8"-22"-6"16,-1 13 15-16,-3 6-22 15,4-6 0-15,3 3 1 16,0-7 1-16,0 4-3 16,4 0 1-16,-1-1 2 15,1 1 0-15,-1 6 1 0,4-6 0 16,1 0 0-16,2-1 1 16,1 1-2-16,-4 0 1 15,4-4-1-15,3 1 0 16,3 0-1-16,5-1 0 15,2 1-1-15,1 2 0 16,-4-2 0-16,8 0 0 16,-1-1-1-16,-3 1 1 0,-1-7-1 15,5 7 1 1,3 3-1-16,-1-7 0 0,5 4 0 16,-1-4 0-16,4-3 0 15,3 7 0-15,8 0 0 16,-4-1 0-16,3 1 0 15,-3-1 1-15,3 1-2 16,1-4 1-16,-1 4 0 16,4 0 0-16,4 2 0 15,3 1 0-15,-4-3 0 16,-3 2 0-16,0 1 0 16,0 0 0-16,0-1 0 15,-3 1 0-15,3 0 0 16,7 0 1-16,3-1-1 15,-10-2 0-15,0 0 0 16,0-1 0-16,4 4 0 16,-1 0 0-16,4-1 0 15,4-2 0-15,3 3 0 0,-4-7 0 16,-3 4 0 0,0-1 0-16,4-2 0 0,-4 2 0 15,4 4 0-15,6-3 0 16,1 2 0-16,-8-2 0 15,-3-4 0-15,0 4 1 16,0 3-1-16,-3-4 0 16,3 4-1-16,3 0 1 15,1 0 0-15,-4-1 0 16,-3 1 0-16,-1 0 0 0,1-4 0 16,-1 4 0-16,1 0 0 15,3 3 0-15,0 3 0 16,0-3 1-16,-4-4-2 15,-3 7 1-15,4-6 0 16,-1 0 0-16,1-1 0 16,-1 1 1-16,1 0-1 15,3 3 0-15,-7-3 0 16,-4-1 1-16,0 1-1 16,1 0 1-16,6-1 0 15,-6-2 0-15,-1 6-1 16,1-3 1-16,3-1-1 15,0 4 1-15,-4-3-1 16,-3-7 1-16,-4 7 0 16,4 0 0-16,0 0 0 15,-3-4 1-15,-1 4-1 16,-3 0 0-16,-4 6 0 0,4-4 0 16,0 4-1-16,-4-3 1 15,-3 0-1-15,0 3 0 16,-7 0 0-16,-1 0 1 15,-6 3-3-15,-4 0 0 16,-3 4-12-16,0 12 1 16</inkml:trace>
  <inkml:trace contextRef="#ctx0" brushRef="#br0" timeOffset="14397.9025">16475 12853 31 0,'-11'-15'15'0,"29"8"-15"0,-11 4 15 16,0-3-15-16,3 0 0 15,5-7 0-15,2 7 0 16,8 0 0-16,3-1 0 16,4-2 1-16,3-1 0 15,0 4 0-15,4-3 1 16,4 3-1-16,2-1 0 15,5 1 0-15,-4 0 1 16,3 3-1-16,4-7 1 0,3 1-1 16,1 2 0-16,10-2 0 15,7 0 1-15,4-7-1 16,-1 0 1-16,8 1-1 16,-4-4 1-16,0 0-1 15,4 0 0-15,3 0 0 16,0 1 0-16,-3 2-1 15,3-6 1-15,0 13 0 16,4-4 0-16,3-3-1 16,1 4 0-16,-5-1 0 15,1 4 0-15,3-1 0 16,4 1 1-16,-4 3-2 16,-7-1 1-16,4 1 1 15,-4-3 0-15,1 2-1 16,9 1 1-16,-2 0 0 15,-8 0 1-15,3-1-1 16,1 1 1-16,3 3-2 16,11 0 1-16,-14 0 0 0,0-4 0 15,3 1-1-15,-3 0 0 16,10 0 0-16,-3-4 0 16,-4-2 0-16,4-1 0 15,0 1 0-15,3-1 0 16,0 7 0-16,-7 0 0 15,-3-1 0-15,3-2 1 16,-3-4-1-16,0 4 0 16,0-1 0-16,-1-2 1 0,-6-1-1 15,0 1 1-15,-1-1 0 16,-6 1 0-16,0 2 0 16,-4 4 0-16,0 3-1 15,-7-3 1-15,-7-1 0 16,-4 4 0-16,1-3-1 15,-12 3 0-15,-2 0 0 16,-8 0 1-16,-7-1-1 16,-7 1 1-16,-3 3 1 15,-4 0 0-15,-7-3 0 16,-7 3 0-16,-3-6 0 16,-8 3 0-16,-3-4-1 15,-7 4 1-15,-4-3-2 16,-7 0 1-16,-10 3-1 15,-11 0 1-15,0 3-1 16,-10-4 1-16,-4 1-1 16,0 3 1-16,-11 0-1 0,-10 3 1 15,0 1-1-15,-15 2 0 16,8-3 0-16,-7 3 0 16,-11-3 0-16,0 4 0 15,-7-4 0-15,4 3 0 16,-11 0 0-16,3-3 0 15,-3 1 0-15,7-1 0 16,-7 0 0-16,4 0 1 16,-8 3-1-16,8 4 0 0,-1-7 0 15,-3 3 0-15,4 0 0 16,3 1 0-16,7 2 0 16,-3-6 0-16,-4-3-1 15,7 3 1-15,0 0 0 16,7 4 1-16,-3-4-1 15,-8 0 0-15,11 0 0 16,1 3 1-16,2 1-1 16,1 2 0-16,3 0 0 15,0 1 0-15,4 6 0 16,3-4 1-16,8 4-2 16,3 3 1-16,7-1 0 15,0 1 0-15,-1 0 0 16,8 0 0-16,7-7 0 15,4-2 0-15,0 5 0 16,6 1 0-16,4-3 0 16,4 2 0-16,7 1 0 15,3 3 0-15,7-3 0 0,4-1 0 16,3-2-1-16,4 6 1 16,4-4-1-16,3 1 1 15,0-7-1-15,7 7 1 16,3-3-1-16,8-1 1 15,6 1-1-15,8-4 1 16,7 0 0-16,3-5 0 16,14-1-1-16,11-3 1 15,4 0 0-15,10-7 0 0,4 1-1 16,6 0 1-16,15-7 0 16,3-2 0-16,11-4 0 15,0-3 0-15,7 3 0 16,4-9 0-16,-1 3 0 15,8 3 0-15,3 3 0 16,3-3 0-16,8-3 0 16,-4-3 0-16,11 3 0 15,-4-4 0-15,7 8 0 16,-7-5 0-16,0 1-1 16,-3-6 1-16,-7 6 0 15,-4 0 1-15,3 6-1 16,-6 0 0-16,-11 0 0 15,-4 1 0-15,-3 2 0 16,0 6 1-16,-11 1-1 16,-10-3 0-16,-4 5 0 15,-7-2 0-15,0-1 0 16,-10-2 0-16,-4 3 0 0,0-1 1 16,-3-2-1-16,-8 2 0 15,-7 4-1-15,-6 0 0 16,-8-1-7-16,-3 1 1 15,-1 9-10-15,-2-12 1 16</inkml:trace>
  <inkml:trace contextRef="#ctx0" brushRef="#br0" timeOffset="32294.4042">19816 12762 22 0,'-4'-12'11'0,"8"18"-8"15,-4-6 11-15,0 0-13 16,0 0 0-16,0 0 3 16,0 0 1-16,0 0-5 15,0 0 1-15,0 0 3 16,0 3 1-16,0-3 0 15,0 0 0-15,0 0-1 16,0 3 0-16,0 0-1 16,-4 1 1-16,0-4-1 15,1 0 1-15,-4 0-1 16,0 0 0-16,0 0 0 16,-4-4 0-16,1 4-1 0,-1 4 1 15,-7-4-2-15,1 0 0 16,-1 0 0-16,0 0 0 15,-3 0-1-15,0 0 1 16,4 0 0-16,-1 0 0 16,4 3-1-16,3 0 0 15,1 0 0-15,3 0 0 16,-1 0 0-16,1 0 0 0,4-3-1 16,-1 4 1-16,4-1-1 15,0 0 1-15,0 0 0 16,0 3 0-16,4 4-1 15,3-1 1-15,0 0 0 16,-3 4 0-16,3 0 0 16,0 2 0-16,0 1 0 15,0 0 0-15,0-7 0 16,-4 4 1-16,1 5-1 16,-1-2 1-16,1 3-1 15,-4-3 0-15,0-1 0 16,0-5 0-16,0-1-1 15,0-6 1-15,3 3 0 16,-3-6 0-16,0 7-1 16,0-7 1-16,4-7 0 15,3 4 0-15,0 3 0 16,-7 0 0-16,7 0-1 0,0-6 1 16,7 0 0-16,-3-1 0 15,3-2-1-15,0-3 1 16,0 5 0-16,4-2 0 15,0-1 0-15,-4 1 0 16,0 0 0-16,0 2 0 16,0 1 0-16,4 3 0 15,-1 3 0-15,1 3 0 16,0-3 0-16,-1 9 0 0,1 4 0 16,-1-4 0-16,5 7 0 15,-8 0 0-15,0 3 0 16,-4 3 0-16,-3-4 0 15,-3-2 1-15,0 6-1 16,-4 6 1-16,-4 0-1 16,-3-6 1-16,-4 7-1 15,1-7 1 1,-8 6-1 0,-3-3 0-16,7-6 0 15,0-4 0-15,3-2-1 16,1-4 0-16,-1-6-4 15,0-3 1-15,8-3-6 16,-1 3 1-16,4 0-6 16,7-3 0-16</inkml:trace>
  <inkml:trace contextRef="#ctx0" brushRef="#br0" timeOffset="33089.6472">21452 13236 24 0,'-3'6'12'0,"13"-31"-9"0,-10 25 13 15,0-6-13-15,0 6 1 16,0 0 2-16,0-7 1 16,0 7-8-16,0 7 0 15,0-4 6-15,0 0 0 0,0 0-1 16,0 7 1-16,0-1-1 15,0 7 0-15,4-1-1 16,0 1 1-16,-4 3-1 16,0-4 1-16,3 17-2 15,1 2 0-15,-1 7-1 16,1 3 1-16,-1-3-1 16,-3 9 1-16,0-3-1 15,0 6 1-15,-3-3-1 16,3-2 0-16,-4-5-1 15,4-2 1-15,0-6-1 16,0-1 1-16,0-9-1 16,0 0 0-16,4-6-4 15,-1-3 1-15,4-4-6 16,4-5 0-16,-1-7-7 16,1-3 0-16</inkml:trace>
  <inkml:trace contextRef="#ctx0" brushRef="#br0" timeOffset="57156.123">20380 15559 36 0,'-21'4'18'0,"17"-1"-14"16,4-3 18-16,0 0-23 15,0 0 1-15,0 0 0 16,0 0 0-16,4-7 1 16,-1 4 0-16,1-6 0 15,3 6 0-15,-4-7 1 16,5 7 0-16,-5-3 0 16,4 6 0-16,0 0 0 15,0 3 1-15,4 0 0 0,-1-3 0 16,8 3-1-16,-4 4 0 15,4-1 0-15,-1 0 0 16,5 0-1-16,-1 1 0 16,0-1-1-16,0 3 1 15,7 1-1-15,1-1 0 16,6 1 0-16,0-1 1 16,0 0-1-16,-3 1 0 0,-4-1 0 15,1 1 0-15,-1-1 0 16,4 0 1-16,-4 1-1 15,7-1 0-15,-3 1 1 16,0-1 0-16,-4-3-1 16,0 1 1-16,4-1-1 15,-8-3 1-15,15-3-1 16,-4 0 1-16,1 0 0 16,-1 0 0-16,0 0-1 15,-6 3 1-15,-1-3 0 16,-4 0 0-16,5 0-1 15,2 0 1-15,1 0-1 16,0 0 1-16,0 0-1 16,-1-3 1-16,1-3-1 15,0 0 1-15,3-4-1 16,0 1 1-16,1-1-1 16,-4 1 1-16,3-1-1 0,-3 4 1 15,-4 0-1-15,-4 0 1 16,1-1-1-16,0 1 0 15,-4-3 0-15,4 2 0 16,-1 1 0-16,1 0 1 16,3-4-1-16,1 4 0 15,-1-3 0-15,0 3 0 16,0-1 0-16,0 1 1 16,4 0-1-16,0-1 0 0,0 1 0 15,3 0 0-15,0 0 0 16,-3-4 0-16,-4-2 0 15,4-1 0-15,-4 1 0 16,0-4 0-16,-3 7 0 16,0-4 1-16,-4 4-1 15,0-1 0-15,0 1 0 16,-3-1 1-16,0 1-1 16,-1-4 0-16,-3 1 0 15,0 6 0-15,1-4 0 16,-1 1 0-16,-4-1 0 15,4 1 0-15,-3 0 0 16,0-1 0-16,-1 4 0 16,-3 0 1-16,0-1-1 15,0 4 0-15,0-3 1 16,0 3 0-16,0 3-1 16,4-3 0-16,-4 3 0 15,4 0 0-15,-1 0 0 16,-3 0 0-16,4 0 0 0,-4-3 0 15,4 3 0-15,-4 0 0 16,0 0 0-16,3 0 0 16,-3-4 0-16,4 4 1 15,-4 0-2-15,3-3 1 16,-2 0 0-16,-5 3 1 16,-3 0 0-16,0 0 0 15,0 0-1-15,0 0 0 16,4 0 1-16,-4 0 1 0,-4-3-1 15,1-3 0-15,-5 3 0 16,1-1 1-16,-7-2-1 16,-7 3 0-16,4-3 0 15,-1-1 1-15,-3-2-1 16,3 0 0-16,-3 2-1 16,0 1 1-16,-4 0-1 15,0-4 0-15,1 4 0 16,-1 0 0-16,4 0 0 15,0-1 0-15,-1 1 0 16,5 0 0-16,3 0 0 16,0 2 0-16,3-2 0 15,0 3 0-15,4 0-1 16,0 0 1-16,4 3-1 16,-1 0 1-16,4 0-1 15,0 0 0-15,7 0 0 16,4 0 0-16,7 0 0 0,3 0 1 15,0-3 0-15,4-1 0 16,3 1-1-16,0 3 1 16,0 0 0-16,8 0 0 15,-1 3 0-15,0 1 0 16,0 2 0-16,1 0 0 16,-1 4 0-16,-10-4 1 15,-4 9-1-15,0 1 0 16,-3 6 0-16,-4 0 1 15,-4 6 0-15,-3 1 0 16,0-1-1-16,-7 0 1 0,0 3 0 16,-7 1 0-16,-3-4 0 15,-8-3 0-15,-3 0 0 16,-4 3 0-16,-3-3-1 16,3 0 1-16,-3-3-2 15,7 0 0-15,3-6-5 16,4-3 0-16,4-4-9 15,-1-3 1-15,-3-6-7 16,-4-6 1-16</inkml:trace>
  <inkml:trace contextRef="#ctx0" brushRef="#br0" timeOffset="58027.1512">20412 15810 25 0,'3'-3'12'0,"4"-9"-1"16,-7 12 11-16,0 0-17 15,0-10 0-15,0 1 3 0,-3 3 0 16,3-4-10-16,-4 1 1 16,1-1 7-16,-4-2 0 15,0-4-2-15,0-3 0 16,0-3-2-16,-1 0 1 16,1 0-1-16,0 4 0 15,4 2-1-15,-1-6 0 16,1 0 0-16,-1 3 0 15,1 0-1-15,3 1 0 16,0-4 0-16,0 3 0 0,0 6 0 16,0-2 0-16,0 2 0 15,0 1 0-15,3 2-1 16,1 1 1-16,3-1-1 16,3 7 1-16,5 6-1 15,2 0 1-15,4 1-1 16,11-4 1-16,-4 0-1 15,1 0 1-15,-1 0 0 16,-4 0 1-16,5 3-1 16,-5 0 0-16,1-3 0 15,0 3 0-15,-4-3 0 16,-3 3 1-16,-1 0-1 16,1 0 0-16,-4 1 0 15,4-8 1-15,-4 4-2 16,-4-3 0-16,4 0-12 15,-3 0 0-15,-8-3-2 16,-10 3 0-16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25T21:29:46.38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88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1" timeString="2018-01-25T21:30:46.957"/>
    </inkml:context>
  </inkml:definitions>
  <inkml:trace contextRef="#ctx0" brushRef="#br0">2491 2574 36 0,'0'-3'18'0,"14"3"-9"15,-7 0 18-15,-7 0-22 0,0 0 0 16,3 3 5-16,4-3 1 15,-7 0-12-15,-7 0 1 16,4 0 8-16,3 6 0 16,-11-2-2-16,4-4 1 15,-3 0-3-15,-1 0 1 16,-10 0-2-16,0 0 0 16,-8 3-1-16,-9 0 0 15,9 0 0-15,-2-3 0 16,-1 0-1-16,-14 3 0 15,14 0 0-15,-7-3 0 0,8 6-1 16,-8-6 0-16,11 4 0 16,3-1 0-16,7 3-1 15,8 0 1-15,-1 4-1 16,1-1 1-16,3 0-1 16,-4 7 0-16,11 3 0 15,-7-10 1-15,7 4 0 16,0 3 0-16,7-1 0 15,-7 4 0-15,0-6-1 16,0 2 1-16,11 1 0 16,-11-3 0-16,7-1 0 15,-7-2 0-15,10-1 0 16,-10 0 0-16,11-2 0 16,-11 2 0-16,10-3 0 15,-6 1 0-15,3-1 0 16,4-3 0-16,-1 0 0 0,8-3 0 15,-4 3 0-15,11-3 0 16,-4 0 0-16,-7-3 0 16,3 0 0-16,5 0 0 15,-5 0 0-15,1 3 0 16,3 3-1-16,-7 0 1 16,0 0 0-16,0 0 0 15,-3 10 0-15,0 6 0 16,-4 9 0-16,-4 0 0 15,1 0 0-15,-4-3 1 0,0 4-1 16,-4-7 0 0,1 6 0-16,-4-3 0 0,3 3 0 15,-7-12 1-15,1-1-1 16,-8-2 0-16,8-7-1 16,-11 4 0-16,-8-7-2 15,-10-3 0-15,-3 0-2 16,3-3 1-16,8-1-4 15,-5 4 0-15,12-6-7 16,6 6 0-16,0-3-4 16,4 0 1-16</inkml:trace>
  <inkml:trace contextRef="#ctx0" brushRef="#br0" timeOffset="404.9942">1686 3634 48 0,'7'3'24'0,"7"-12"-27"0,-6 9 43 0,6 0-38 16,3-3 1-16,11 3 0 15,4 0 0-15,0 0-5 16,-4 0 1-16,32-4 2 16,-17 1 1-16,20-3-2 15,-3 0 1-15,3 0-1 16,5 2 0-16,-9-2 0 15,1 3 1-15,0 0-1 16,-17 0 0-16,3 0-4 16,-11 6 0-16,-10-3-5 15,-4 6 1-15,-7-3-7 16,0 3 0-16</inkml:trace>
  <inkml:trace contextRef="#ctx0" brushRef="#br0" timeOffset="1124.637">2402 3897 56 0,'-31'0'28'0,"2"10"-41"0,19-7 53 16,-1 3-39-16,1 0 1 16,-4 4-1-16,-1-1 1 0,5 4-3 15,-8-1 1-15,8 1 1 16,-11-1 1 0,3-2-1-16,0-1 1 0,4 4-1 15,-4-4 0-15,4 4 0 16,7-1 0-16,0 1-1 15,14-1 0-15,0 1-1 16,7 0 0-16,4 5 0 16,3 7 1-16,8 4-1 15,2 2 1-15,1 0 0 16,3 4 0-16,-10-4 0 16,3 1 0-16,0-1 0 15,-6 3 1-15,-5 1-1 16,-6-1 1-16,-1-2 0 15,-10-4 1-15,0 0 1 16,0-3 0-16,-10-3 0 0,-8-6 1 16,-3 3 0-16,-7-7 0 15,7-2-1-15,-8-13 1 16,8 3-3-16,0-10 1 16,3 1-1-16,4-4 1 15,7 1-2-15,0-10 0 16,14-10 0-16,4 4 0 15,17-10 0-15,0-12 0 16,4 0-1-16,-4-3 1 16,-3 3-1-16,0-1 1 0,-11 1-1 15,-4 0 1-15,1 6-2 16,-4 3 1-16,-7 7 0 16,-11 6 0-16,1 3-1 15,-11 6 1-15,3 6-3 16,-14 4 1-16,15 3-6 15,6-1 1-15,0 1-10 16,1 0 0-16,20 0 0 16,1-1 0-16</inkml:trace>
  <inkml:trace contextRef="#ctx0" brushRef="#br0" timeOffset="1485.9502">3249 3634 58 0,'-10'-6'29'0,"20"3"-42"0,-3-1 62 16,0 4-48-16,7 0 0 15,-3 0 0-15,-1 0 0 16,8 0-2-16,3-3 1 0,11 6 0 16,0-3 1-16,-4 4-1 15,4-4 0-15,-4 3-4 16,4-3 0-16,3 0-7 15,-3 0 0-15,-4 0-5 16,4-7 0-16</inkml:trace>
  <inkml:trace contextRef="#ctx0" brushRef="#br0" timeOffset="2611.1619">5161 2627 46 0,'-3'16'23'0,"3"-25"-19"0,0 2 41 15,0 7-41-15,0 0 1 16,-4-3 4-16,1 3 1 16,-4-3-12-16,3 0 1 15,-7 0 7-15,-3 0 0 16,-3-7-2-16,-1 7 1 0,-10 0-3 16,0 0 0-16,-8 6-2 15,1 3 1-15,-4 1-1 16,-3-1 1-16,3 3-1 15,7 1 0-15,-3-1-1 16,10 4 1-16,-6-1 0 16,6 10 0-16,0-9-1 15,8-1 1-15,-1-2-1 16,4 2 1-16,3 10-1 16,4-9 1-16,7 5 0 15,-7-2 0-15,7 0-1 16,0-4 1-16,7 1 0 15,-3-4 0-15,3-2 0 16,0-1 0-16,14-3-1 16,-10 0 1-16,24-6-1 15,0 3 1-15,4-3 0 0,-11 0 0 16,7 3-1-16,-3 0 1 16,-4 6 0-16,8 3 0 15,-12 1 0-15,5-1 0 16,-5 4 0-16,1-1 0 15,-4 1 0-15,-3 6 1 16,-4 3-1-16,0-7 0 16,-14 1 1-16,0 6 0 15,-7 0-1-15,-7-3 1 16,-4-4 0-16,-6 1 0 16,-5 0-1-16,-6-7 1 0,3 1-1 15,-10-4 1-15,10 0-4 16,4-3 1-16,3 0-9 15,8-3 1-15,6 0-11 16,11-6 0-16</inkml:trace>
  <inkml:trace contextRef="#ctx0" brushRef="#br0" timeOffset="3046.373">4304 3634 59 0,'-25'3'29'0,"22"3"-34"0,10 1 44 16,-4-4-37-16,8-6 0 15,6 6 4-15,5 0 0 16,6 0-7-16,21-3 1 16,1-6 4-16,10 0 0 0,10-7-2 15,11 0 1-15,-10 4-2 16,-1-3 0-16,1-1-1 15,3 4 1-15,-3-1-1 16,-4 1 1-16,0 12-3 16,0-6 1-16,-7 0-5 15,-7-1 1-15,-8 8-8 16,-2-4 0-16,-8 6-7 16,-7 0 1-16</inkml:trace>
  <inkml:trace contextRef="#ctx0" brushRef="#br0" timeOffset="3661.8626">4583 4126 48 0,'-25'19'24'0,"39"-16"-33"0,-10-12 41 16,13-1-29-16,-3-2 0 15,11-4 2-15,0 7 1 16,13-1-7-16,1 1 0 0,4 3 4 15,-5-1 1-15,-2 11-2 16,-8-1 1 0,4 6-1-16,-15 4 1 0,1 2 1 15,-7 7 0-15,-8 3 0 16,-6 7 0-16,-12 2 0 16,-6 1 1-16,-21 2-2 15,3-5 1-15,0-4-3 16,1 0 1-16,2-3-1 15,1-3 0-15,3-3 0 16,4 0 0-16,3-7-1 16,11 1 1-16,-3-4-1 15,6-2 0-15,0-1-1 16,4 0 1-16,11 0-1 0,10 1 0 16,7-7 0-16,4 0 0 15,14-7 0-15,14 1 1 16,-4 0 0-16,0-4 0 15,-6 1-1-15,-1 0 1 16,4-1-2-16,3 1 1 16,-10-1-6-16,3 4 0 15,-3 3-6-15,11 0 0 16,-12-7-7-16,5 1 0 16</inkml:trace>
  <inkml:trace contextRef="#ctx0" brushRef="#br0" timeOffset="4097.2251">5422 4051 48 0,'-10'-9'24'0,"20"-1"-24"0,-10 10 40 0,0 0-37 16,7 0 1-16,-3 3 2 15,-4-3 1-15,0 4-8 16,0 8 1-16,0 4 5 16,3 3 0-16,-3 3-2 15,4-4 1-15,-1 4-2 16,4 3 0-16,-7-6-1 0,7-6 0 16,-3 2-1-1,3 1 1-15,4-7-1 0,-8 1 0 16,4 2 0-16,0-2 0 15,4-4-1-15,-1 0 1 16,12 1 0-16,-8-10 0 16,7 6 0-16,4 0 0 15,3-3 0-15,0 0 0 16,0 0-3-16,4-3 1 16,3-4-4-16,1 1 0 15,-1 0-4-15,0-4 0 16,-3 1-8-16,0 0 0 0,-8-4 1 15,-3-3 1-15</inkml:trace>
  <inkml:trace contextRef="#ctx0" brushRef="#br0" timeOffset="4368.814">5764 3988 44 0,'-14'-6'22'0,"21"12"-30"15,-7-3 45-15,7 7-31 16,0 2 0-16,1 20 5 16,-5 9 0-16,1 12-13 15,-1 10 1-15,-3-7 8 16,0 4 1-16,0-4-4 16,-3-3 1-16,-1 4-3 0,-3-7 0 15,0-3-2-15,0-3 1 16,3-6-6-1,4-4 1-15,0 1-12 0,4-14 0 16,-4 5-4-16,3-17 1 16</inkml:trace>
  <inkml:trace contextRef="#ctx0" brushRef="#br0" timeOffset="5148.1786">8763 2652 41 0,'-11'-9'20'0,"11"18"-13"16,4-2 20-16,-4-7-25 15,3 3 0-15,-3-9 1 16,0 9 0-16,4 3-3 16,-4-6 0-16,0 3 3 15,0 13 1-15,0-4-1 16,0 4 1-16,-4 6-1 16,8 6 0-16,-4 4-1 15,4-1 0-15,-4 10-1 16,0-4 1-16,0-2-2 0,3 2 1 15,-6-5-1-15,10-4 1 16,-11-6-4-16,8-6 0 16,-4-4-6-16,0-12 0 15,3-9-8-15,1-13 1 16</inkml:trace>
  <inkml:trace contextRef="#ctx0" brushRef="#br0" timeOffset="5614.4172">8770 2618 37 0,'-21'9'18'0,"-25"-5"-19"0,39-4 25 0,-4 3-22 15,-10 6 0-15,-3 4 1 16,-1-1 1-16,0 7-4 15,0-3 0-15,1 6 3 16,3 3 0-16,3 6-1 16,4 0 1-16,3 10-1 15,8 6 1-15,6 3-1 16,8 4 1-16,14-1-1 16,13-6 0-16,12 0 0 15,6-9 1-15,4-13-2 16,7-6 0-16,-3-16 0 15,6-6 1-15,-3-10-1 0,-10-3 1 16,-11-9 0-16,-11-9 1 16,-14-7 1-16,-14-3 0 15,-10-6 0-15,-12-3 0 16,-6 9-1-16,-3-3 1 16,-8 3-2-16,-3 0 0 15,-1 6-2-15,5 7 0 16,-1 0-6-16,4 5 1 15,3 5-8-15,7-1 1 16,11-3-8-16,14-1 0 0</inkml:trace>
  <inkml:trace contextRef="#ctx0" brushRef="#br0" timeOffset="6095.0701">9828 2734 45 0,'-7'13'22'0,"25"27"-28"0,-11-27 34 15,-3 6-28-15,6 0 0 16,-6 2 0-16,3 5 1 16,-4-5-1-16,-3 5 0 0,0-4 0 15,0-1 1-15,0-2-4 16,0-3 1-16,0-3-9 15,0-4 0-15</inkml:trace>
  <inkml:trace contextRef="#ctx0" brushRef="#br0" timeOffset="6844.7205">9733 2706 43 0,'-3'-19'21'0,"56"6"-24"0,-39 4 34 15,10 3-31 1,1-1 1-16,0 4-1 0,3 0 0 31,18 19 1-31,-7 9 1 16,-8-9 1-16,1 2 0 15,-7 8-1-15,-4 2 1 16,-3 0 0-16,-4 3 1 0,-4 4-3 16,-3 2 0-16,-3-8 0 15,-1-4 0-15,-10 6 0 16,-3-3 0-16,-8-3 0 16,-3-9 0-16,0 0 0 15,0-7 1-15,3 4-2 16,0-7 1-16,4-3 0 15,0 3 0-15,4 1-1 16,-1-4 1-16,4-3-1 16,7 3 0-16,3 0 0 15,8 0 1-15,10-3-1 16,4 0 1-16,3-3-1 16,4-3 1-16,3 3-1 15,4-7 1-15,3 1-1 16,4-7 0-16,-7-3 0 15,0-3 1-15,-7 1-1 16,-4-5 1-16,-4 1-1 0,1-6 0 16,-11 3 0-16,0 0 1 15,-7-1-1-15,0 11 0 16,-7 2 0-16,0 3 0 16,-3 4-1-16,-4 3 1 15,-7 9-1-15,0 3 1 16,-4 7 0-16,0-1 0 15,4 7 0-15,0-3 0 16,4 2 0-16,3 1 0 16,7 6 0-16,7 0 0 0,0 4 0 15,7-7 0-15,0-4 0 16,7-5 0-16,-3-4-2 16,-1-2 0-16,8-4-4 15,0-3 0-15,-1-3-4 16,-2-7 0-16,-5 1-7 15,1-7 1-15</inkml:trace>
  <inkml:trace contextRef="#ctx0" brushRef="#br0" timeOffset="7265.243">10760 2753 43 0,'10'19'21'0,"11"3"-16"15,-24-10 36-15,6 10-37 16,-3 3 0-16,0 16 2 0,0 0 1 16,-3 3-8-1,-1-7 0-15,4-2 7 16,-3-10 0-16,6-3-2 0,-6-3 1 16,3-4-1-16,-4-2 1 15,8-7-2-15,-4-6 1 16,7-9-2-16,0-1 0 15,0-12-1-15,7-9 0 16,4 0-2-16,3 2 1 16,0 4-1-16,0 3 1 0,0 0-1 15,-3 10 1-15,-7 2-1 16,3 4 0-16,0 6 0 16,-3 3 1-16,-1 7-1 15,1-1 1-15,-1 13-1 16,1 3 1-16,-1 0-3 15,1 3 1-15,3 4-5 16,-3-4 0-16,3-6-6 16,0-3 0-16,4-10-7 15,3-9 0-15</inkml:trace>
  <inkml:trace contextRef="#ctx0" brushRef="#br0" timeOffset="7565.686">11285 2888 42 0,'-17'9'21'0,"3"35"-19"16,10-35 32-16,1 13-31 0,-1 3 0 15,4 1 1-15,7-1 0 16,0 0-5-16,11-6 1 16,3-1 4-16,11-2 0 15,-4-13-2-15,4-9 1 16,-1 0-1-16,-2-10 1 15,-12-6-2-15,-3-3 1 16,-7-3-1-16,-7 3 0 16,-10 3 0-16,-8-3 0 15,1 9-2-15,-8 3 1 0,-3 4-5 16,7 3 0-16,-1 2-6 16,8 4 0-16,4 0-6 15,6-6 0-15</inkml:trace>
  <inkml:trace contextRef="#ctx0" brushRef="#br0" timeOffset="8211.0408">11596 2856 39 0,'-14'25'19'0,"17"44"-13"16,1-47 30-16,-1 3-32 15,4 7 0-15,0-1 2 16,0 4 0-16,1-7-7 16,-1 0 0-16,0-9 6 0,-4 0 1 15,4-10-2-15,-3 1 1 16,-1-4-1-16,4-6 0 16,-3-6-1-1,3-7 0-15,3-3-2 0,1-12 1 16,3-3-2-16,4-4 0 15,-1 1-1-15,1 9 1 16,0 0-1-16,-4 6 1 16,0 0-1-16,-3 10 1 15,-1-1-1-15,1 7 1 16,-1 12 0-16,1 7 0 0,-1 6 0 16,1 6 0-16,0 0 0 15,-4 1 1-15,7-7-1 16,0 0 1-16,-4-10 0 15,1 4 0-15,0-10 0 16,-1 0 0-16,-3-3 1 16,4-6 0-16,3 0-1 15,0-12 1-15,0-1-1 16,0-12 1-16,0-4-2 16,4 1 1-16,-4 6-1 15,0 6 0-15,0 3 0 16,-3 1 0-16,0 5-1 15,3 4 1-15,-4 12 0 16,1 7 0-16,-1 15 0 16,1 0 0-16,0 0 0 15,-1-2 1-15,1 5-2 0,-4-3 1 16,0 3-4-16,0-9 0 16,4-3-3-16,-1 0 0 15,1-10-6-15,3-2 1 16,0-14-9-16,7-8 1 15</inkml:trace>
  <inkml:trace contextRef="#ctx0" brushRef="#br0" timeOffset="8409.287">12573 2941 53 0,'-7'22'26'0,"3"44"-32"0,8-51 45 0,-1 7-38 16,-3 7 0-16,0 2 0 15,-3 3 0-15,3 1-2 16,0-10 1-16,0-3-2 16,0-3 0-16,0-3-7 15,0-7 1-15,0-9-7 16,0-16 1-16</inkml:trace>
  <inkml:trace contextRef="#ctx0" brushRef="#br0" timeOffset="8560.2085">12485 2740 64 0,'-28'-19'32'0,"21"7"-48"15,7 12 63-15,3-6-49 16,1 3 0-16,-1-1-10 16,4 8 0-16,4 2 3 0,10 0 0 15</inkml:trace>
  <inkml:trace contextRef="#ctx0" brushRef="#br0" timeOffset="9007.6292">12760 2941 47 0,'-7'19'23'0,"14"47"-23"0,-3-54 34 0,-1 4-33 15,1 6 0 1,-1 3 2-16,1 3 0 0,-1-3-3 15,1-3 1-15,-1-6 2 16,1-4 1-16,-1-5 1 16,1 2 1-16,-4-3-1 15,0-6 1-15,0 0-2 16,3-9 1-16,1-10-2 16,3 0 1-16,3-6-3 15,1-3 0-15,7 3-1 16,-1 0 0-16,1 0-1 15,3 3 1-15,7 6-1 16,-6 0 1-16,2 10-1 16,-3 6 1-16,-3 0 0 15,0 6 0-15,-4 1 0 0,0 15 0 16,-4 0 0-16,1 0 0 16,-4 9-3-16,4-6 1 15,-1 0-4-15,4 3 1 16,4-12-4-16,0-3 0 15,3-10-3-15,4-3 0 16,3-10-1-16,0-5 1 16,0-7-2-16,0-7 0 15</inkml:trace>
  <inkml:trace contextRef="#ctx0" brushRef="#br0" timeOffset="9351.6514">13441 2938 38 0,'-7'-6'19'0,"-25"21"-23"0,21-5 36 16,-3 15-30-16,-3 0 0 0,-4 3 3 15,3 7 0-15,4-4-5 16,3 3 0-16,4 1 4 16,4-7 0-16,6-3 0 15,4-6 0-15,7-6-1 16,4-7 0-16,3-6 0 16,4-10 0-16,0-5-1 15,-1-4 0-15,1-6-1 16,-4 0 1-16,-3 0-2 15,-4 0 1-15,0 3-1 16,-3 3 1-16,-1 6-2 16,-3 13 1-16,4 3 0 15,-4 10 0-15,3 6-1 16,4 9 1-16,4 0-1 0,3 4 1 16,-3-4 0-16,3-3 0 15,0-3-6-15,-3-3 1 16,3-10-12-16,0-9 0 31</inkml:trace>
  <inkml:trace contextRef="#ctx0" brushRef="#br0" timeOffset="9561.9931">14012 2584 57 0,'-10'50'28'0,"10"47"-30"0,0-69 44 0,-4 3-42 16,-3 23 0-16,0 8 0 16,0 4 0-16,-4-6-2 15,1 0 1-15,-1-13-4 16,1-10 0-16,-1-2-5 16,-3-13 0-16,0-7-5 15,3-15 0-15</inkml:trace>
  <inkml:trace contextRef="#ctx0" brushRef="#br0" timeOffset="10058.0695">13772 2944 46 0,'0'-3'23'0,"18"-6"-22"16,-11 5 41-16,7 1-40 0,7 0 0 15,8 3 0-15,2 0 1 16,5-3-4-16,-8 3 1 15,4 3 1-15,-1 3 1 16,1 4-2-16,-4 6 1 16,-3-4-1-16,0 10 1 15,-8-3-1-15,1 0 1 16,-4-1-1-16,0 1 1 16,0-3 0-16,-3 0 0 15,0-4 0-15,-1-2 0 16,4-1 0-16,0-6 0 0,4 3 0 15,0-9 0-15,3-3-1 16,0 0 1-16,0-4 0 16,-3-2 1-16,-1-1-1 15,-2-2 0-15,-1-4 0 16,-4 0 1-16,-6-3-1 16,-8 3 1-16,-3 3 0 15,-10-2 1-15,2 5-1 16,-2 1 0-16,-1 2 0 15,0 1 0-15,4-1-1 16,-3 4 0-16,-1 3-2 16,4 0 1-16,0 0-3 15,3 6 0-15,8 0-4 16,3 0 1-16,3 0-6 16,8 0 1-16,3 0-9 0,4-3 1 15</inkml:trace>
  <inkml:trace contextRef="#ctx0" brushRef="#br0" timeOffset="10343.6412">14520 2885 46 0,'7'6'23'0,"4"9"-19"0,-7-11 35 15,3 5-36-15,0 10 1 16,0 6 2-16,0 9 1 16,0 1-8-16,0-4 1 15,3 1 5-15,1-7 0 16,0-3-1-16,-1-4 0 0,-3-2 0 31,0-10 1-31,0 1-1 0,-7-7 1 0,7-10 0 16,-3-2 0-16,3-4-1 15,0-9 0-15,4-9-2 16,6-1 0-16,4-3-3 16,4 4 1-16,0-4-7 15,3 4 1-15,0 6-12 16,4 2 1-16,3 8-7 15,1 2 0-15</inkml:trace>
  <inkml:trace contextRef="#ctx0" brushRef="#br0" timeOffset="10763.0067">15293 2753 59 0,'-39'-10'29'0,"0"20"-38"0,22-10 51 16,-4 6-42-16,-8-6 1 16,1 3 1-16,0 4 1 15,3 2-4-15,8 0 1 16,2 4 1-16,8-4 1 16,7 4-1-16,7-4 1 15,8 1-2-15,6-1 1 16,7 0-1-16,4 1 0 0,3 2 0 15,-3-2 1-15,-4 5-1 16,-7 1 1-16,-3 3 1 16,-8 3 0-16,-6 3 1 15,-1-6 1-15,-13 9 0 16,-8 0 1-16,-3-3-1 16,0-3 1-16,0 3-2 15,3-3 1-15,0-3-3 16,4-3 1-16,0-4-1 15,4 1 0-15,-1-7-3 16,4 0 0-16,3-2-11 16,4-4 0-16,11-10-9 15,-4 1 0-15</inkml:trace>
  <inkml:trace contextRef="#ctx0" brushRef="#br0" timeOffset="13075.9193">8326 3719 57 0,'-4'-7'28'0,"15"20"-28"16,-4-16 28-16,0 3-29 15,7-3 1-15,3 0-1 16,1 3 1-16,7 0 0 16,-4 3 1-16,7 0-1 15,0-3 1-15,11-3 0 16,0 3 0-16,0-3 0 0,7-4 0 15,0 1 0-15,3 0 1 16,4-1-2-16,-11 1 0 16,29 3 0-16,3 0 1 15,0-3-1-15,0-4 0 16,4 4 0-16,3 0 0 16,-4-1 0-16,15 1 0 15,-4 0 0-15,0 0 1 16,-3-1-1-16,3 1 1 15,-3 3-1-15,14 0 1 16,-4 0 0-16,-3-7 0 16,-1 7-1-16,-2 0 1 15,6 0-1-15,0 0 1 0,0 0-1 16,-3-4 1-16,0 7-1 16,3-3 1-16,-3-3-1 15,0 3 0-15,-1 0 0 16,-6-1 0-16,-4 4 0 15,7 0 0-15,-7 0 0 16,1 4 0-16,2 8 0 16,4-9 1-16,-6 0-1 15,2 1 0-15,1 2 0 16,-7-6 1-16,10 0-1 16,7 9 1-16,-10-6 0 15,3-3 1-15,-4 4-1 16,1-1 1-1,49-6-1-15,-3 3 1 16,-11 6-1-16,-4-6 0 16,1 0-1-16,-5 0 0 15,-6 0 0-15,-3-3 0 16,-5 0 0-16,8-1 1 16,0 1-1-16,0 3 0 15,-4 0 0-15,0-6 0 16,4 3 0-16,7 6 0 15,-11-6 0-15,1 0 0 0,-1 0 0 16,0-1 0-16,4 4 0 16,0 4 0-16,-7-4 0 15,0 0 0-15,-1 0 0 16,12-4 0-16,-1 4 0 16,-7-3 1-16,1 0-1 15,-1 3 0-15,4-6 0 16,0 6 0-16,0-6 0 15,-1-1 0-15,1-2 0 16,11 6 0-16,-5 0 0 16,-2 0 0-16,-1-4 0 15,4 4 0-15,4 6 0 16,-5-6 0-16,-2 0 0 16,-1-3 0-16,0 3 0 15,4 3 0-15,-3 0 0 16,-4-7 0-16,3 4 0 15,-3 0 1-15,3 3-1 16,4 0 0-16,-4-3 0 16,4 0 1-16,-7 0-1 0,7 3 1 15,3 0-1-15,-6 0 0 32,52-4 0-32,-10-2 1 15,-22 3-1-15,1 0 0 16,-11 0 1-16,-4-3 0 15,1-1-1-15,-5 4 1 16,-6-3-1-16,4 3 1 16,-8 0-1-16,7-1 1 0,4 1-1 15,-10-3 0-15,2 3 0 16,-2-3 1-16,10 2-1 16,-4 1 1-16,0 0-1 15,4-3 1-15,-7 3-1 16,14-3 1-16,-4 2-1 15,1-2 0-15,-1 0 0 16,8 0 1-16,3 2-1 16,-7-2 0-16,0 3 0 15,-1 0 0-15,8 0 0 16,-7 0 0-16,0 0 0 16,4-1 0-16,-4 4 0 15,3 0 0-15,-6-3 0 16,6 0 0-16,-6 0 0 15,3 3 0-15,-1 0 0 16,1 0 0-16,4-3 0 16,-4 3 1-16,3 0-1 15,-6 0 0-15,6-3 0 0,-6 0 0 16,-1-4 0-16,4 7 0 16,-4 0 0-16,1-6 0 15,-8-3 0-15,4 5 0 16,3-2 0-16,-10 3 0 15,4-3-1-15,-5-4 1 16,1 1 0-16,7 6 0 16,-10-3 0-16,-1 2 0 0,0 4 0 15,-7-6 0-15,11 9 0 16,-7-6 1-16,-4-3-1 16,-7 3 0-16,-3-4 0 15,-4 4 0-15,4-3 0 16,-7 6 0-16,-4-3 0 15,-7 0 1-15,-7 0-1 16,-4 0 1-16,-3-4-1 16,0 4 1-16,-7 0-1 15,-4 3 1-15,-3 0-1 16,-7 0 0-16,-4 0-1 16,-7 0 1-16,-3 0-9 15,-4-3 0-15,-14-3-12 16,-11-7 1-16</inkml:trace>
  <inkml:trace contextRef="#ctx0" brushRef="#br0" timeOffset="15507.2589">9984 4227 29 0,'-18'-10'14'0,"4"1"-5"16,10 6 14-16,1-4-19 16,-1 4 0-16,-6 3 3 15,-1 0 1-15,-3 3-9 16,0 1 0-16,-4-1 6 0,-3 3 0 16,-4 3-2-16,1-2 1 15,-5 2-2-15,1 7 1 16,0 3-2-16,0 3 0 15,0-1 0-15,3 1 1 16,0 0-1-16,4-6 0 16,7 0 0-16,3-4 0 15,8 4-1-15,6-4 0 16,11 1 0-16,8 0 0 16,9 5-1-16,8-2 1 15,7 3-1-15,-7-3 1 0,0 9-1 16,-4-3 1-16,0 15 0 15,-3 4 0 1,-4-3 0-16,-7-1 1 0,-7 7 0 16,-3-3 1-16,-7-3 1 15,-4-10 0-15,-4 0 1 16,-3-3 0-16,0-3 0 16,-4-3 0-16,1-3-1 15,-1-7 1-15,-3-3-2 16,-4-6 1-16,8 0-1 15,-1-9 0-15,4-13-2 16,4-6 1-16,3-10-1 16,10-12 0-16,1-3-1 15,6-4 1-15,8-3-1 16,0 1 0-16,3 2 0 16,4 4 0-16,-4 3-1 15,-7 3 1-15,-3 9-1 0,-4 4 1 31,-14 9-7-31,-7 12 0 16,-4 1-8-16,1 2 1 16,3 4-4-16,0 6 0 15</inkml:trace>
  <inkml:trace contextRef="#ctx0" brushRef="#br0" timeOffset="16499.6292">9402 6243 40 0,'-18'13'20'0,"18"-13"-24"16,0 0 35-16,7-10-31 15,4 4 1-15,10-7 0 16,3-2 1-16,12-7-3 16,2 0 1-16,12-3 1 15,6 3 0-15,1 0-1 16,-8 6 0-16,-7 7 0 16,-3 9 0-16,-7 6 0 15,-7 0 1-15,-4 7 1 0,0 9 1 16,-10 3 0-16,-8 3 1 15,-3 6 0-15,-3 10 1 16,-15 0 0-16,0 3 1 16,-6-3-2-16,-5-3 0 15,1 3-1-15,0-6 1 16,3-10-2-16,4 0 1 16,4-9-2-16,2-7 1 15,5 1-2-15,-1-4 0 16,8-2 0-16,-1-4 0 0,11-3-1 15,4 0 1-15,3-7-1 16,4 7 1-16,-1-3-1 16,8 6 1-16,0-3 0 15,3 4 0-15,0-4-1 16,4 0 0-16,10 0 1 16,8 0 0-16,-1-10-1 15,14 1 0-15,-3-1-3 16,0 4 1-16,-3-3-3 15,-8-1 1-15,-3 1-6 16,-7-1 0-16,3-5-6 16,-7 2 1-16</inkml:trace>
  <inkml:trace contextRef="#ctx0" brushRef="#br0" timeOffset="16873.706">10703 5763 47 0,'-7'3'23'0,"4"-3"-30"0,3 10 40 16,0 2-30-16,-4 17 1 15,1 8 1-15,-4 4 1 16,0 0-8-16,-1 6 1 15,1-7 3-15,4 1 1 0,3-6-1 16,0-7 0 0,3-3-1-16,4-3 0 0,4-3 0 15,3-7 0-15,7-2 0 16,11-1 0-16,7-6-1 16,7 0 1-16,-4-3-1 15,4 0 0-15,-4-3-1 16,1-3 1-16,-1 0-4 15,0-1 0-15,-3 1-4 16,-4 0 1-16,1-3-9 16,-1-4 1-16</inkml:trace>
  <inkml:trace contextRef="#ctx0" brushRef="#br0" timeOffset="17145.1372">11148 5838 44 0,'-11'19'22'0,"15"22"-17"0,-4-13 35 16,-4 10-35-16,1 12 0 16,-4 10 3-16,0 15 0 15,3 10-10-15,-3 9 0 16,0-13 6-16,3-2 1 15,1-4-3-15,-4-9 0 16,3-7-4-16,1-5 1 16,-1-11-8-16,4-8 1 0,0-7-10 15,7-22 0-15</inkml:trace>
  <inkml:trace contextRef="#ctx0" brushRef="#br0" timeOffset="18809.8987">8273 5356 52 0,'-4'-22'26'0,"11"22"-33"15,0 3 39-15,7-3-34 16,8 0 1-16,6 3 0 15,7 3 0-15,14-6 1 16,8 0 1-16,3-3-2 16,3 0 1-16,1-3 0 15,6-1 0-15,1-2 0 16,10 3 0-16,11-1-1 16,-4 1 1-16,4 3 0 15,3-6 0-15,7 9 0 16,8-4 0-16,-1 4 0 15,0-3 1-15,1-6-1 0,13 6 1 16,1-4-1-16,-8 1 0 16,4 6 0-16,7-3 1 15,0 3-1-15,-7 3 1 16,0 3-1-16,-4-6 1 16,11 4 0-16,-3 2 0 15,-11-3-1-15,3 3 0 16,4 1 1-16,4-4 0 15,-5-3 0-15,1 3 1 0,0-3-1 16,11 0 0 0,-4 6 0-16,-7-6 0 0,3 0-1 15,1 3 1-15,6-3-1 16,-3 0 1-16,4-3 0 16,-1 0 0-16,11 6-1 15,-6-9 1 1,6 6-1-16,0-6 1 0,3 2-1 15,1-2 0-15,0-3 0 16,6-1 0-16,-2 1 0 16,6 0 0-16,0-1 0 15,4 1 0-15,-1-1 0 16,-6-2 0-16,14 5 0 16,-4 1 0-16,1-3 0 15,6 3 0-15,0-4 0 16,-3 4 1-16,0-4-1 0,7 4 0 15,-8-3 0-15,-6-1 0 16,14 4 0-16,-11 0 0 16,1-4 0-16,6 4 0 15,-10-3 0-15,-43-1 1 16,57 4-1-16,-4-3 0 16,-13-4 0-16,2 7 0 15,5 0 1-15,-8-1 0 16,-4-2 0-16,1 3 0 15,3 2-1-15,-6-2 1 16,6 3 0-16,-7 0 0 16,4 0-1-16,-8-3 1 0,-3-1-1 15,4 1 0-15,3 0 0 16,-3-1 1-16,-4 1 0 16,11 0 0-16,-4 3 0 15,-7-7 0-15,-3 1-1 16,10-4 1-16,-4 1-1 15,-3 6 1-15,1-1-1 16,6 1 1-16,-4 0-1 16,-3 0 0-16,-3-1 1 15,10 4 0-15,-10 3-1 16,-1 0 0-16,-3-6 0 16,4 3 0-16,-4 0 0 15,0-1 0-15,0 8 0 16,4-4 1-16,-1 0-1 15,-3 0 1-15,0 6 0 16,8-6 0-16,-5 0-1 0,4 3 1 16,0 0-1-16,0 0 0 31,85 4 0-31,-25 2 1 16,-21-3-1-16,-3 0 1 15,-8-2-1-15,-7-1 1 16,-7-6 0-16,-6 6 0 15,2-3 0-15,1 0 0 16,-7-3 0-16,-4 3 1 31,78-4-1-31,-29 4 0 0,-7-3-1 16,-10 6 1-16,-17-6-1 16,-8 3 1-16,10 3-1 15,-13-12 1-15,-4 6-1 16,-3 3 0-16,-4-3 0 15,3 0 1-15,-13 3-1 16,-4 0 1-16,-4 0-1 16,1 0 0-16,-8 0 0 15,-7 3 0-15,-6 3-4 16,-15 0 1-16,-18 1-12 16,-3-4 0-16,-25-6-5 15,-13-13 1-15</inkml:trace>
  <inkml:trace contextRef="#ctx0" brushRef="#br0" timeOffset="20251.4925">15695 2135 46 0,'-14'-6'23'0,"10"31"-23"16,4-19 23-16,0 4-23 16,0-1 0-16,0 7 0 15,-3 9 1-15,-1 3-2 16,1 10 1-16,-1 6 0 16,1 9 1-16,3 3-1 15,0 7 1-15,0-7-1 16,0 7 1-16,0 3 1 15,0 6 0-15,0 10 0 16,0 5 0-16,3 4 0 16,1-6 1-16,3 0-1 15,4 6 0-15,6 0-2 16,1 0 1-16,3-1-1 16,0 5 1-16,-3-11-1 0,3 13 0 15,0 1 0-15,0-7 1 16,0 0-1-16,-3-1 1 15,-4-5 0-15,0-3 0 16,-3 15 0-16,7-6 1 16,-11-3-1-16,0-7 1 15,0 1-1-15,-4-4 1 16,4 7-1-16,-3-1 1 0,-1 4 0 16,-3 0 0-16,0-13-1 15,0 4 0-15,0-10 0 16,0 6 0-16,0 3 0 15,4 1 1-15,-4-1-1 16,0-6 0-16,0 0 0 16,0 0 1-16,0 1-2 15,0-8 1-15,3 1 0 16,1 0 0-16,-4 3-1 16,0 0 1-16,0-6-1 15,0-4 1-15,0 7 0 16,0-6 0-16,0 9 0 15,0-6 0-15,0-1-1 16,0 7 1-16,0-9 0 16,0-7 0-16,0-3-1 15,0-3 1-15,0 0 0 16,0-6 0-16,0-3-1 0,0-10 1 16,0 6 0-16,0-2 0 15,0 2 0-15,0 1 1 16,0-1-1-16,3 1 0 15,1-1-1-15,-1 1 1 16,1-4-1-16,0-3 0 16,-1 1 0-16,1-1 0 15,3-3 0-15,0-6 0 16,0-7 0-16,3 1 0 16,4-4-1-16,1 1 1 0,2-1-1 15,4-3 1-15,1 1-2 16,-1-1 0-16,0-3-4 15,4 0 0-15,3-6-13 16,7-16 1-16,-7-28-2 16,-10-3 0-16</inkml:trace>
  <inkml:trace contextRef="#ctx0" brushRef="#br0" timeOffset="21512.7003">16108 2841 39 0,'-11'-3'19'0,"15"6"-19"0,-4-3 20 0,3 3-20 16,4 0 0-16,-3 3 0 15,3 7 1-15,0-1-1 16,4 4 1-16,-4 9 1 16,0 10 0-16,0 12 0 15,0-7 0-15,0-5 0 16,0-4 0-16,0-3 1 16,-3-3 0-16,-1-6 0 15,1-3 0-15,-4-7 1 16,0-5 1-16,0-4-1 15,-4-7 1-15,1-2-2 16,-5-10 1-16,1-6-2 16,0-6 1-16,0-7-1 15,0 3 0-15,0 1-1 16,4-4 1-16,-1-6-2 0,4 10 1 16,4-7-1-16,3-3 1 15,3 4-2-15,4-4 1 16,4 0-1-16,3 6 0 15,4 4 0-15,0 5 0 16,-4 4 0-16,0 10 0 16,-3 5 0-16,3 7 1 15,0 6-1-15,0 7 1 16,-3 5-1-16,-4 4 1 16,0 6 0-16,-7 0 0 0,-7 0 0 15,-4 4 0 1,-6-4 1-16,-8 0 1 0,4 0 0 15,-7 0 0-15,-4-3 0 16,4 0 1-16,0-3 0 16,3-4 0-16,1-2-1 15,3-4 0-15,-1-2-1 16,5 2 1-16,-1-3-1 16,1-3 0-16,3 0-1 15,0 1 0-15,0-1-1 16,3-3 0-16,0 3-2 15,1-3 0-15,-1 0-3 16,1 0 1-16,3 0-7 16,0 0 0-16,7-6-7 15,0-7 1-15</inkml:trace>
  <inkml:trace contextRef="#ctx0" brushRef="#br0" timeOffset="22099.5188">16514 3029 44 0,'0'0'22'0,"0"12"-17"15,0-12 33-15,3 16-38 16,1 0 0-16,3 6 0 16,0 0 0-16,0 0 0 15,0 3 0-15,0 0 1 16,3 0 0-16,-2-6 0 16,-1-4 1-16,-4-2 1 15,1-4 0-15,-4 1 2 0,0-4 0 16,-4-3 0-16,1-9 1 15,-1-7-1-15,1-6 1 16,3-3-3-16,-4-3 1 16,4-3-3-16,0-3 0 15,4-7-1-15,3 1 0 16,3 5 0-16,8 1 0 16,3 3-1-16,4-4 0 15,-1 7-5-15,-2 6 0 16,2 4-5-16,8 2 1 15,0 4-10-15,-4 6 0 0</inkml:trace>
  <inkml:trace contextRef="#ctx0" brushRef="#br0" timeOffset="22308.7742">17004 2903 35 0,'3'13'17'0,"8"25"-10"15,-7-17 19-15,-4 1-26 16,3 4 1-16,-3 5 0 16,7 3 1-16,-10-2-2 15,3-4 0-15,0-3 1 16,0 0 0-16,0-12-3 16,0 2 1-16,0-5-11 15,10-10 1-15</inkml:trace>
  <inkml:trace contextRef="#ctx0" brushRef="#br0" timeOffset="22458.8927">17018 2599 45 0,'-25'-9'22'0,"29"-1"-29"0,-4 10 35 15,0 0-33-15,7 0 1 16,-4 7-18-16,12-1 1 15</inkml:trace>
  <inkml:trace contextRef="#ctx0" brushRef="#br0" timeOffset="23315.3561">17290 2988 30 0,'-4'63'15'0,"15"6"-7"0,-8-50 18 0,1 2-24 16,-1 8 1-16,1-4 3 16,-1-3 0-16,4-3-6 15,-3-1 0-15,-1-5 6 16,-3-4 0-16,4-2 1 16,-4-4 0-16,0-3-2 15,0-7 1-15,4-11-2 16,-1-7 0-16,4-1-2 0,4-5 1 15,-1-3-3-15,1-1 1 16,3 7-2-16,4-7 1 16,-1 4 0-16,11 9 0 15,-6 3-1-15,-1 7 0 16,0 9-1-16,-3 3 1 16,-1 15 0-16,-3 7 1 15,0 10-1-15,-3 2 0 16,-4 1 2-16,0-1 0 15,0 1 1-15,-3-10 0 16,-1-3 0-16,1-4 1 0,-1 1 0 16,-3-9 0-16,4-4 0 15,-1 0 0-15,4-12-1 16,0-10 1-16,4-12-2 16,3-3 1-16,0 2-1 15,7-5 0-15,-3-4-1 16,3 7 0-16,-3 9-1 15,0 0 1-15,-1 10-1 16,-3 2 1-16,0 10 0 16,1 13 0-16,-5 2-1 15,1 7 1-15,3 3-1 16,3 0 1-16,5 1-1 16,6-1 1-16,-3-3 0 15,-4 0 0-15,3-10 0 16,5-6 1-16,-5-6-1 0,1 0 1 15,0-12-1-15,-4-7 1 16,0-3-1-16,-7-6 1 16,0-4-1-16,-7-2 1 15,-3 6-1 1,-4 6 1-16,-4 3-1 0,-3 10 0 16,-7 12-1-16,0 9 1 15,-7 4-1-15,-4 9 1 16,8 3-1-16,6 10 1 15,0-4-1-15,8-2 1 16,6-7 0-16,11 0 0 0,1-6 0 16,2 0 0-16,8-7-1 15,7-6 1-15,3-3-5 16,4 1 1-16,0-4-9 16,-4-7 1-16,11-2-9 15,-11 0 0-15</inkml:trace>
  <inkml:trace contextRef="#ctx0" brushRef="#br0" timeOffset="23644.2353">18937 2449 46 0,'-32'-38'23'0,"18"29"-19"0,11 9 33 16,-1 9-35-16,-3 10 0 16,0 15 3-16,0 13 0 15,0 7-6-15,3 5 0 16,4 7 4-16,0 6 0 15,0 4-1-15,0-4 0 16,0-7-3-16,0-14 0 16,-3 5-5-16,-1-12 1 0,1-13-12 15,3-9 1-15</inkml:trace>
  <inkml:trace contextRef="#ctx0" brushRef="#br0" timeOffset="23856.2036">18733 2590 54 0,'-4'-10'27'0,"29"-12"-26"16,-15 16 42-16,8-6-44 16,7-1 1-16,6 4 0 15,8-1 0-15,11-2-1 16,6 2 0-16,-3 7-5 15,0 0 0-15,-7 3-9 16,0 6 0-16</inkml:trace>
  <inkml:trace contextRef="#ctx0" brushRef="#br0" timeOffset="24486.1017">18817 2828 48 0,'-14'0'24'0,"18"-3"-23"0,-4 3 37 0,10-3-38 15,8-3 1-15,7-1-1 16,3-2 1-16,14-1-4 16,15-2 1-16,-1 3-3 15,-3-1 1-15,-4-9-4 16,-3 10 1-16,-4 3-4 15,-3-1 0-15,-7 7 1 16,-7 7 0-16,-4-4 5 16,-3 3 1-16,-4 0 3 15,-4-3 1-15,1 1 6 16,-4-1 0-16,0 0 3 16,-4 3 1-16,-3-6-2 15,-7 3 1-15,-3 4-1 16,-4 2 1-16,-7 7-2 15,-1 2 0-15,1 4-2 16,4 3 0-16,2 10-2 16,5-4 1-16,3 1-2 0,3-1 1 15,4-6-1-15,4-6 1 16,6-7-1-16,4-5 1 16,4-10-1-16,3-7 0 15,0-2-1-15,4-10 1 16,-4 0-1-16,0-6 1 15,4 2-2-15,-7 1 1 16,-4 7-1-16,-3 2 0 16,-1 6-1-16,1 7 1 15,-4 13-1-15,0-1 1 16,10 19-1-16,-2 4 1 0,2 12 0 16,4-7 0-16,4 1-4 15,0-7 1-15,-4 1-6 16,7-10 1-16,0-7-11 15,4-9 1-15,7-9-1 16,0-6 1-16</inkml:trace>
  <inkml:trace contextRef="#ctx0" brushRef="#br0" timeOffset="24724.7848">20267 2709 43 0,'-10'0'21'0,"-19"16"-21"16,15-10 43-16,-11 6-40 15,-6 7 1-15,-8 9 3 16,0-2 1-16,4 11-9 0,7 1 0 31,21 9 7-31,7-3 0 16,10-10-2-16,4-9 1 16,14-6-3-16,11-13 0 15,4-2-4-15,2-14 0 16,1-9-7-16,4-9 1 15,3-10-11-15,3-12 0 16</inkml:trace>
  <inkml:trace contextRef="#ctx0" brushRef="#br0" timeOffset="24921.3701">20747 2286 54 0,'-25'0'27'0,"11"22"-28"0,7-13 41 16,-4 16-37-16,-3 22 0 0,0 6 1 15,0 13 1-15,-4 6-7 16,1-3 1-16,3 13 4 16,0-1 0-16,3-8-5 15,0-11 1-15,1 1-9 16,-1-13 1-16,1-12-8 16,-1-7 0-16</inkml:trace>
  <inkml:trace contextRef="#ctx0" brushRef="#br0" timeOffset="25595.959">20394 2825 52 0,'11'-3'26'0,"42"-3"-29"0,-36-1 43 16,8 4-39-16,7-3 0 15,6 0 1-15,1-1 0 16,0 1-3-1,0 0 0-15,-7 3 2 0,-4 3 0 16,-7 0 0-16,-7 6 1 16,-10 10 0-16,-11 9 0 15,-4 9 0-15,-3 7 0 16,3 0 0-16,4 6 0 0,4-6-2 16,6-7 0-16,8-9 2 15,7 0 0-15,-1-12 1 16,8-13 0-16,0-7 1 15,-4-5 0-15,0-10 0 16,-7-13 0-16,-3 7-1 16,-4-3 0-16,-7-4-2 15,-4 4 1-15,-3 3-1 16,-4 3 0-16,-3 3-2 16,0 3 0-16,4 6-3 15,3 4 1-15,3 0-3 16,11-1 0-16,7-2 0 15,4-1 0-15,3-6 1 16,7 7 0-16,4-1 3 16,0 4 0-16,-4 6 3 15,4 6 1-15,-4 6 0 0,-3 4 0 16,-4 9 1-16,0 9 0 16,-3 4-1-16,-4 2 0 15,3 4-1-15,-3 0 1 16,-3-4-1-16,0-5 1 15,-1-10 0-15,1-4 1 16,-8-2 1-16,4-10 0 16,-3-2 0-16,-1-11 0 15,1-5-1-15,3-4 1 16,4-3-3-16,3-3 1 16,3-6-4-16,5 3 1 0,2-3-5 15,1-4 0-15,7 7-10 16,10-6 0-16,0-10-7 15,-3-3 1-15</inkml:trace>
  <inkml:trace contextRef="#ctx0" brushRef="#br0" timeOffset="25987.4286">21992 2433 36 0,'-21'0'18'0,"-14"34"-10"16,21-27 22-16,-8 8-24 16,-6 1 1-16,0 6 3 15,3-6 0-15,1-4-14 16,2 7 1-16,5-3 8 0,6 3 1 16,4-4-4-16,7 4 0 15,7-6-1-15,14-1 0 16,11 4 0-16,7 0 0 15,-4-4 1-15,1-3 1 16,-5 1-1-16,1-1 1 16,-11 4 0-16,-3 6 1 15,-8 3 1-15,-10 6 0 16,-3 0 0-16,-4 10 0 0,-11 2 1 16,-3-5 0-1,-11 3-2-15,1-4 0 0,-5-3-3 16,4-5 1-16,1-5-9 15,3-2 0-15,-1-3-18 16,5-7 0-16</inkml:trace>
  <inkml:trace contextRef="#ctx0" brushRef="#br0" timeOffset="26933.3919">10721 4590 72 0,'-4'4'36'0,"1"-1"-39"15,3 3 36-15,0 7-29 16,0-1 1-16,3 1 3 16,1-1 1-16,-1-6-10 15,-3 1 0-15,4 2 7 16,-4-6 1-16,4 3-2 15,-4-6 0-15,0 4-1 16,0-4 0-16,0 0-2 16,0 3 1-16,0-10-2 15,0 7 1-15,0 0-2 16,0 0 1-16,0-6-9 0,0-3 0 16,3 3-18-16,8-7 1 15</inkml:trace>
  <inkml:trace contextRef="#ctx0" brushRef="#br0" timeOffset="28193.1783">16570 4271 43 0,'-7'-16'21'0,"18"19"-22"16,-4-6 22-16,3-7-21 16,4-2 1-16,4 3-1 15,3-4 1-15,4 0-1 16,-1-2 0-16,5 5 0 15,-1 4 1-15,4 6-1 16,-4 9 0-16,-3 4 0 16,-8 9 0-16,-6 6 1 15,-15 13 0-15,-6-7 1 16,-8 4 1-16,-7 3 1 16,-6-4 0-16,-5-2 0 15,1-4 1-15,0 4-1 0,7-7 1 16,3-3-2-16,7-3 1 15,4-12-2-15,4 5 0 16,6-5-1-16,4-1 1 16,7 0-2-16,11-12 0 15,10 0 0-15,7-6 0 16,15-4-3-16,6 1 0 16,8-4-7-16,-1-3 0 15,8-6-7-15,-8 0 1 16</inkml:trace>
  <inkml:trace contextRef="#ctx0" brushRef="#br0" timeOffset="28435.3309">17522 4183 57 0,'8'37'28'0,"48"32"-39"16,-42-56 51-16,4 9-40 15,6 0 0-15,8-3 0 16,3-4 1-16,4 1-1 16,4 0 0-16,-1-1 0 15,4-2 0-15,-4-4-1 16,4 4 0-16,-14-7-6 16,-1 0 0-16,-6-2-8 15,-4-4 1-15</inkml:trace>
  <inkml:trace contextRef="#ctx0" brushRef="#br0" timeOffset="28644.1084">18069 4120 55 0,'-14'25'27'0,"0"38"-33"0,3-41 49 15,-6 9-43-15,-11 4 0 16,-1-1 0-16,-6 4 1 15,0 3-2-15,0-4 1 16,-1 4-1-16,5-7 1 0,2-2-6 16,5-4 1-16,2-3-10 15,1-6 0-15</inkml:trace>
  <inkml:trace contextRef="#ctx0" brushRef="#br0" timeOffset="28826.2915">17487 4518 53 0,'11'-3'26'0,"45"3"-31"15,-38-6 43 1,10 0-38-16,7-4 0 0,8 1 0 16,3-1 1-16,10-2-5 15,0 2 0-15,4 1-10 16,4-7 0-16</inkml:trace>
  <inkml:trace contextRef="#ctx0" brushRef="#br0" timeOffset="29065.7923">17822 4035 44 0,'-3'13'22'0,"6"84"-18"0,1-69 31 16,-1 13-35-16,4 3 0 16,-3 6 0-16,3 7 1 15,0-7-1-15,0 6 0 0,-3-6-2 16,-1-3 1-16,1-3-5 16,-1-9 1-16,4-10-8 15,11-13 0-15</inkml:trace>
  <inkml:trace contextRef="#ctx0" brushRef="#br0" timeOffset="29514.4829">18651 4198 53 0,'-7'7'26'0,"11"-10"-29"0,-4 3 47 16,7 0-43-16,0-4 1 15,4 1 1-15,3-6 0 16,3-1-4-16,8-2 0 16,3-4 3-16,4 1 0 15,0 8-2-15,-4 1 1 16,-3 9-1-16,-4 3 0 15,-4 10 1-15,-6 9 0 16,-7 3 1-16,-8 7 0 16,-10 6 0-16,-7-7 1 0,-4 4 0 15,-3-4 1-15,3 1-1 16,0-4 1-16,4-3-2 16,7-9 1-16,0-3-2 15,3-4 1-15,4-2-2 16,4-1 1-16,6-2-2 15,8-4 1-15,14-6-3 16,10-4 0-16,7 1-6 16,4-7 0-16,14 1-12 15,4-4 1-15</inkml:trace>
  <inkml:trace contextRef="#ctx0" brushRef="#br0" timeOffset="29742.0943">19463 4064 50 0,'0'-4'25'0,"21"42"-23"0,-14-28 34 15,4 15-34-15,-1 6 0 16,11 3 1-16,4 1 0 16,3-1-4-16,0 1 0 15,4-7 3-15,3-3 0 16,-3-3-3-16,4-3 1 15,2-3-6-15,1-7 0 16,0-6-10-16,0 0 1 16</inkml:trace>
  <inkml:trace contextRef="#ctx0" brushRef="#br0" timeOffset="29950.2092">19988 3948 54 0,'-24'12'27'0,"-8"60"-31"16,25-47 43-16,-4 13-38 16,-3 9 0-16,-7 13 0 15,7-17 1-15,-21 14-3 16,-4-4 1-16,0-6-2 16,0-9 0-16,4 3-4 15,3-16 1-15,4-10-10 16,3-2 0-16</inkml:trace>
  <inkml:trace contextRef="#ctx0" brushRef="#br0" timeOffset="30145.5839">19396 4346 51 0,'10'6'25'0,"43"-12"-26"0,-35 3 42 16,14 0-41-16,6 3 0 15,8-4 0-15,0 1 1 16,0-3-4-16,-4 3 1 16,1-7-6-16,-5 1 0 0,-2-3-7 15,-8-7 1-15</inkml:trace>
  <inkml:trace contextRef="#ctx0" brushRef="#br0" timeOffset="30373.8752">19766 4017 48 0,'-7'15'24'0,"28"39"-20"15,-17-39 42-15,3 17-45 16,0 11 1-16,0 5 0 16,-4-5 1-16,1 1-4 15,0 3 0-15,-4-3 2 16,0-6 1-16,0 0-3 15,0-7 0-15,0-3-6 16,0-9 0-16,0 0-10 0,7-13 1 16</inkml:trace>
  <inkml:trace contextRef="#ctx0" brushRef="#br0" timeOffset="30835.5066">20451 4010 61 0,'10'-3'30'0,"22"-9"-33"0,-22 8 52 0,5 1-49 16,2 3 0-16,4 0 0 15,1 0 1-15,2 0-2 16,4 3 1-16,4 1 0 15,0 2 1-15,0 0-1 16,-1-3 0-16,-2 7 1 16,-5-1 0-16,-6 7 1 15,-4 6 1-15,-10 6 1 16,-15 6 0-16,-10 7 0 16,-7 0 1-16,-4 0 0 15,0-7 0-15,-3 4 0 16,0-4 0-16,3-2-1 15,4-4 1-15,3-6-2 16,7 0 1 0,15-6-2-16,6-4 0 15,11-3-1-15,8-2 0 16,13-4-2-16,11 0 0 16,7-3-4-16,7-3 1 15,3 0-11-15,4 0 0 16,-7-1-11-16,0 4 1 15</inkml:trace>
  <inkml:trace contextRef="#ctx0" brushRef="#br0" timeOffset="31527.4509">11748 6397 56 0,'-15'6'28'0,"19"-9"-27"15,-1 3 28-15,-3 0-27 16,8 0 1-16,-5 0 0 15,4 0 1-15,-3 0-6 16,-1 3 1-16,1 3 2 16,-1-3 1-16,-3 0-8 15,0-3 0-15,0 0-10 0,-7-12 1 16</inkml:trace>
  <inkml:trace contextRef="#ctx0" brushRef="#br0" timeOffset="32546.9806">16637 5948 56 0,'-21'-25'28'0,"21"41"-29"15,3-13 29-15,1-3-27 16,3-3 1-16,4-7 0 0,6-5 1 16,4-4-4-16,-3 3 0 15,28-9 2-15,3 3 1 16,1 3-2-16,-12 7 1 15,-6 15-1-15,-4 3 0 16,-10 16 0-16,-18 6 1 16,-7 7 1-16,-11 9 0 15,-17 0 1-15,3 0 0 16,-3 0 2-16,0-4 0 16,3-5 0-16,4-4 0 15,7-3-1-15,7-3 0 16,6 1-2-16,8-8 1 0,8-5-2 15,9-7 0-15,15-6-1 16,10-6 0-16,8-4-1 16,-1-2 1-16,7-10-4 15,1 0 0-15,-1-3-7 16,1 0 1-16,-4 3-11 16,7-6 0-16</inkml:trace>
  <inkml:trace contextRef="#ctx0" brushRef="#br0" timeOffset="32832.7665">17720 5600 61 0,'-11'10'30'0,"29"52"-35"0,-7-43 49 15,3 12-40-15,3 4 1 16,5 3 1-16,2-1 0 16,8 4-8-16,7 0 0 15,3 3 5-15,8-13 1 16,-12-3-3-16,1-3 0 16,0-3-2-16,-4-3 0 15,4-3-7-15,-4-1 0 16,-3-5-12-16,0-7 1 0</inkml:trace>
  <inkml:trace contextRef="#ctx0" brushRef="#br0" timeOffset="33030.5738">18200 5666 67 0,'-39'6'33'0,"7"41"-43"16,22-31 55-16,-4 12-44 15,-1 4 0-15,1 8-1 16,0 1 1-16,0 6-3 16,0-3 0-16,0 0-5 15,0-3 0-15,-4-4-11 16,-3-5 1-16</inkml:trace>
  <inkml:trace contextRef="#ctx0" brushRef="#br0" timeOffset="33245.159">17724 6061 45 0,'7'10'22'0,"38"-20"-19"0,-27 7 31 16,7-3-34-16,14 3 1 15,3-7 0-15,4-2 0 16,0-1-3-16,-4 4 1 15,0-10-8-15,1 9 1 16,-1-8-6-16,-7-7 1 0</inkml:trace>
  <inkml:trace contextRef="#ctx0" brushRef="#br0" timeOffset="33478.4039">17960 5584 57 0,'-11'-3'28'0,"1"54"-34"15,13-39 54-15,4 23-47 16,4 12 0-16,0 9 0 16,6 10 1-16,-3-7-4 15,0 4 0-15,-3-6-2 16,0-7 0-16,-8 3-6 0,-6-9 1 15,-5-3-8-15,1 0 1 16</inkml:trace>
  <inkml:trace contextRef="#ctx0" brushRef="#br0" timeOffset="34575.9246">18807 5860 45 0,'-18'-3'22'0,"14"0"-15"0,4-3 39 15,0 6-44-15,0 0 0 16,4-6 1-16,3-1 0 16,7-5-4-16,4-4 1 15,6 4 1-15,5-7 1 16,2 0-1-16,12 3 1 16,-1 4-1-16,0 2 1 15,-3 4-2-15,-3 3 0 16,-8 9 2-16,0 7 0 15,-3 6-1-15,-4 9 1 0,-4-3-1 16,-2 0 1-16,-8 0 1 16,-7 6 0-16,-7 4-1 15,-11-7 0-15,-7 3 1 16,-14-2 0-16,1-4 0 16,-1 0 0-16,0-3-1 15,7-3 0-15,4-4-1 16,7-2 1-16,7-4-2 15,3 1 0-15,11-7 0 16,11-3 0-16,6-6-1 16,12-1 1-16,9-2-1 15,5-1 1-15,-1-2-1 16,4-1 1-16,3 1-3 16,1-1 1-16,-4 4-8 15,-1-1 0-15,5 7-12 16,-1-3 1-16</inkml:trace>
  <inkml:trace contextRef="#ctx0" brushRef="#br0" timeOffset="38207.4998">19868 5594 42 0,'-17'-19'21'0,"10"13"-8"15,7 0 21-15,0 2-33 16,0-2 0-16,0 6 1 0,7 0 0 16,7 6-2-16,7 4 1 15,7 9 1-15,8 3 1 16,-1 0 0-16,4 6 0 15,7 3 0-15,3-3 1 16,0 4-2-16,-3 2 0 16,0-6 0-16,0-3 0 15,3-3-2-15,1-3 1 16,-4 0-1-16,-8-6 1 16,-6 2-4-16,0-5 1 15,-11-4-6-15,-3-3 0 0,-11-9-10 16,-4-10 0-16</inkml:trace>
  <inkml:trace contextRef="#ctx0" brushRef="#br0" timeOffset="38478.5292">20419 5403 52 0,'-4'0'26'0,"18"31"-21"16,-10-12 41-16,-4 3-41 15,0 12 1-15,-4 7 4 16,-3 3 0-16,0 12-13 16,-3 4 1-16,-1-10 8 15,-3 0 0-15,-7-6-3 16,3 6 1-16,-3-9-3 0,0-6 0 16,0-7-4-16,3-3 1 15,0-6-8-15,1-4 1 16,3-2-9-16,-4-4 0 15,0-6-4-15,-3 1 0 16</inkml:trace>
  <inkml:trace contextRef="#ctx0" brushRef="#br0" timeOffset="38703.3509">19868 5939 52 0,'0'0'26'0,"29"15"-29"0,-12-15 49 0,12 0-45 16,2 0 1-16,15-6 0 16,7 6 1-16,7-6-4 15,-7-3 1-15,-4-4 1 16,1 4 0-16,-1-4-5 16,-3 1 1-16,-4 2-13 15,1-6 0-15,-15 1 0 16,-10-1 0-16</inkml:trace>
  <inkml:trace contextRef="#ctx0" brushRef="#br0" timeOffset="38972.63">20267 5509 48 0,'-10'0'24'0,"31"25"-23"15,-11-18 48-15,1 2-46 0,-1 16 0 16,1 13 2-16,-4 9 1 16,0 9-7-16,0 7 0 15,-3 0 4-15,-1-7 1 16,-3 4-2-16,0-7 0 16,0-6-2-16,4-6 0 15,-1-7-6-15,4-6 1 16,4-9-9-16,3-6 1 0,7-10-6 15,0-6 1-15</inkml:trace>
  <inkml:trace contextRef="#ctx0" brushRef="#br0" timeOffset="39558.6614">21011 5650 42 0,'-7'-9'21'0,"11"9"-16"0,-4 0 35 16,7-3-36-16,4-3 0 16,3-1 2-16,3-2 1 15,4-1-9-15,4-2 0 16,7 2 5-16,3 1 1 16,4 3-3-16,0 0 1 15,-7 6-1-15,-4 3 1 16,-7 6 0-16,-3 7 1 0,-11 6 0 15,-7 6 0-15,-7 10 0 16,-11-1 0-16,-3 4-1 16,-4 0 1-16,-3-4-1 15,0-5 1-15,-1 2-1 16,1-6 0-16,4-3 0 16,2-6 1-16,8-6-2 15,4 3 0-15,3-4-1 16,3 1 1-16,4-4-2 15,11 0 1-15,6-2-1 16,8-1 1-16,17 0-1 16,15-6 1-16,-4-3-1 15,7 0 1-15,3-3-4 16,4-1 1-16,-10-8-7 16,-1-1 0-16,1-3-12 15,2 0 1-15</inkml:trace>
  <inkml:trace contextRef="#ctx0" brushRef="#br0" timeOffset="39873.8345">22119 5494 56 0,'4'-4'28'0,"31"20"-24"0,-21-10 41 0,7 4-41 16,4 5 1-16,10 11 2 15,4 2 1-15,3 6-10 16,4 4 0 0,4 3 6-16,3-7 0 0,-1-3-2 15,-2-2 0-15,-4-1-2 16,-4-9 1-16,-7 0-6 15,-3-10 0-15,3-3-9 16,-6 1 1-16,-1-14-8 16,-11-8 0-16</inkml:trace>
  <inkml:trace contextRef="#ctx0" brushRef="#br0" timeOffset="40100.0045">22694 5437 68 0,'-32'9'34'0,"25"51"-34"0,4-44 63 16,-1 9-61-16,1 9 0 15,-1 13 0-15,1 4 0 16,-1-1-3-16,-3-3 1 16,0 3 0-16,-7-6 1 15,-4-7-5-15,-10 4 1 16,-7-6-9-16,-7-7 0 15,-4-3-10-15,7-6 1 0</inkml:trace>
  <inkml:trace contextRef="#ctx0" brushRef="#br0" timeOffset="40323.9226">22176 5870 54 0,'3'-10'27'0,"36"7"-21"15,-25-6 40-15,14 3-43 16,11-7 1-16,10 7 1 16,1-7 0-16,6-2-7 15,4-4 1-15,0 9 4 16,-3 1 0-16,-8-4-6 16,-7 4 1-16,1 6-10 15,-4-7 1-15,-1 1-9 16,-16 6 1-16</inkml:trace>
  <inkml:trace contextRef="#ctx0" brushRef="#br0" timeOffset="40581.9137">22504 5481 63 0,'7'31'31'0,"21"16"-37"0,-21-31 56 16,4 6-49-16,3 3 1 0,0 13 0 16,-4 2 1-16,1 1-4 15,0 6 0-15,-8-3 1 16,-3 3 1-16,-3-6-4 16,-4 0 0-16,-1-7-8 15,1-2 0-15,4-7-8 16,6-3 1-16</inkml:trace>
  <inkml:trace contextRef="#ctx0" brushRef="#br0" timeOffset="42366.98">23361 5544 62 0,'0'-7'31'0,"11"1"-36"0,-4 3 55 16,0-3-48-16,7-1 1 15,3-2 0-15,5 0 1 16,6-1-5-16,0 1 0 16,4-1 3-16,0-2 1 15,-1-1-1-15,1 1 0 16,3 9-1-16,1-4 1 15,-5 4-1-15,1-3 0 16,-4 9-1-16,-3 0 0 16,-4 7 1-16,-3 2 0 15,-1 10 0-15,-6-6 1 0,-7 3-1 16,-4-1 1-16,-11 1 0 16,-7 6 1-16,-6 0-2 15,-5 1 1-15,-2-1-1 16,-1 0 1-16,0-3-1 15,0-7 1-15,1 7-2 16,6-9 1-16,4-7-1 16,3 7 0-16,8-7-1 15,10 0 1-15,17-3-1 16,8-9 0-16,7 6 0 16,6 0 0-16,8 6 1 15,0-6 0-15,-3 7-1 16,-1 5 1-16,11 7 0 15,-11-3 0-15,-7 2 0 16,-6 4 1-16,-12 4 0 16,-10-5 1-16,-10 8 0 0,-8 2 1 15,-10-3 0-15,-11-6 0 16,-10 3 0-16,-4-3 1 16,0 0-2-16,4-6 1 15,0 0-2-15,-1-4 0 16,8-6-5-16,3-6 0 15,7 0-15-15,8-6 0 16,10-13-8-16,-4-9 1 16</inkml:trace>
  <inkml:trace contextRef="#ctx0" brushRef="#br0" timeOffset="43941.6615">24603 1718 41 0,'3'3'20'0,"11"-9"-17"15,-14 6 20-15,4 3-23 16,3 3 1-16,0 1 0 15,0 2 0-15,0 4-1 16,0 2 1-16,-3 10 1 16,-1-3 1-1,-3 22 0-15,4-3 1 16,-1 0 0-16,-3-1 0 16,0 1 0-16,0 0 0 15,-3 3-1-15,3-7 1 16,0 7-1-16,0 0 1 15,0 10-1-15,7-4 0 16,0 3-1-16,0 4 0 16,0 2-1-16,0-2 1 15,0-1-1-15,-3 7 0 16,-1 3 0-16,4 3 1 16,-7 0-1-16,0 6 1 0,0 3 0 15,0-9 0-15,0 0-1 16,0-6 0-16,4 9-1 15,-1-3 1-15,4 6-1 16,-3-9 1-16,-1 6-1 16,1-12 0-16,-1-1 0 15,1 1 1-15,-1 0-1 16,1 9 1-16,0-7-1 16,-4 1 0-16,3 0 0 15,-3-4 1-15,0 4-1 16,0-10 1-16,4 1-1 15,-1-1 1-15,4 0-1 16,0 7 1-16,0-4-1 16,4 10 0-16,-1-3 0 15,-2 6 1-15,2-10-1 16,-3-2 0-16,4 2 0 0,-1 1 0 16,1-4 0-16,-4 1 0 15,0 2 0-15,0 1 1 16,0 0-1-16,0-1 1 15,0-2-1-15,-3-4 1 16,-1 0 0-16,1-6 0 31,-4 38-1-31,0-7 0 16,0-2 0-16,0-7 0 16,0-13 0-16,3 4 0 0,1-4 0 15,-1-6 0-15,-3-3 0 16,0 7 1-16,4 2-1 15,-4 0 0-15,0 4 0 16,7 0 1-16,-7-4-1 16,0-9 1-16,4 3-1 15,-1-3 0-15,-3-3 0 16,0 0 0-16,0 0 0 16,0 0 1-16,4 0-1 15,-4 6 1-15,3-6-1 16,1 0 1-16,-4 3-1 15,0-3 1-15,0-10 0 16,3 1 0-16,1 6 0 16,-1-4 0-16,-3-2-1 15,0-7 0-15,4 0 1 16,-1 10 0-16,-3-7-1 0,0 4 1 16,0-7 0-16,0 3 0 15,0-3 0-15,0-3 1 16,0 1-2-16,0-5 0 15,0 1 0-15,0-6 1 16,0-3-1-16,0 2 1 16,0-5-1-16,0-4 0 15,0 0 0-15,0 4 1 16,0-7-4-16,0 0 1 16,0-6-6-16,-3 0 1 15,-1-13-17-15,-3-22 0 0</inkml:trace>
  <inkml:trace contextRef="#ctx0" brushRef="#br0" timeOffset="46690.4884">16429 636 39 0,'3'-9'19'0,"22"-7"-15"0,-18 13 20 0,4-6-23 16,-1-1 1-16,4-6 0 15,4 7 1-15,3 0-4 16,7-7 0-16,4 3 2 16,0 4 1-16,0-4-2 15,-1 4 0-15,5 6 0 16,-8-3 1-16,0 6-1 16,-3 6 0-16,-7 3 0 15,-4-6 0-15,-7 10 1 16,-14 6 1-16,-4 6-1 0,-7 3 1 15,-6 0 0 1,-5 7 0-16,-2 2-1 0,-1 1 0 16,4 3 0-16,3-7 0 15,4 4-1-15,3-13 1 16,4-3-1-16,4-6 0 16,3-1 0-16,3-2 1 15,4 3-1-15,4-7 0 16,3 4 0-16,7-4 1 15,0-6 0-15,3 0 0 16,5 4 0-16,2 2 0 16,5-9 0-16,6 0 0 0,4-6-1 15,-1 3 0-15,5 3-4 16,-4-10 1-16,3 4-10 16,-10 0 1-16,-1-1-3 15,-2-8 0-15</inkml:trace>
  <inkml:trace contextRef="#ctx0" brushRef="#br0" timeOffset="47530.1669">17120 360 31 0,'-21'-28'15'0,"4"19"-9"0,6-1 24 15,0 1-27-15,1-1 1 16,-4 4 2-16,-4-10 1 15,-3 4-9-15,0-4 1 16,-4 7 5-16,-3-4 0 16,0-2-2-16,-1 5 0 0,-6 1-1 15,-4 9 0-15,-7 0 0 16,-3 12 0-16,0 4 0 16,-4 0 0-16,-7 2 0 15,-4 8 0-15,1 2 0 16,6-3 0-16,1 3 0 15,3 3 0-15,4 1-1 16,6-7 1-16,8 13 0 16,3-4 0-16,7 7 0 15,4 9 1-15,7 6-2 16,7 4 0-16,4 3 0 16,3-10 1-16,7 0-1 15,7-9 1-15,7-3 0 16,7 0 0-16,4-4 1 15,3-2 0-15,11-1 0 0,7-12 0 16,3 0-1-16,4-3 1 16,7-6 0-16,0-4 0 15,0-6-1-15,11-3 1 16,-4-3-1-16,-3-3 1 16,-8-4-1-16,1-2 1 15,3-1-1-15,-4-6 1 16,-3 4-2-16,-7 5 1 15,4 1-1-15,-15 0 1 16,11-17-1-16,-7 11 1 16,-8-7-1-16,1 0 1 15,-14 0 0-15,-7-6 1 0,-11-4-1 16,-7-5 1-16,-7-10-1 16,-11 6 1-16,-3-6-1 15,-7-3 1-15,3 9-2 16,-3 6 1-16,-4-8-1 15,0-1 0-15,0 6-2 16,4 4 0-16,0-1-6 16,3 16 0-16,4 10-14 15,3-1 0-15,8 10 0 16,-1-6 0-16</inkml:trace>
  <inkml:trace contextRef="#ctx0" brushRef="#br0" timeOffset="47965.8268">18161 599 52 0,'-7'-19'26'0,"0"12"-37"0,3 7 51 0,-6-3-39 15,-4 3 0-15,-7 0 1 16,-8 3 0-16,-6 4-2 15,3 12 0-15,4-10 2 16,0 7 0-16,0 2-1 16,6-8 1-16,5 9-1 15,6 6 0-15,4-3-1 16,4 3 1-16,3 3-1 16,3-3 0-16,4 0-1 15,4-6 1-15,13-3-5 16,15 6 0-16,0-7-11 15,7-5 1-15</inkml:trace>
  <inkml:trace contextRef="#ctx0" brushRef="#br0" timeOffset="48341.6069">18581 661 48 0,'-32'0'24'0,"-3"13"-21"0,24-10 36 16,1 16-36-16,-1 0 0 15,0 6 2-15,4 3 0 0,0-3-7 16,7 3 1-16,4 0 3 16,10-3 1-16,4 4-1 15,3-10 0-15,3-4-1 16,5-5 0-16,2-10 0 15,-2 0 1-15,-5-10-1 16,-2-9 1-16,-8 4-1 16,-4-14 0-16,-3 4 0 15,-7-3 0-15,-3 0 0 16,-4 6 0-16,-4 9-2 16,1-5 1-16,-1 5-5 15,0 4 1-15,1-1-7 16,3 7 0-16,3-3-8 15,8 3 0-15</inkml:trace>
  <inkml:trace contextRef="#ctx0" brushRef="#br0" timeOffset="48626.2286">18941 652 49 0,'-11'9'24'0,"-10"35"-31"0,17-34 39 15,1 8-28-15,-1 7 1 16,4-6 2-16,0 6 0 16,4-6-9-16,3 3 1 15,3-6 7-15,1-1 0 16,7-11-2-16,-1-4 1 16,5-10-2-16,2-2 1 0,-3-4-2 15,1-9 1-15,-1 3-2 16,-4 6 1-16,1-3-5 15,-4-2 1-15,-3 8-7 16,3-3 0-16,-4 4-10 16,4-4 0-16</inkml:trace>
  <inkml:trace contextRef="#ctx0" brushRef="#br0" timeOffset="49121.8181">19315 655 44 0,'-4'19'22'0,"8"-4"-14"0,-1-8 29 16,1 12-36-16,-1 3 1 15,4-1 1-15,0 8 0 16,0-4-4-16,0 3 1 15,-3-9 1-15,-1-4 1 16,1 4 0-16,0-6 0 16,-1-4 1-16,1 4 0 15,-1-13 0-15,1-6 1 16,3-1 0-16,3-15 0 0,4-9-1 16,0-7 0-16,8 4-2 15,-5 2 1-15,1 1-2 16,-4 9 0-16,0-3-1 15,-3 9 1-15,-1 4-1 16,1 6 1-16,-1 6-1 16,1 6 0-16,3 3 0 15,-3 7 1-15,-1 12-1 16,1-3 1-16,3 7 0 16,-3 2 0-16,3-6 0 15,-4-3 0-15,1-9-4 16,3-3 1-16,-3 2-5 15,-1-2 1-15,4-13-9 16,7-13 1-16,1-12-3 16,-1-3 0-16</inkml:trace>
  <inkml:trace contextRef="#ctx0" brushRef="#br0" timeOffset="49346.7142">20087 307 52 0,'-17'69'26'0,"2"28"-31"0,12-84 51 16,-4 18-46-16,0 7 1 15,3 6 0-15,1 9 0 16,-1 0-1-16,1 0 0 16,3-15 0-16,0-3 1 15,0-1-2-15,0-3 0 0,0-12-8 16,0-3 1-16,3-7-7 15,-3-2 0-15</inkml:trace>
  <inkml:trace contextRef="#ctx0" brushRef="#br0" timeOffset="49558.7982">19826 614 61 0,'-10'-6'30'0,"13"0"-40"15,-3 6 55-15,7 0-43 16,4 6 1-16,10-6 2 16,14 3 0-16,11 0-6 15,7 0 0-15,14 0 1 16,0-3 0-16,0 4-13 0,7-1 1 16,-7-3-6-1,-17 0 0-15</inkml:trace>
  <inkml:trace contextRef="#ctx0" brushRef="#br0" timeOffset="50682.865">17085 3810 27 0,'-3'-4'13'0,"6"4"-2"0,-3 0 13 0,0 0-21 15,0 0 1-15,0 0 3 16,0 0 0-16,0 0-8 16,4 4 1-16,-1-1 5 15,-3-3 1-15,4 6-1 16,-1 0 0-16,-3 4-1 16,0-1 0-16,0 1 0 15,-3 5 1-15,-1 1-2 16,1 3 0-16,-1-1 0 15,4 4 0-15,0-3-2 16,0 0 0-16,0 3-1 16,0 0 1-16,0-3-1 15,0 3 0-15,4-7-2 16,-1-2 1-16,1 3-8 16,3-10 0-16,7-15-10 15,0-17 1-15</inkml:trace>
  <inkml:trace contextRef="#ctx0" brushRef="#br0" timeOffset="51928.8938">18923 3806 33 0,'-7'-6'16'0,"7"-3"-6"0,0 9 15 0,0 0-24 16,3 0 1-16,5-3 0 16,6 0 1-16,-4-1-4 15,4 4 1-15,11-3 1 16,0 0 1-16,3 0-1 16,-3 0 1-16,-4 0-1 15,4 0 0-15,-4-1 0 16,-4 4 0-16,1 4 1 15,-4-1 0-15,-3 0 0 16,-4 9 1-16,-7 1-1 16,0 3 1-16,-7-1 0 15,-4 4 1-15,-3 3-2 16,-4-3 1-16,-3 0-1 16,-4-1 1-16,4-2-2 15,4-3 1-15,-1-1-1 16,4-2 1-16,3-1-1 0,4-3 1 15,4-3-2 1,-1 1 0-16,8-1 0 0,10-3 0 16,14 0-1-16,11-3 1 15,3-4-5-15,4-2 0 16,11 0-7-16,-1-4 0 16,15 0-6-16,-1-2 1 15</inkml:trace>
  <inkml:trace contextRef="#ctx0" brushRef="#br0" timeOffset="53055.6518">20997 3753 37 0,'-10'-3'18'0,"6"-6"-11"15,4 9 28-15,0 0-30 0,0 0 1 16,0 0 2-16,0 0 0 16,0 0-11-16,4-4 1 15,6-2 6-15,4 3 1 16,4-3-4-16,3 0 1 16,4-4-2-16,0 1 1 15,-1 2-1-15,5-2 1 16,-1 6-1-16,4-3 0 15,-1 2 0-15,-2 8 0 16,-5-8 0-16,-3 4 0 16,1 4 0-16,-5 2 0 0,-6 3 1 15,-4 1 1-15,-11 9 0 16,-6-7 1-16,-8 4 0 16,-7 3 0-16,1-1-1 15,-1 1 1-15,0-3-2 16,8-4 1-16,-1-5-1 15,4 2 0-15,0-3-1 16,7-2 0-16,3-1 0 16,4-3 0-16,7 3-1 15,14 3 1-15,4-3-1 16,3-3 1-16,4 3-1 16,0-3 1-16,-4 0-1 15,-3 0 0-15,-8 3 0 16,-2 4 0-16,-5 5 1 15,-3 1 0-15,-7 6 0 16,-10-1 1-16,-5-2 0 0,-2 6 0 16,-4 0 1-16,-8 0 0 15,1 0-1-15,4-3 0 16,-5 3-8-16,1-7 0 16,0 4-13-16,0-13 0 15</inkml:trace>
  <inkml:trace contextRef="#ctx0" brushRef="#br0" timeOffset="54135.9426">17071 5346 23 0,'0'-12'11'0,"0"2"7"0,0 10-4 0,0-3-12 15,3-3 1-15,-3 6 3 16,0 0 0-16,0 0-6 15,0 0 1-15,0-6 5 16,0-1 1-16,0 7-1 16,0 7 0-16,0-1-2 15,0 6 1-15,0 1-1 16,0 9 0-16,0 0-2 16,0 3 1-16,0 0-2 15,0 0 1-15,0-6-1 16,-3 0 0-16,-1-1-1 15,1-2 0-15,-1 0-3 16,1 3 1-16,-4-4-6 16,3 1 1-16,1-3-10 0,10-4 0 15</inkml:trace>
  <inkml:trace contextRef="#ctx0" brushRef="#br0" timeOffset="55307.5495">19293 5393 30 0,'-7'3'15'0,"0"10"-9"16,7-16 15-16,0 3-18 0,0 0 1 16,0 0 0-16,0 0 1 15,4-7-7-15,-4 7 1 16,7-9 5-16,-4 6 0 15,4-6-2-15,4 2 1 16,0-8-1-16,3 2 1 16,0 4-1-16,4-1 0 15,-4 1-1-15,0-1 0 16,0 4-1-16,0 0 1 16,4 9-1-16,-8 0 0 0,1 0 0 15,-1 0 1-15,-3 1-1 16,0 2 1-16,-3 0 0 15,-4 7 0-15,-4 2 1 16,-3 7 1-16,-3-3-1 16,-8 6 1-16,-3 3-1 15,0-6 1-15,3 0-2 16,1 0 1-16,2 0-1 16,1-6 0-16,4 0-1 15,-1-7 1-15,4 0-1 16,4-2 1-16,-1-4-1 15,4 3 0-15,4-6 0 16,6 0 1-16,4-3-1 16,7 0 0-16,8 0 0 15,2-4 0-15,12 1-2 16,6 3 1-16,4 0-7 0,4-13 1 31</inkml:trace>
  <inkml:trace contextRef="#ctx0" brushRef="#br0" timeOffset="56463.7864">21407 5252 29 0,'-15'3'14'0,"19"10"8"15,-4-13-6-15,-4 0-14 16,4-7 1-16,0 7 3 15,0-6 0-15,0 0-7 16,0 6 0-16,4 0 5 16,3-3 0-16,4 0-1 15,3 0 0-15,10-10-2 16,1 4 0-16,3-1-1 16,4 1 1-16,-4-4 0 0,1 10 0 15,-5-3-1-15,-3 3 1 16,-3 3 0-16,-4 3 0 15,-3-3 1-15,-4 6 0 16,0 0 0-16,-7 1 1 16,-4 8 0-16,1-5 1 15,-4-1 0-15,-4 4 1 16,1-1-2-16,-1 1 0 16,0-1-1-16,1-2 0 15,-1-1-2-15,4-3 1 16,0-2-1-16,0-1 0 0,4 0 0 15,-1-3 0-15,4 0-1 16,4 6 1-16,6-3-1 16,4 0 1-16,4 0-1 15,0-3 0-15,3 0 0 16,-4 4 0-16,1-1 0 16,-4 6 1-16,0 4-1 15,-3-7 1-15,-4 3 0 16,-4 1 0-16,1 2 0 15,-4 1 1-15,-4-1 0 16,-3 7 1-16,0-3-1 16,-3-4 1-16,-4 1 0 15,-4 0 0-15,-3-4-1 16,0-3 1-16,-1 0-1 16,-2 1 0-16,3-1-2 0,3-3 1 15,4 0-7-15,3-6 0 16,4-3-13-16,4 0 0 15</inkml:trace>
  <inkml:trace contextRef="#ctx0" brushRef="#br0" timeOffset="57994.6567">24215 5149 30 0,'-4'-7'15'0,"8"4"-11"0,-4 3 16 16,0 0-16-16,0 0 1 16,3-6 5-16,-3 6 0 15,4-6-10-15,-1 3 0 16,-3 3 9-16,0 0 1 15,0 0-2-15,4-4 0 0,-4 4-2 16,3 0 1-16,1 0-3 16,-1 0 1-16,1 0-2 15,-1 4 1-15,1-1-2 16,-1 0 1-16,1 3-1 16,0 3 0-16,-1 4 0 15,1 3 0-15,-1 2-1 16,1 8 0-16,3-1-1 15,-7 3 1-15,3-3 0 16,-3 9 0-16,4 1-1 16,-4-7 0-16,0 0 0 15,-4-3 1-15,4-6-1 16,-3 3 1-16,-1-3-1 16,4 0 1-16,0 0-1 15,0-4 0-15,0-2-2 16,0-4 1-16,0-2-4 15,0-4 0-15,0-3-10 0,0-3 1 16,0-4-9 0,0-8 1-16</inkml:trace>
  <inkml:trace contextRef="#ctx1" brushRef="#br0">27686 15606 0,'0'0'15,"0"0"1,0 0-1,0 0 1,0 0 0,0 0-1,0 0 1,0 0 0,0 0-1,0 0 1,0 0-1,0 0 1,0 0 0,0 0-1,0 0-15,0 0 16,0 0 0,0 0-1,0 0 1,0 0-1,0 0 1,0 0 0,0 0-1,0 0 1,0 0 0,0 0-1,0 0 1</inkml:trace>
  <inkml:trace contextRef="#ctx0" brushRef="#br0" timeOffset="62002.5585">21347 530 43 0,'-11'-19'21'0,"11"12"-28"15,0 7 39-15,0 0-31 16,7-3 0-16,0 3 0 0,0-6 1 16,0 3-2-16,4-6 1 15,-4-1 1-15,7 1 0 16,0-1-1-16,4 1 1 15,3-4-1-15,0 10 0 16,0-6-1-16,4 9 0 16,0-6 0-16,3 2 0 15,-3 4-1-15,-4 0 1 16,0 0-1-16,-3 10 1 16,-4-1 1-16,-4 4 0 15,-6 2 0-15,-4 4 1 0,-7-3-1 16,-4 9 1-16,-3-6 0 15,-4 3 1-15,1 0-2 16,-1 0 0-16,0-4 0 16,4-5 1-16,0-4-1 15,4 1 0-15,-1-1 0 16,4-6 0-16,3 4 0 16,4-4 0-16,0-3-1 15,8 0 0-15,2-3-1 16,1 3 1-16,3-7-1 15,0 4 1-15,0 3-1 16,4 0 1-16,-1 3-1 16,1 4 1-16,0-4 0 15,-1 3 0-15,1 0-1 16,-1 4 1-16,5 2 0 16,-5 4 0-16,-6-7 0 0,-4 4 0 15,-7 9 0-15,-4-3 1 16,-3 6-1-16,-3 3 1 15,-1 0 0-15,-3 7 0 16,0-10 0-16,-4-3 0 16,1-3 1-16,-4 3 0 15,3-13 0-15,0 3 0 16,1-5 0-16,-1 2 0 16,4-3-1-16,0 1 1 15,3-4-2-15,1-3 1 16,-1 3-1-16,0 3 0 0,4-6-3 15,4-6 0-15,-1 0-5 16,4 3 0-16,0 3-10 16,11-10 1-16</inkml:trace>
  <inkml:trace contextRef="#ctx0" brushRef="#br0" timeOffset="62844.0423">21939 360 39 0,'-10'-28'19'0,"-15"9"-18"0,18 4 23 16,-4-4-24-16,-3 0 0 15,0 9 1-15,-7-15 1 16,0 7-2-16,-4 2 1 16,0 3 2-16,-3 4 0 15,0-4 0-15,-4 10 0 16,-3-6-1-16,0 3 1 15,3 2-1-15,0 4 1 0,-3-6-2 16,-7 6 0-16,-4 0 0 16,0 0 0-16,0 10 0 15,4-4 0-15,3 6 0 16,-4 10 0-16,5 0 0 16,2 10 0-16,5 5 0 15,2 7 0-15,1 3-1 16,4-3 0-16,-1 3-1 15,4 3 1-15,3 4 0 16,4-1 0-16,-4 3 0 16,8-5 0-16,3 2 1 15,7 10 0-15,0-7-1 16,7-6 1-16,0-3 0 16,7 0 0-16,7-6 0 15,0-6 1-15,7-1-1 0,4-6 0 16,3 0 0-16,4-2 1 15,4-14-1-15,6 4 0 16,-3-7 0-16,0-3 1 16,0-2-1-16,3-4 0 15,11-4 0-15,-4 1 0 16,1 0 0-16,-1-3 0 16,1-3-1-16,-1-4 1 15,1-3-1-15,-8-3 1 16,-3-6-1-16,-7 10 1 15,-1-7-1-15,-9-6 1 16,-5-7 0-16,-6-9 0 0,-7 7 1 16,-8-17 0-16,-3 1-1 15,-3 0 1-15,-4 9-1 16,-1-6 1-16,1 9-2 16,-3-9 1-16,3 12-4 15,-4 0 0-15,4 13-9 16,0 0 0-16,4 9-8 15,-8-2 0-15</inkml:trace>
  <inkml:trace contextRef="#ctx0" brushRef="#br0" timeOffset="64495.7328">22602 439 37 0,'-3'-10'18'0,"10"1"-18"0,-3 3 19 16,-1 2-19-16,1 4 0 15,-1 0 3-15,-3 0 1 16,4 0-2-16,-4 0 1 15,3 0 2-15,1 4 0 16,-1 2 0-16,-3-3 1 16,4 13-2-16,-4-4 0 0,0 4-3 15,3 0 1-15,-3 5-2 16,0 5 1-16,-3-1-1 16,-1 0 0-16,1 3 0 15,-1-12 1-15,-3 2-1 16,4 1 1-16,-4 0 0 15,3 0 0-15,0 0 0 16,1-10 0-16,-1 7-1 16,1-7 1-16,3 1-1 15,0-4 0-15,3-6 0 16,4 0 0-16,4 3-1 16,0-3 1-16,3-3-1 15,0-7 0-15,4 1-2 16,-1 0 1-16,1 2-4 15,-1 1 1-15,1 3-5 0,0 3 0 16,-1 0-4 0,12 0 0-16</inkml:trace>
  <inkml:trace contextRef="#ctx0" brushRef="#br0" timeOffset="65036.1746">23329 580 30 0,'-7'-7'15'0,"-10"23"-19"0,13-16 22 0,-3 0-19 15,-4 10 1 1,-13 5 5-1,-1-2 0-15,4 2-4 16,3-2 0-16,1 3 3 16,2-4 0-16,5 4 0 15,3 3 0-15,3 0-3 16,4-4 0-16,0 1-2 16,4-4 1-16,3-5-1 15,0-1 1-15,0-6-2 16,4 0 1-16,-1-6 1 15,1-4 0-15,-1 1-1 16,1-1 1-16,-1-5-1 16,1 5 1-16,0 1 0 15,-1 0 0-15,1-1-1 16,-1 4 0-16,-3 3 0 0,0-7 1 16,1 7 0-16,-8 3 0 15,0 0 0-15,3-3 0 16,1 3 0-16,3 3 0 15,-4 0 0-15,4 7 0 16,0-1 0-16,0 1 0 16,0 8 0-16,4-2 0 15,7 3-3-15,-1-7 1 0,1 1-8 16,0-4 1-16</inkml:trace>
  <inkml:trace contextRef="#ctx0" brushRef="#br0" timeOffset="65426.1638">23661 614 40 0,'0'6'20'0,"7"16"-27"16,0-12 34-16,0 2-27 15,4 4 0-15,-1 3 0 16,1 9 1-16,-1-3 0 16,1 0 0-16,-1-6 1 0,-2-3 1 15,-1 3 2-15,-4-10 0 16,1-6 1 0,-4 3 0-16,0-6-1 0,0-3 1 15,0 3-1-15,0-6 0 16,0-10-3-16,0-2 0 15,3-1-2-15,1 0 1 16,3 3-1-16,0 1 1 16,3 2-3-16,5-3 1 15,2-3-3-15,1 4 0 16,-1 2-5-16,1-6 1 0,7 4-9 16,3 2 1-16</inkml:trace>
  <inkml:trace contextRef="#ctx0" brushRef="#br0" timeOffset="65997.3334">24275 611 34 0,'-14'-3'17'0,"-4"9"-25"16,14-3 22-16,-3 4-14 15,-10 2 0-15,-8 0 4 16,-3 10 0-16,-4 3-3 16,-3 10 1-16,3-1 2 15,7 0 0-15,4 4 0 16,11-16 1-16,2 3-3 0,8-7 1 16,4-9-2-16,0 4 0 15,6-10-1-15,1-6 1 16,-1 2-2-16,4-14 1 15,-3-4 0-15,3-6 0 16,4 2-1-16,-1 4 0 16,1 4 0-16,-4 2 1 15,0 7-1-15,0-1 1 0,0 4 0 16,1 6 1-16,-1 0 0 16,0 6 1-16,0 4 1 15,0 12 0-15,-3 3 1 16,-1 6 0-16,-3 7-1 15,-3-1 1-15,-4 10-1 16,-7-6 0-16,0-6-2 16,-4 2 1-16,-3 1-1 15,-4-4 1-15,-3-6-1 16,-11-2 1-16,1-1-1 16,-5-10 0-16,5-2 0 15,2-4 0-15,5 1-2 16,-1-4 1-16,4-6-5 15,3 3 1-15,4-3-5 16,0-3 0-16,10-3-8 16,4-7 1-16</inkml:trace>
  <inkml:trace contextRef="#ctx0" brushRef="#br0" timeOffset="66433.9071">24529 956 38 0,'14'3'19'0,"28"-15"-23"0,-28 2 29 16,4 1-26-16,-1-7 1 15,-2-3 0-15,6 0 0 0,-4-9 1 16,-10 13 1-16,4-4 0 15,-4-6 0-15,-3 6 0 16,-1 3 0-16,-6 4 1 16,3 2 0-16,-4 4-2 15,1-3 0-15,-4-1 0 16,-4 10 1-16,-7 0-1 16,1 3 1-16,-1 13-1 15,0 0 0-15,-3 6 1 16,7 6 0-16,0 3-1 15,3-3 0-15,4-3-1 16,7-6 1-16,4-3-2 16,-4 3 1-16,3-10-2 15,4-6 0-15,1-3-3 16,2-3 1-16,8-3-6 0,-4 3 1 31</inkml:trace>
  <inkml:trace contextRef="#ctx0" brushRef="#br0" timeOffset="66926.5887">25259 599 61 0,'-39'9'30'0,"-7"10"-41"0,36-13 52 0,-8 3-41 16,0 1 0-16,1-7 0 16,-4 13 1-16,3-10-1 15,4 3 0-15,0 1 0 16,3-1 0-16,4 4 0 16,0-4 0-16,3-3-1 15,1 1 1-15,3-1-1 16,3 6 1-16,1-2-1 15,3-7 1-15,4 3-1 16,6-3 1-16,1 7-1 16,0-1 1-16,-4-2 0 15,3-1 0-15,-3 6-1 16,-3 4 1-16,0 3 0 0,-8 6 1 16,1-6 0-1,-8 0 0-15,-3 6 0 0,-7-7 0 16,-4 8 0-16,1-8 1 15,-4 1-1-15,-1-6 1 16,1-1-1-16,4-2 0 16,-1-7-1-16,4 6 0 15,3-3-5-15,4-6 1 16,4 0-6-16,6-9 0 16,8-10-6-16,13-6 0 15</inkml:trace>
  <inkml:trace contextRef="#ctx0" brushRef="#br0" timeOffset="67201.9639">25591 492 59 0,'-4'3'29'0,"8"32"-42"15,-4-26 55-15,0 13-43 16,0 6 1-16,0 0 3 15,-4 10 0-15,-3 12-2 16,0-12 0-16,0 6 1 16,0 0 1-16,0-7-1 15,0 1 1-15,3-4-3 16,1-5 0-16,-1-7-5 16,1-4 1-16,-1-2-7 15,4-7 0-15,0-9-6 0,0-9 0 16</inkml:trace>
  <inkml:trace contextRef="#ctx0" brushRef="#br0" timeOffset="67439.3379">25446 652 63 0,'-18'-16'31'0,"25"16"-48"0,0 0 60 0,7 6-43 15,1-2 0-15,6 2 0 16,3 3 0-16,8-9 0 16,3 0 0-16,4 0-1 15,0 0 1-15,3-6-3 16,-3 3 1-16,-4-3-6 16,-3 2 1-16,-4-2-8 15,-3 6 0-15</inkml:trace>
  <inkml:trace contextRef="#ctx0" brushRef="#br0" timeOffset="68308.4982">24479 1088 29 0,'0'9'14'0,"7"-9"-15"15,-3-3 17-15,3 3-16 16,0 0 0-16,4 0 4 16,-4 0 0-16,0 0-1 15,0-3 0-15,3 6 3 16,1-6 0-16,-1-3 0 15,1 2 0-15,3 1-2 16,-3-3 0-16,3 0-3 16,0 3 1-16,4-7-2 15,-4 10 1-15,3 0-3 16,5-6 0-16,-1 0-4 16,3 3 1-16,5-1-8 15,2-2 0-15</inkml:trace>
  <inkml:trace contextRef="#ctx0" brushRef="#br0" timeOffset="69840.5071">24486 1141 16 0,'-3'0'8'0,"6"-3"-7"0,-3 3 9 16,0 0-9-16,0 0 1 16,0 0 2-16,0 0 1 15,0 0-5-15,0 0 0 16,0-3 4-16,0 3 0 15,-3-7 0-15,3 4 0 16,0-3-1-16,0 3 0 0,-4-3-1 16,4 3 0-16,-3 3-1 15,-1-7 0-15,4 7 0 16,0 0 0-16,-3 0 0 16,3 0 1-16,-4 0-1 15,4 0 0-15,0-6 0 16,-3-3 0-16,-1-4 0 15,4 7 1-15,0 3-2 16,0-7 1-16,0-2-1 16,0 2 1-16,0-2-1 15,0 2 0-15,4 1 0 16,-4 0 0-16,3-1 0 16,4 1 0-16,4-4-2 15,-4 4 1-15,7 6-5 16,-3-7 0-16,3-5-5 15,0 5 0-15</inkml:trace>
  <inkml:trace contextRef="#ctx0" brushRef="#br0" timeOffset="71221.353">26684 545 29 0,'-7'0'14'0,"4"0"-10"15,3 0 15-15,0-6-17 16,-4 6 1-16,0 0 3 16,1 0 1-16,-1-3-7 15,-3 3 1-15,-3 0 5 0,-4 0 0 16,-4 0-1-16,0 0 0 16,-3 3-2-16,0 3 1 15,-4 4-3-15,4-1 1 16,0 7-2-16,-4 3 1 15,1-1-1-15,10-2 1 16,-1 3-1-16,5-7 0 16,-1 10 0-16,4 0 0 15,4 7 0-15,3-8 0 0,7 8-1 16,0-10 1-16,3-1-1 16,1 1 1-16,3-3-4 15,4-1 1-15,6-5-4 16,5-10 1-16,-1 3-9 15,0-3 1-15</inkml:trace>
  <inkml:trace contextRef="#ctx0" brushRef="#br0" timeOffset="71642.6313">27023 680 42 0,'-14'-6'21'0,"-4"18"-27"16,18-2 34-16,0-7-29 15,-3 13 1-15,-1-7 1 16,0 4 0-16,1 2 0 0,-1 1 1 16,1 3 0-1,-1 0 1-15,4-1-1 0,4 1 1 16,-1 0-1-16,4-3 0 15,4-1-1-15,0-5 0 16,3-4-1-16,0-6 1 16,3 0-1-16,1-6 1 15,-4-10-1-15,-3-6 0 16,-4 0 0-16,-4-6 1 16,-3 3 0-16,-3 3 0 0,-4 3 0 15,-4 0 1-15,1 7-1 16,-1 2 0-16,0 7-1 15,1-6 0-15,3 9-3 16,0 3 0-16,3 3-5 16,4-3 0-16,7 7-7 15,7-10 1-15</inkml:trace>
  <inkml:trace contextRef="#ctx0" brushRef="#br0" timeOffset="71956.7117">27291 680 60 0,'-42'6'30'0,"31"32"-44"16,11-35 57-16,7 16-44 0,0 3 1 15,11-3 0-15,3 6 0 16,4-13 0-16,6 4 1 15,5-10 0-15,-1-6 0 16,-3-6 0-16,6-3 1 16,-6-1-1-16,0-5 0 15,0-4-2-15,-4 0 1 16,-3 9-2-16,-4-8 0 0,-4 2-3 16,-2 0 1-1,-1 4-5-15,-4-1 1 0,-3 4-7 16,0-1 0-16</inkml:trace>
  <inkml:trace contextRef="#ctx0" brushRef="#br0" timeOffset="72481.6768">27827 633 51 0,'-25'9'25'0,"11"32"-34"16,11-25 46-1,3 25-39-15,3-4 1 16,-3-2 1-16,4-7 1 16,-4-6 0-16,3 0 0 15,-3-3 0-15,4-10 1 16,-4-3 0-16,7-2 1 15,4-11-1-15,3 4 0 16,-4-6-1-16,4-16 0 16,0 0-1-16,8-7 0 15,2-2-1-15,1-4 1 16,3 4 0-16,-3 2 0 16,0 4-1-16,-4 6 1 15,0 3 0-15,-3 7 0 0,-1 9 0 16,1 6 0-16,0 12 0 15,-1 4 1-15,1 6-1 16,-1 10 1-16,-2-7-1 16,-1 6 1-16,-4 1-1 15,1-7 0-15,-1 0 0 16,-3-3 0-16,1 4 0 16,-5-14 1-16,1 4-2 15,-4 0 0-15,7-13-3 16,-4 1 1-16,1-1-6 15,-1-3 0-15,4-9-6 16,-3-10 0-16</inkml:trace>
  <inkml:trace contextRef="#ctx0" brushRef="#br0" timeOffset="72755.3537">28688 357 59 0,'-11'9'29'0,"-13"67"-42"0,20-54 56 15,-3 9-43-15,4 10 0 16,-5 12 0-16,1 0 0 0,-3 1 1 16,6-4 0-16,-3 0 0 15,0-6 0 1,0 0 0-16,4-13 0 0,-1 1-2 15,-3-10 1-15,3 0-6 16,1-10 0-16,-1 4-10 16,1-7 1-16</inkml:trace>
  <inkml:trace contextRef="#ctx0" brushRef="#br0" timeOffset="72977.7326">28317 680 59 0,'0'-9'29'0,"4"12"-40"15,0-3 50-15,17-3-40 16,3 3 1-16,12-7-1 0,6 4 1 16,0 3-1-16,1-9 0 15,-1 3-4-15,4 2 0 16,-4-5-9-16,-3 3 0 15,0-1 0-15,-7 4 1 16</inkml:trace>
  <inkml:trace contextRef="#ctx0" brushRef="#br0" timeOffset="73427.5904">29408 602 63 0,'-18'-3'31'0,"-24"46"-53"15,35-33 69-15,-4 9-47 16,0-7 0-16,1 10 0 15,3-3 0-15,3 3-1 16,4 0 1 0,25-3 0-1,0-13 0-15,-1-6-1 16,5-6 1-16,-5-4 0 16,1-9 0-16,-4 4 0 0,-7-4 0 15,-10 0 1-15,-8 0 0 16,-3 4 0-16,-3-1 1 15,-8 3-1-15,0 4 1 16,1 3-1-16,-8 3 0 16,11-1-1-16,-4 1 0 15,1 3-5-15,6 0 1 16,4 0-7-16,3 0 1 16,15-6-6-16,0 3 1 15</inkml:trace>
  <inkml:trace contextRef="#ctx0" brushRef="#br0" timeOffset="73727.8511">29997 225 65 0,'-25'-25'32'0,"-3"35"-47"16,21-7 63-16,-4 16-49 15,-6-1 1-15,6 11-1 16,-7 5 1-16,1 1 0 16,-8 2 1-16,11-8-2 15,-4 2 1-15,1 0 0 16,6 4 1-16,0-1-1 0,1-6 0 16,-1 7-2-16,4-7 1 15,-7 10-5-15,3-7 0 16,8-6-5-16,-1 3 1 15,1-6-6-15,-4-12 0 16</inkml:trace>
  <inkml:trace contextRef="#ctx0" brushRef="#br0" timeOffset="73958.4446">29644 580 58 0,'0'-16'29'0,"14"13"-45"0,-3 3 58 0,10 3-42 16,0-3 0-16,7 3 0 15,4 0 1-15,0 0-1 16,-1 4 0-16,1-7-2 16,-4 0 0-16,1 9-3 15,2-9 0-15,-2 3-9 16,-5-3 0-16</inkml:trace>
  <inkml:trace contextRef="#ctx0" brushRef="#br0" timeOffset="75078.9524">30671 504 47 0,'-8'-12'23'0,"5"6"-30"0,3 12 38 16,0-6-30-16,-4 9 0 15,1-6 3-15,-8 10 1 16,1 9-5-16,3 3 1 16,-4 10 2-16,11-1 1 15,0 4-1-15,11 6 0 16,-1-13-1-16,1 0 0 16,3-2-1-16,0-4 0 15,-3-13 1-15,-1 1 0 16,8-10 0-16,-1 0 1 15,-2-9-1-15,6-4 1 16,-4-5-2-16,12-17 1 0,-1 10-3 16,-3-12 1-1,20-10-2 1,-13 6 1-16,0 4-3 16,-7 6 0-16,-11-7-5 15,7 16 0-15,-7 0-8 16,-3 10 0-16</inkml:trace>
  <inkml:trace contextRef="#ctx0" brushRef="#br0" timeOffset="75710.5273">31373 448 52 0,'0'-3'26'0,"7"-3"-36"15,-4 9 44-15,-3 3-32 16,0 13 0-16,-10 0 1 16,-1 6 1-16,-3 9-4 0,-4 1 0 15,1 5 3 1,-5 4 0-16,12-3-1 16,-8-3 1-16,-3-4-1 0,10-9 0 15,1 4-1-15,3-11 0 16,-4-5 0-16,8-1 1 15,-4 1 0-15,7-7 0 16,0-6-1-16,0-15 1 0,10-7-1 16,4-3 1-16,0-7-1 15,8-5 1-15,-1-7-2 16,-4 6 1-16,5 0-1 16,2-5 0-16,-10 2 0 15,4 13 0-15,-4 2 0 16,-7 5 0-16,4 2-1 15,-1 9 1-15,1 7-1 16,0 9 0-16,3 10 0 16,-4 12 0-16,4 1 0 15,-3 5 1-15,7 10-1 16,-1 0 1-16,-3-10 0 16,4 4 1-16,-7-10 0 15,10-3 0-15,-11-9 0 16,8-3 0-16,3-7 2 15,0-12 0-15,-3-10-1 16,10-6 1-16,-7-3-1 0,0-3 0 31,1-16-1-31,6 15 0 16,-11-2-2-16,-2 9 0 16,-5-3-6-16,-3 16 1 15,11-7-7-15,-8 13 1 16,1 3-8-16,0 0 0 15</inkml:trace>
  <inkml:trace contextRef="#ctx0" brushRef="#br0" timeOffset="76056.8284">32099 517 53 0,'0'-13'26'15,"11"10"-35"-15,-11 6 45 0,7 1-34 16,-7 5 1-16,0 4 4 15,-7 12 0-15,-4 12-7 16,-3 4 0-16,-3 6 5 16,-1 0 0-16,4-3-2 15,-4-3 1-15,8-7-4 16,-1-6 1-16,4-9-5 16,3 0 1-16,-3-13-6 15,-3 4 0-15,6-20-4 16,-3-5 0-16,7-14 0 15,7-5 1-15,4-13-3 16,-8-3 1-16,8 3 19 31,95-47-5-31,-212 116 8 0,106-85 1 16,0 22-4-16,0 13 0 16,7 3-5-16,4 12 0 15</inkml:trace>
  <inkml:trace contextRef="#ctx0" brushRef="#br0" timeOffset="76685.4756">32445 599 68 0,'-18'-10'34'0,"-31"23"-49"0,45-7 63 0,-6-3-49 15,-8 10 0-15,-10-1 0 16,7 4 0-16,-7-4 1 16,3 10 1-16,0 7-2 15,4-11 1-15,7 1 0 16,3 6 0-16,4-6 0 16,0-3 1-16,4-7-2 15,6-9 1-15,4 0 0 16,0-9 0-16,4-4 0 15,3-6 0-15,7-3-1 16,7 1 1-16,-6-1-1 16,6-7 1-16,4 4 0 15,-8 6 1-15,-3 1-1 0,-6 5 0 16,2 10 0-16,1 3 0 16,-4 3 0-16,-7 10 1 15,4 5 1-15,-4 11 0 16,-7 8 1-16,-7 13 0 15,-4 4 0-15,-7 8 1 16,-6 1-2-16,-5 0 1 16,1-10-2-16,0 4 1 15,7 2-1-15,0-12 0 16,3 0 0-16,4-12 1 0,-4 2-1 16,11-5 1-16,-3-10-1 15,6 0 1-15,-3-7-2 16,7-5 1-16,0-4-1 15,0-3 0-15,11-6 0 16,-1-9 0-16,15-7-2 16,0-13 1-16,3 1-3 15,4-3 1-15,3-10-5 16,-3 6 0-16,10-12-5 16,-3-4 1-16,0 1-8 15,-8 0 1-15</inkml:trace>
  <inkml:trace contextRef="#ctx0" brushRef="#br0" timeOffset="77124.1874">32734 708 48 0,'-7'0'24'0,"4"16"-25"0,3-13 40 15,0 10-35-15,-7 5 0 16,7 1 5-16,0-3 0 16,-4 3-10-16,-3-7 0 15,7 7 7-15,0 0 0 0,0 3-2 16,7-3 0-16,-3-4-3 16,3 4 1-16,-4-9-2 15,4 8 1-15,4-5-1 16,6 0 1-16,-2-4-1 15,9 0 0-15,-3-6 0 16,-6-6 1-16,9-6-1 16,1 0 1-16,3-13-1 15,-10 0 1-15,-4-16-1 16,4-3 0-16,-8 4 0 16,1 8 1-16,-4 4-2 15,-4 6 0-15,-3-2-4 16,0 8 1-16,0 4-5 15,0 2 0-15,0 7-6 16,0 0 0-16,7 7-4 16,4-7 0-16</inkml:trace>
  <inkml:trace contextRef="#ctx0" brushRef="#br0" timeOffset="77512.1431">33073 831 52 0,'0'0'26'0,"21"22"-37"0,-10-16 48 16,6 0-37-16,4-3 0 15,1 3 0-15,2-12 0 16,-2 0 0-16,-8-3 1 16,10-4 0-16,1-6 1 15,-7 4-2-15,10-4 1 0,-14 0 0 16,4-3 1-16,-8 0-1 15,1 3 0-15,-22 0 0 16,1 4 1-16,-1 5 0 16,-7 4 1-16,-3 12-1 15,-11 4 0-15,-6 15 0 16,6 6 1-16,4 13-2 16,-1 6 1-16,12-6-1 15,3 6 0-15,7-9 0 16,7-13 1-16,7-3-1 15,7-3 1-15,14-6-2 16,0 0 0-16,4-13-6 16,7 3 1-16,0 0-13 15,3-3 0-15</inkml:trace>
  <inkml:trace contextRef="#ctx0" brushRef="#br0" timeOffset="79298.0901">22835 1411 40 0,'60'-10'20'0,"-67"-5"-24"0,7 15 20 15,7 3-16-15,0-6 0 16,0 6 1-16,-3-3 0 16,-4 0 0-16,0 0 1 15,3 6 1-15,1 0 0 16,0 4 1-16,3-1 1 16,0 10-1-16,7 9 1 15,0 13-2-15,0-7 0 0,0 4-2 16,0 0 1-1,-3-4-1-15,3-2 0 0,-4-7-1 16,-2-7 0-16,-1 8 2 16,-4-11 0-16,1-2 0 15,-4-7 0-15,0-3 0 16,0 0 0-16,3 4 0 16,-3-7 1-16,-3 0-2 15,-1-4 1-15,1-2 0 16,-1-10 0-16,4 1 0 15,0-4 0-15,-3-3-1 16,-1-9 0-16,0-4 0 16,1-2 0-16,-1 2-1 15,4-6 0-15,0 10-1 16,0-4 1-16,4 4-1 16,-4 0 0-16,3 9 0 15,8 0 0-15,0-3-1 16,3 9 0-16,0 0 1 0,3 4 0 15,5 2-1-15,2 1 1 16,1 3 0-16,3 3 0 16,-3-1 0-16,-4 1 0 15,-3 0 0-15,-1 9 1 16,-6-2 0-16,0-1 0 16,-4 9 0-16,-7-2 1 15,-4 5-1-15,1 7 1 16,-8 3-1-16,0 0 0 0,-3 4 0 15,-3-1 1-15,-5-3-1 16,5 0 0-16,-1-3-1 16,1 6 0-16,2-9-3 15,5-6 0-15,3-1-4 16,0-2 1-16,3-10-9 16,4 0 0-16</inkml:trace>
  <inkml:trace contextRef="#ctx0" brushRef="#br0" timeOffset="79643.6597">23484 1439 30 0,'4'3'15'0,"-4"19"-9"15,0-13 17-15,0 10-23 16,0 6 1-16,0-3 2 0,0 3 1 15,0 0-4-15,0-9 0 16,0 3 3-16,0 0 0 16,0-10 1-16,0 1 0 15,0-4 0-15,-4 0 0 16,1-6 0-16,-1-3 0 16,-3 0-1-16,4-3 1 15,-1-4-2-15,4-12 0 0,0-3-2 16,4 3 1-16,3-6-2 15,3 0 1-15,5 3-4 16,6 6 1-16,3-13-6 16,1 14 1-16,0 5-7 15,3-6 0-15</inkml:trace>
  <inkml:trace contextRef="#ctx0" brushRef="#br0" timeOffset="79839.1605">23869 1499 57 0,'-11'18'28'0,"1"20"-40"15,10-25 51-15,3 2-41 16,4 1 1-16,-3-7-6 16,3 4 0-16,-4-4 6 15,1-3 1-15,0 1-9 0,-1-4 1 16,4-3-5-16,-3-3 0 15</inkml:trace>
  <inkml:trace contextRef="#ctx0" brushRef="#br0" timeOffset="79988.1191">23858 1245 25 0,'-7'-4'12'0,"18"4"-38"0,-4 0 16 16</inkml:trace>
  <inkml:trace contextRef="#ctx0" brushRef="#br0" timeOffset="80709.8318">24119 1483 32 0,'0'16'16'0,"-10"12"-20"16,13-19 32-16,-3 7-28 16,0 6 1-16,0-7 0 15,-3 1 1-15,-1 0-2 16,8-4 0-16,-4 1 2 16,0-4 0-16,0 1 0 15,0-4 1-15,0 0 0 16,0-3 1-16,0-3-1 15,3-6 0-15,4 3-1 16,0-10 0-16,1 1-1 16,6-4 1-16,0-3-2 0,0-3 0 15,0 4 0-15,4-1 0 16,-1 3 0-16,1-3 0 16,0 4 0-16,-1 5 0 15,1 7-1-15,-1-3 1 16,5-4 0-16,-1 10 0 0,-4 0 0 15,1 0 0-15,-4 0 1 16,0 10 0-16,-3-4 1 16,-4 7 0-16,0 2 0 15,0 10 1-15,-7-3-1 16,0-3 1-16,0-3-2 16,4-4 1-16,-1-2-2 15,1-4 1-15,-4 0-1 16,3-3 1-16,1 4 0 15,3-7 0-15,3-10-1 16,8-2 1-16,7-7-1 16,-1-3 1-16,5-3-2 15,-1 0 1-15,0 6 0 16,-3-3 0-16,-4 6-1 16,0 7 1-16,-3 0-1 15,-1 5 1-15,4 8-1 16,-3 8 1-16,3 4 0 15,-3 6 0-15,0 3 0 0,-4-3 0 16,0-3 0 0,0-1 0-16,-4-5 0 0,-2 3 1 15,-1-1-1-15,-4-2 0 16,1-1 0-16,-4 1 1 16,3-4-4-16,1 1 0 15,-1-1-6-15,4-3 1 16,4-2-8-16,7-8 0 15</inkml:trace>
  <inkml:trace contextRef="#ctx0" brushRef="#br0" timeOffset="81084.7608">25217 1633 45 0,'-4'-3'22'0,"25"19"-29"15,-10-10 36-15,6-6-30 16,1-9 1-16,0 2-2 16,3-2 1-16,-3-7 1 15,3-2 0-15,-7-1 0 16,0 0 0-16,-4-6 0 16,-10 3 0-16,-3 0 1 15,-4 3 1-15,-7 7-1 16,-7 5 1-16,-4 1 0 15,-3 9 1-15,-1 3 0 16,-2 10 0-16,-5 12 0 16,8 4 0-16,7-7-1 0,7 3 1 15,10 0-1-15,4 0 0 16,15 1-1-16,6-4 0 16,7 0-4-16,4-9 0 15,-1-1-5-15,5-2 1 16,3-13-8-16,3 0 0 15</inkml:trace>
  <inkml:trace contextRef="#ctx0" brushRef="#br0" timeOffset="81565.9154">26582 1254 52 0,'-25'-3'26'0,"-21"-3"-31"0,36 6 46 16,-8 0-40-16,-3 0 0 15,-7 6 2-15,-4 3 0 16,0 7-4-16,0 6 1 15,4 9 2-15,-4 7 0 16,4-10-1-16,7 7 1 16,3 8-2-16,4 1 1 0,4-12-4 15,3-1 1-15,0 0-4 16,3 1 0-16,1-10-5 16,-1-3 0-16,8-4-5 15,-1 1 0-15</inkml:trace>
  <inkml:trace contextRef="#ctx0" brushRef="#br0" timeOffset="82134.9803">26084 1608 41 0,'0'-19'20'0,"22"-2"-28"16,-1 17 36-16,7-2-30 15,11 0 1 1,24-7-6 0,-3 4 1-16,-7-1 6 15,-3 7 0-15,-5-9-4 0,-9 6 1 16,-8-1 1-16,-7 7 1 16,-7 0 4-16,-3 7 1 15,-8 2 0-15,-6 3 1 16,-4 4 0-16,-7 6 0 15,-1 0-1-15,1 0 1 16,0 0-4-16,4 0 1 16,-1-3-2-16,4-4 1 15,0 1-1-15,3-3 0 0,4-4 1 16,4-3 1-16,3-3-2 16,0-3 1-16,7-3-1 15,0-6 0-15,4-1 0 16,0 1 0-16,-1-13-2 15,1 0 1-15,0-9 0 16,-4-1 1-16,0 1 0 16,-4 9 0-16,-3 3 2 15,0 7 1-15,0 2 0 16,1 20 0-16,-1 12-1 16,0 0 1-16,7 9-1 15,0 0 1-15,7 4-3 16,4-4 1-16,3 1-1 15,0-1 0-15,4-3-2 16,-7-3 1-16,3-6-4 16,-3-9 0-16,10-1-10 15,0-18 1-15</inkml:trace>
  <inkml:trace contextRef="#ctx0" brushRef="#br0" timeOffset="82420.1664">27570 1489 53 0,'-22'0'26'0,"-34"41"-35"0,38-32 43 0,-10 10-34 16,0 3 0-16,-7 0 1 16,3 3 1-16,0 3-1 15,7-3 1-15,4 0 1 16,4-9 0-16,6 0 0 15,4 0 0-15,7-1-2 16,4-9 1-16,13 1-3 16,8-4 0-16,7-3-5 15,6-10 1-15,5-2-5 16,3-1 0-16,7-5-5 16,-1-4 0-16</inkml:trace>
  <inkml:trace contextRef="#ctx0" brushRef="#br0" timeOffset="82632.5244">28088 1150 63 0,'-17'13'31'0,"-19"78"-46"0,29-60 62 15,0 7-48-15,-3 9 1 16,-1 3-2-16,0-3 1 15,1 3 1-15,-1-12 0 16,-6-4-5-16,6-5 0 16,-3-4-11-16,3-10 1 15</inkml:trace>
  <inkml:trace contextRef="#ctx0" brushRef="#br0" timeOffset="83382.126">27700 1458 67 0,'4'-7'33'0,"17"11"-52"15,-21-4 59-15,21 0-40 16,14 0 1-16,8-7-1 16,-1 4 1-16,0-6-2 15,-6 3 1-15,-1-1 0 16,-7 4 0-16,-7 3 0 15,-3-6 1-15,-1 12-1 16,-6 0 0-16,-4 13 1 16,-7 9 0-16,-3 4-1 15,-1-1 1-15,4 4-1 16,0-4 1-16,0-3-1 0,4-6 0 16,6-6-1-16,4-4 1 15,4-8 0-15,3-8 0 16,0-2 0-16,4-6 0 15,-4-7 0-15,0-3 0 16,-3 0-1-16,-7-3 1 16,-4 3 0-16,-7 0 1 15,-4 9 0-15,-3-5 0 0,-4 8-2 16,1 4 1 0,-8-4-3-16,8 10 1 0,-1 0-4 15,0 0 1-15,4-6-3 16,7 6 0-16,4-3 0 15,6-3 0-15,5-7 2 16,2-2 0-16,1 5 3 16,0 1 0-16,-1 2 4 15,-3 4 1-15,0 3 2 16,0 3 1-16,4 7 0 16,-4 6 1-16,0 9 0 15,0 6 0-15,-6 0-2 16,6-2 1-16,-4-4-2 15,-3-3 1-15,0-4-1 16,0-2 1-16,-3 0-1 16,3-7 1-16,-7-3 0 15,0 1 0-15,0-4 0 16,0-3 0-16,-7 0-1 0,7 0 0 16,0-13-1-16,7-6 0 15,0 4-2-15,7-7 0 16,4-13-2-16,6 7 0 15,5-6-3-15,-1 5 1 16,0-5-5-16,0 6 0 16,4-1-10-16,7 4 1 15</inkml:trace>
  <inkml:trace contextRef="#ctx0" brushRef="#br0" timeOffset="83861.7024">29214 1298 64 0,'-36'0'32'0,"-10"12"-47"16,32-5 56-16,-3-1-41 16,-8-3 0-16,-7 0 1 15,0 3 0-15,1 1 0 16,-8-1 0-16,14-6 1 15,1 0 0-15,2 3-1 16,5 3 1-16,3 4-1 16,7-7 0-16,3 3-2 15,8 0 1-15,3 7-1 16,3-4 1-16,4-2-1 16,11 2 1-16,0 4 0 15,3 2 0-15,0 1 1 16,0 3 0-16,-3-10 1 0,-4 7 0 15,-3 3 1-15,-1 6 0 16,-2-3 0-16,-12 3 1 16,-6-3 1-16,-4 3 0 15,-11 0-1-15,-7 0 0 16,-3-3 0-16,0-3 1 16,-4 6-3-16,0 0 1 0,1-6-2 15,6-3 0 1,0-13-3-16,0 3 0 0,1-3-8 15,3-6 1-15,3-3-14 16,4-4 0-16</inkml:trace>
  <inkml:trace contextRef="#ctx0" brushRef="#br0" timeOffset="87224.0941">22010 3879 24 0,'0'-4'12'0,"3"1"-10"0,-3 3 12 16,0 0-9-16,0 0 1 15,0 0 4-15,4-3 0 16,-4 3-11-16,3-9 1 15,1-1 7-15,-4 4 1 0,3 0-2 16,-3-7 0-16,0 4-2 16,0-1 0-16,0-2-2 15,-3 3 1-15,-1-4-1 16,1 0 0-16,-1 1 0 16,-3-1 0-16,0-2-1 15,0-1 0-15,-3 0 0 16,3-3 0-16,-4 4-1 15,0-1 1-15,-3-3-1 16,4-3 1-16,-4 0-1 16,-1 0 1-16,1 4-1 15,0-1 1-15,0 3 0 16,-4 0 0-16,1 1 0 16,-1-1 0-16,-3 0-1 15,0 1 1-15,0-1 0 16,0 0 0-16,-4 4-1 15,0-1 1-15,4 1-2 0,-4 2 1 16,4 4 0-16,0-3 0 16,0-4 0-16,3 7 0 15,1 0 0-15,-8-1 0 16,0 1 0-16,-3-3 0 16,-4-1 0-16,0 1 0 15,-3 9 0-15,0-6 0 16,-4 2-1-16,0 4 1 15,0-3 0-15,1 3 0 0,-1-3 0 16,0 6 0 0,-14-3 0-1,4 3 0-15,-1 1 0 16,4 2 0-16,8 3-1 16,-1-2 0-16,4-1 0 15,3 0 1-15,0 3-1 16,4-2 0-16,0 5 0 15,-1 1 0-15,1 3 1 16,0 2 0-16,3 1 0 16,1 0 0-16,2 0-1 15,1 0 1-15,0 6 0 16,0 0 0-16,3 6 0 16,1 4 0-16,-5 2 0 15,1 1 0-15,0 3 0 16,-4 3 0-16,4-7 0 15,0 4 0-15,0 0-1 16,3 3 1-16,4-10 0 0,0 7 0 16,0 3 0-16,3 0 0 15,1-4 0-15,6 4 0 16,1 0 0-16,-4 0 0 16,7-6 0-16,0-4 0 15,3-2 0-15,-3-4 0 16,7 0 0-16,0-3 0 15,4 0 0-15,-1 0 0 16,5 4 0-16,2-8 0 16,1 5 0-16,7-1 0 0,-1 9 0 15,1-12 0-15,3 6 0 16,4-3 0-16,3-3 0 16,8-3 0-16,-8 0 0 15,4-3 1-15,6-4-1 16,5-6 1-16,3 7 0 15,3-4 0-15,1-5 0 16,3-4 1-16,0-4-2 16,3 8 1-16,4-8-1 15,4 4 1-15,-4-6-1 16,0-3 0-16,0-7 0 16,-4 0 0-16,4 4 0 15,0-7 1-15,-3-3-1 16,-1 3 1-16,-3-3 0 15,0-3 0-15,-3-3 0 16,-8-3 0-16,-7-4 0 0,-3-6 1 16,0-9-1-1,-7-3 1-15,-7 0-2 0,-8-4 1 16,-3 7-1-16,-3-3 0 16,-1 6-3-1,-3 6 1-15,1 3-4 0,2 4 0 16,1 6-9-16,3-1 1 15,0 4-5-15,-7 6 0 16</inkml:trace>
  <inkml:trace contextRef="#ctx0" brushRef="#br0" timeOffset="88683.0103">24790 4964 41 0,'-11'-4'20'0,"8"-18"-26"15,3 19 32-15,-4-3-25 16,-7 0 1-16,1-4 2 15,-4 1 0-15,-4 3-4 16,-3-4 1-16,0 1 3 16,-11 0 0-16,0-4-1 15,1 4 1-15,-1-1-2 0,-3-2 0 16,-4 2-2-16,-7 4 1 16,4 0-1-16,-4-1 0 15,0 4 0-15,-7-3 1 16,0 3 0-16,-3-3 0 15,6 6 0-15,1 0 1 16,-1 0-1-16,-3 0 1 16,8 3-1-16,-1-3 0 15,0 3 0-15,0 0 0 0,0 6 0 16,4 4 0-16,-4-1-1 16,4 4 1-16,3 6-1 15,4 0 1-15,-1 3-2 16,-3-3 1-16,4 3 0 15,0 3 0-15,3 1-1 16,0 5 1-16,1 7 0 16,2-10 0-16,5 13 1 15,3-3 0-15,-8 0-1 16,5 3 1-16,2-1 0 16,1 8 1-16,4-7-1 15,-1-1 1-15,4-2-1 16,0 0 0-16,3 3 0 15,1 3 1-15,3 0-1 16,3 0 0-16,4 0-1 16,0 3 1-16,4-9 0 0,-1 3 0 15,4 0-1 1,4-3 1-16,3-1-1 0,4 1 1 16,-1 3-1-16,1 3 1 15,3 6-1-15,7-3 1 16,4 4-1-16,0-7 1 15,3 3-1-15,0-3 1 16,4-9 0-16,7 2 0 16,3-5 0-16,4-4 0 15,-7 1-1-15,0-4 1 16,0-3-1-16,3-3 1 16,1-3-1-16,-1-4 1 0,0-2-1 15,4-4 1-15,4-6-1 16,3-6 1-16,-4-3 0 15,-6-6 0-15,2-4 0 16,1-3 0-16,4-6-1 16,-1-6 1-16,4-10-1 15,0-9 1-15,11-13-1 16,-4 3 1-16,-4-2-1 16,1-4 1-16,-1 0-2 15,-3 3 1-15,-7-3 0 16,-3-3 0-16,-1 16 0 15,-3-3 0-15,-14-4 0 16,-1 10 0-16,-6 6 0 16,-7 3 1-16,-8 4-1 15,-3 2 0-15,-3 7-4 16,-1 0 0-16,1 9-14 0,-4-9 1 16,3-13-4-1,-24-3 0-15</inkml:trace>
  <inkml:trace contextRef="#ctx0" brushRef="#br0" timeOffset="90091.8046">8100 7874 44 0,'-21'-16'22'0,"17"25"-23"16,1-9 23-16,3 3-20 0,-4 1 0 15,1 2 5-15,-5 0 1 16,5-3-8-16,-1 4 0 15,1-4 5-15,-4 3 0 16,3 0-1-16,-3 1 1 16,4 5-3-16,-4 4 0 15,-4 9-1-15,0 3 1 16,1-3-2-16,-1 3 1 16,4-6-1-16,0-3 1 0,4 0-1 15,-1-7 0-15,4 1 0 16,0 0 0-16,4-1 0 15,-1 1 0-15,4-7 0 16,4 0 0-16,10-3 0 16,0 0 0-16,7-3 0 15,8 4 1-15,-5-4-2 16,5 3 1-16,-1-3-3 16,-3 0 1-16,-1-3-4 15,5-4 1-15,-1 4-6 16,0-6 0-16,-3-1-5 15,0-5 0-15</inkml:trace>
  <inkml:trace contextRef="#ctx0" brushRef="#br0" timeOffset="90377.2519">8407 7770 39 0,'-14'-12'19'0,"10"-4"-25"0,4 16 31 15,0 3-22-15,0 3 1 16,-3 4 3-16,-5 15 1 16,1 16-10-16,0 18 1 15,-3 13 5-15,-4 10 1 16,0-4-3-16,-1 1 1 16,5-4-2-16,-1-3 1 15,1-6-1-15,3-3 0 0,3-13 0 16,-3-3 1-16,7-6-5 15,0-4 1-15,4-12-9 16,-1 0 1-16,8-9-5 16,-1-16 0-16</inkml:trace>
  <inkml:trace contextRef="#ctx0" brushRef="#br0" timeOffset="90992.5009">8488 7538 41 0,'-21'-60'20'0,"-18"20"-25"16,28 30 35-16,-10 7-30 16,-4 6 1-16,1 7 0 15,-12 9 1-15,-6 2-2 0,-14 11 0 16,3 2 2-16,-4 13 0 15,-6-6 0-15,3 6 1 16,3 3 0-16,-6 7 0 16,6 2-1-16,-6 7 1 15,7 6 0-15,3 7 0 16,10-4-1-16,8 0 0 16,10 7-1-16,11 6 1 15,18-7 0-15,6 7 0 0,19-13 0 16,2 0 0-16,8-9-1 15,7-6 1-15,10-13 0 16,4-6 1-16,7-7-1 16,7-12 0-16,-3-6 0 15,-7-7 1-15,-1-9-1 16,4-9 1-16,4-7-2 16,3-3 1-16,3-6-1 15,-6-3 1-15,-4-3-2 16,-7-7 1-16,-11-6-1 15,-6-6 1-15,-5-6-1 16,-6-10 1-16,-4 3-1 16,-3-9 1-16,-11-3-1 15,-10-7 1-15,-8 4-1 16,-6 9 1-16,-8 3-1 16,-14 3 0-16,-3 0 0 15,-7 16 1-15,-1 3-3 16,4 4 1-16,1 2-6 0,2 7 1 15,5 2-9-15,6 11 0 16,11 8-6-16,3-9 1 16</inkml:trace>
  <inkml:trace contextRef="#ctx0" brushRef="#br0" timeOffset="91548.1921">9391 8109 53 0,'-4'19'26'0,"1"12"-25"15,3-25 46-15,0 7-45 16,-4 6 1-16,1 6 1 16,-1-3 0-16,1 3-5 15,-4 3 0-15,-4 3 4 16,-3 4 0-16,-4-4-1 15,1 10 1-15,-1-3-2 0,0 2 1 16,4-2-1-16,0-4 0 16,4-2-1-1,3 2 1-15,0-12-1 0,3-3 0 16,4-3 0-16,0-4 1 16,7-5 0-16,0-4 0 15,4-3 0-15,3 3 0 16,0-3 0-16,-3-3 0 0,6 0-1 15,1-1 1-15,3-2-2 16,4 3 0-16,6 0-3 16,12 0 0-16,-4-4-3 15,6 1 0-15,8 3-5 16,7-3 0-16,-3-7-8 16,3 1 1-16</inkml:trace>
  <inkml:trace contextRef="#ctx0" brushRef="#br0" timeOffset="92028.8421">10516 8291 47 0,'-10'6'23'0,"-1"-19"-28"0,11 7 37 16,-3 6-27-16,-1-6 1 16,-6-4 2-16,2 7 0 15,-6 3-11-15,0-3 1 16,-3-3 6-16,-5 6 1 15,1 0-3-15,-3 6 0 0,-5 0-2 16,1 4 1-16,0 6-1 16,3 2 1-16,1 4-1 15,2 7 1-15,1-4 0 16,7-3 1-16,0 6 0 16,7-3 0-16,3 0-1 15,4 0 1-15,7-3-1 16,4-3 1-16,7 3-1 15,3-10 0-15,7-5-1 16,0-1 1-16,4-6-4 16,0 0 1-16,0-10-6 15,-4-2 0-15,0-4-11 16,7-3 0-16</inkml:trace>
  <inkml:trace contextRef="#ctx0" brushRef="#br0" timeOffset="92288.0243">10830 8187 42 0,'4'3'21'0,"3"26"-11"0,0-20 25 16,-4 10-33-16,-3 6 0 15,0 6 1-15,0 10 0 16,0-3-4-16,8 6 0 15,-5-1 2-15,-3 1 1 0,7-3-2 16,-3-3 1-16,-1-4-5 16,1-6 1-16,-1-6-7 15,1-3 0-15,-1-9-5 16,4-10 0-16</inkml:trace>
  <inkml:trace contextRef="#ctx0" brushRef="#br0" timeOffset="92707.1632">10806 8153 47 0,'7'6'23'0,"28"3"-24"15,-21-2 42-15,4-1-40 16,-1 6 1-16,8 1 1 15,-4-4 0-15,0 7-4 16,4 3 1-16,0-7 1 16,3 4 1-16,0 0-1 0,0-1 0 31,11 26-1-31,-7 3 1 16,-4 0-1-1,-7 3 1-15,-7 0 2 0,-6 0 0 16,-8-3 1-16,-4 0 1 15,-10-3 0-15,-7-7 0 16,-4-2 0-16,-7-4 0 16,4-6-3-16,0 0 0 0,-4-3-1 15,4-4 0-15,0-5-3 16,3-1 1-16,7-3-6 16,11-3 1-16,7-3-7 15,14-3 1-15,11-12-9 16,10-10 1-16</inkml:trace>
  <inkml:trace contextRef="#ctx0" brushRef="#br0" timeOffset="92944.8552">11642 8466 53 0,'-4'0'26'0,"8"0"-27"15,-4 0 44-15,7 0-42 16,3 0 0-16,4 0 0 0,4 0 1 16,3-3-3-16,4-3 1 15,7 0 0-15,3-1 1 16,4 1-2-16,0 0 1 16,6 3-7-16,-2 3 0 15,-4 3-9-15,-4 3 1 16</inkml:trace>
  <inkml:trace contextRef="#ctx0" brushRef="#br0" timeOffset="93214.0477">11762 8865 55 0,'-4'-7'27'0,"25"10"-22"16,-14-6 45-16,4-6-45 16,3 3 0-16,4-4 1 15,3 1 1-15,4-1-10 16,3-2 1-16,11 6 5 16,-1-10 0-16,5 3-6 15,3 4 1-15,3-1-13 16,4-2 1-16,14-1-6 15,-7 1 0-15</inkml:trace>
  <inkml:trace contextRef="#ctx0" brushRef="#br0" timeOffset="95437.5553">20108 4597 22 0,'-7'-7'11'0,"11"11"-11"0,-4-4 12 15,0 0-8-15,0 0 1 0,0 0 2 16,0 0 1-16,-4-4-10 16,1 4 1-16,-1 0 5 15,-3 0 1 1,-18 7-3-1,-3-1 1-15,-3 7-2 16,-1-1 0-16,0-3 0 16,-7-2 0-16,0-1 0 15,-6-3 1-15,-8 3-1 16,0 1 1-16,0 2-1 16,0-6 1-16,-4 0-2 15,5 4 1-15,-1-1-1 16,-7 3 0-16,-4 1 0 15,-6-7 0-15,3-3 0 16,-4 6 1-16,-3 0-1 16,7-2 0-16,-11 2 0 15,1-3 0-15,-4-3 0 0,-1 6 0 16,1-3 0-16,0 0 1 16,-7-3-1-16,-4 7 1 15,-3 2 0-15,3-3 0 16,0 4 0-16,4-1 0 15,-7 7-1-15,7 0 1 16,-4-4-1-16,4 10 1 16,0 0-1-16,-4 0 0 15,7-3 0-15,1-4 0 16,-12-2 0-16,12 3 0 0,-4-1 0 16,-1 4 0-16,12 0 0 15,6 3 0-15,1 3 0 16,-1 3 0-16,1 10 0 15,6 0 1-15,-7-4-2 16,4 1 1-16,0 8 0 16,4 1 0-16,-4 3 0 15,-11-9 0-15,4 0 0 16,0 2 0-16,7-2 0 16,4 0 0-16,3 2 0 15,3 4 0-15,4 6 0 16,-3 10 0-16,-4 3 0 15,-11-4 0-15,8-2 0 16,-1 2 0-16,-3-2-1 16,0-1 1-16,4 4 0 15,-4-1 1-15,3 1 0 0,-6-10 0 16,6 0 0-16,8 1 1 16,3-4 0-16,3 0 0 15,5 3-2-15,2 0 1 16,1 3-1-16,3 10 0 15,0 3 0-15,-7-3 0 16,4-1 0-16,-4-8 0 16,0-4 0-16,0-3 0 15,4 0 0-15,3 0 0 16,4-6 0-16,3-4 0 0,1 7 0 16,2 3 0-16,5-3 0 15,-1-6 0-15,4-1 0 16,3-8 1-16,4-7-1 15,3-7 1-15,4-2 1 16,0-1 0-16,0-5 0 16,4-4 1-16,-1-6-1 15,1-1 1-15,-1-2-2 16,1-6 1-16,3-1-2 16,-4 1 1-16,4-4-1 15,0-3 0-15,0 0 0 16,0 0 0-16,4-6 0 15,3 3 0-15,0-3-1 16,3 0 1-16,1 0 0 16,0 0 0-16,-1 3-1 15,4 3 1-15,-7 0 0 0,0-3 0 16,0 7 0-16,0-1 0 16,-3 4 0-16,-1 5 0 15,1-2 0-15,-4 9 0 16,0 0-1-16,-4 0 0 15,1 9 0-15,-1-2 1 16,1 8-1-16,-4 7 1 16,0 6 0-16,0 7 0 15,3 6-1-15,1 3 1 16,-1 3 0-16,-3 0 0 16,7-7-1-16,0-5 1 15,7-1 0-15,-3-5 1 0,-1-1-1 16,4-9 0-16,0-4 0 15,4-2 0-15,3-10 0 16,0-9 1-16,14 0-1 16,15-10 0-16,3-3 0 15,6-15 0-15,1-4-4 16,-3 7 1-16,-1-1-6 16,-7 7 0-16,-3 9-7 15,-18 10 0-15</inkml:trace>
  <inkml:trace contextRef="#ctx0" brushRef="#br0" timeOffset="96038.9268">13444 8491 46 0,'-7'-3'23'0,"18"-6"-30"0,-4-1 38 0,4-2-31 15,6-4 1-15,8 1-1 16,7-4 1-16,3 0-2 16,4 6 1-16,0 4 0 15,-8 0 1-15,-3 2-2 16,-3 7 1-16,-7 10 1 15,-8 8 1-15,-3 8 0 16,-7 11 0-16,-7 13 0 16,-10-3 1-16,-4 7 0 15,-8 5 1-15,-2-12-1 16,-1-3 0-16,4-3-1 0,3-7 1 16,4-5-2-16,7-4 1 15,3-3-1-15,8-7 1 16,10-5-2-16,10-4 0 15,11-6 0-15,8-9 1 16,3-1-2-16,6-2 1 16,8-4-3-16,0 0 0 15,7 1-7-15,4-1 1 16,-1 0-7-16,-3 1 0 16</inkml:trace>
  <inkml:trace contextRef="#ctx0" brushRef="#br0" timeOffset="96294.2544">14771 8328 40 0,'-4'0'20'0,"8"35"-24"16,-4-32 31-16,0 16-25 15,3 6 1-15,4 12-1 16,4 4 1-16,7 6-5 15,-1-6 1-15,4 3 2 16,4 0 1-16,3-7-2 16,4-5 0-16,0-4-2 15,-4-6 1-15,0-6-7 16,-3-4 1-16,7-9-5 16,-8-9 1-16</inkml:trace>
  <inkml:trace contextRef="#ctx0" brushRef="#br0" timeOffset="96533.4276">15208 8350 48 0,'-42'-9'24'0,"3"43"-30"0,29-21 46 16,-8 6-36-16,-7 0 1 15,-7 12 2-15,1 3 0 16,-1 4-9-16,0 0 0 0,-7-4 6 15,4 10 0-15,3-9-3 16,1-4 0-16,2 0-6 16,5-9 0-16,3-3-7 15,6-3 1-15,1-4-7 16,4-9 1-16</inkml:trace>
  <inkml:trace contextRef="#ctx0" brushRef="#br0" timeOffset="96744.9258">14478 8614 42 0,'-35'0'21'0,"10"9"-26"15,22-6 35-15,3-3-28 16,10 10 0-16,4-7 1 0,7-3 0 16,8 0-4-16,13-3 0 15,7-7 2-15,8 1 0 16,-4 3-2-16,3-7 0 15,1 0-5-15,-1 7 0 16,0-3-6-16,-3-1 0 16</inkml:trace>
  <inkml:trace contextRef="#ctx0" brushRef="#br0" timeOffset="96983.3293">15018 8297 46 0,'-32'9'23'0,"0"38"-30"15,25-31 40 1,0 37-33 0,0 1 1-16,0 5 0 15,0-5 0-15,0-1-3 16,3-6 0-16,1-6-5 15,3-10 0-15,7-6-5 16,7-9 0-16</inkml:trace>
  <inkml:trace contextRef="#ctx0" brushRef="#br0" timeOffset="97509.356">15723 8494 52 0,'-17'-9'26'0,"41"9"-41"0,-13 0 50 0,7-3-36 15,10-3 1-15,7-1 0 16,4-2 0-16,3-4 0 16,8 1 0-16,-1 3 0 15,-3 2 0-15,-4 4 0 16,-10 6 0-16,-4 4 1 16,-7 5 1-16,-10 7 0 15,-11 6 0-15,-7 13 1 16,-11 2 1-16,-3 1 0 15,-4 3 0-15,-3-6 0 16,0-1 0-16,-4-5 0 16,7-4 0-16,1-6-1 15,3-3 1-15,7-7-2 16,3-2 1-16,4-4-2 16,17 0 0-16,1-12-2 15,7 0 1-15,10-7-2 16,7-6 1-16,4-3-2 15,10-3 1-15,4 3-5 0,7 3 1 16,4-6-9-16,-4 7 0 16,0-1-2-16,-4 3 0 15</inkml:trace>
  <inkml:trace contextRef="#ctx0" brushRef="#br0" timeOffset="97944.1101">16944 8382 42 0,'-7'3'21'0,"28"28"-27"15,-10-25 37-15,6 7-31 16,4 3 0-16,4 6 1 0,3 3 0 16,8 0-2-16,-1 3 1 15,4 0 0-15,0 0 1 16,6-6-1-16,1 3 1 16,-3-6-4-16,-1-3 1 15,7-10-9-15,-6-3 0 16</inkml:trace>
  <inkml:trace contextRef="#ctx0" brushRef="#br0" timeOffset="98169.8124">17487 8306 52 0,'-39'3'26'0,"-14"48"-34"15,43-36 45-15,-8 10-36 16,-3 10 1-16,-7 9 1 15,0 0 0-15,-1 3-4 16,1-3 0-16,0 0 3 16,3-10 0-16,4-3-3 15,3-6 0-15,4-9-7 16,0 0 0-16,7-10-7 16,7-12 1-16</inkml:trace>
  <inkml:trace contextRef="#ctx0" brushRef="#br0" timeOffset="98380.1521">16965 8642 47 0,'-7'22'23'0,"39"-19"-25"0,-18 0 39 16,4-3-37-16,6-3 0 15,12 0 0-15,6-7 1 16,4-2-1-16,7-4 0 15,3 4-2-15,-3-1 0 16,0-3-5-16,0 4 0 0,-7-7-6 16,-8 0 0-16</inkml:trace>
  <inkml:trace contextRef="#ctx0" brushRef="#br0" timeOffset="98592.4737">17177 8338 48 0,'-28'6'24'0,"13"41"-28"16,15-34 43-16,0 5-38 15,4 7 0-15,3 4-1 16,4 5 1-16,3 1-2 16,0 5 1-16,-4-2 0 15,1 6 1-15,-4-3-5 16,0-4 0-16,4-5-10 15,3-4 1-15</inkml:trace>
  <inkml:trace contextRef="#ctx0" brushRef="#br0" timeOffset="99084.8036">18094 8385 55 0,'-7'-13'27'0,"25"7"-35"15,-4 0 45-15,0-1-37 16,3 1 0-16,5 0 0 15,-1-4 0-15,3 4 0 16,5 0 0-16,-1 0 0 16,-3-1 1-16,-1 1-1 15,-3 0 1-15,-3 9 0 16,-4 3 0-16,-7 0 1 16,-7 10 0-16,-10 9 0 15,-11 7 0-15,-4 2 0 16,-3 4 1-16,3 6 0 15,0-10 1-15,-3 1-2 16,3-7 1-16,4 0-1 16,-4 0 1-16,11-12-2 15,0-3 1-15,11-1-2 0,10-9 0 16,10-3-1-16,12-3 1 16,9-9-4-16,8-4 0 15,11 0-4-15,-1-3 0 16,4 4-11-16,4-7 1 15</inkml:trace>
  <inkml:trace contextRef="#ctx0" brushRef="#br0" timeOffset="99385.458">19004 8281 42 0,'-3'16'21'0,"24"0"-18"16,-7-10 29-16,4 3-29 16,-1 7 1-16,8 0 0 15,3 2 1-15,0 1-7 16,4 0 1-16,0 0 3 15,7-10 1-15,-1 4-3 16,5-4 1-16,-4 4-6 16,3-4 1-16,7 1-11 0,-6-4 1 15</inkml:trace>
  <inkml:trace contextRef="#ctx0" brushRef="#br0" timeOffset="99596.9737">19674 8231 53 0,'-42'6'26'0,"-25"48"-27"0,53-42 41 15,-11 13-40-15,-6 10 0 16,-8 2 0-16,0 10 0 0,7 4-1 16,0-1 1-16,1-3-5 15,2-6 1-15,5-10-7 16,3-12 1-16,3-10-5 15,4-12 1-15</inkml:trace>
  <inkml:trace contextRef="#ctx0" brushRef="#br0" timeOffset="99820.2712">19103 8438 42 0,'-7'6'21'0,"21"10"-26"15,-3-13 38-15,6 0-30 16,4 0 0-16,4-3 1 16,3 4 0-16,8-4-6 15,6 0 0-15,4-4 4 16,0 1 0-16,14-3-4 16,-7 0 1-16,-1-1-8 0,-6 1 1 15,4 0-5-15,-4-3 0 16</inkml:trace>
  <inkml:trace contextRef="#ctx0" brushRef="#br0" timeOffset="100046.9281">19346 8300 44 0,'-28'16'22'0,"21"12"-26"0,7-15 40 0,4 2-34 15,-1 7 1-15,4 3-1 16,4 3 1-16,3 7-5 16,0 3 1-16,0-1 0 15,-3-2 1-15,-1-1-7 16,-3-2 1-16,0-4-8 16,0-6 1-16</inkml:trace>
  <inkml:trace contextRef="#ctx0" brushRef="#br0" timeOffset="100558.6209">20048 8306 47 0,'7'-15'23'0,"46"-10"-23"0,-39 21 40 16,4-2-39-16,3-3 1 0,4-1 1 16,3 4 0-16,0 0-4 15,-3 3 1-15,-4 0 2 16,-3 9 1-16,-8 3-1 15,-6 7 1-15,-15 9-1 16,-6 6 0-16,-11 10 1 16,-8 3 1-16,1 3-2 15,0 0 1-15,3 3-1 16,4-9 0-16,3-10 0 16,7 4 0-16,4-10-1 15,4-3 1-15,-1-10 0 16,4 1 0-16,4-7 0 15,-1 1 0-15,4-4-1 16,7 0 1-16,4-6-1 16,6 3 0-16,15-7-1 15,10 1 0-15,8 0-2 16,-1-7 1-16,8 1-6 16,3-4 0-16,0 0-14 0,10-9 0 15</inkml:trace>
  <inkml:trace contextRef="#ctx0" brushRef="#br0" timeOffset="102267.3713">23082 6268 41 0,'-7'-3'20'0,"7"3"-19"0,0 0 21 16,-3 0-19-16,3 0 0 16,-4-3 2-16,1 0 1 15,-4 3-7-15,-4-3 1 16,0 3 4-16,-6 0 1 16,-4 0-2-16,-4 0 1 0,0 0-2 15,1 3 1-15,-1 6-2 16,0 0 1-16,0 7-1 15,-3-3 1-15,-4 6-1 16,1-4 0-16,-1 4 0 16,0 3 0-16,0 0 0 15,-3 0 0-15,-4 0-1 16,-6 3 0-16,-1 3 0 16,3 0 1-16,-3 4-2 15,4-7 1-15,0 3 0 16,-4 3 0-16,0 1 0 15,4-1 0-15,3 4 0 16,7-1 0-16,-3 4 0 16,0 2 0-16,3 1 0 15,0-3 1-15,0-1-1 16,-3-2 1-16,3-1-1 16,4 1 1-16,3-4 1 15,1 4 0-15,-1 6-1 0,0-4 0 16,1 4 1-16,2 0 0 15,-2 3 0-15,3-4 1 32,-4 4-2-32,4-6 1 15,3-10-1-15,4-3 1 16,0-3-1-16,0-3 1 16,3 0-2-16,4-7 0 0,0 1 0 15,0-1 0-15,0-2 0 16,3-4 0-16,1 0 0 15,-1 1 0-15,4-1 0 16,-3-3 1-16,3-3-1 16,0-3 1-16,0-6-1 15,0-4 0-15,0-6 0 16,0-6 1-16,3-6-1 16,1 9 0-16,-1-16 0 15,-3 1 1-15,0 2-1 16,0 4 0-16,0 2 0 15,0 4 0-15,0 3 0 16,0 0 0-16,0 7-1 16,0 2 1-16,0 4-1 15,-3-1 0-15,3 4 0 16,0 6 0-16,0 3 0 16,-4 7 0-16,4 2 0 15,-3 10 0-15,-1 6 0 0,1 13 1 16,3 3 0-16,-4 6 0 15,1-3 0-15,-1-3 0 16,4-3 0-16,0 0 0 16,4-10 0-16,3-3 0 15,7-6 0-15,0-3 1 16,4 0-1-16,3-10 0 16,4-2 0-16,3-7 1 15,0 3-1-15,0-10 1 0,7 1-1 16,4-13 1-16,0 1-1 15,0-4 0-15,0-3-4 16,-4-1 1-16,-3 1-8 16,3 3 1-16,4 4-10 15,-4 2 0-15</inkml:trace>
  <inkml:trace contextRef="#ctx0" brushRef="#br0" timeOffset="103288.2854">21174 8200 39 0,'0'-7'19'0,"3"4"-6"15,-3 3 23-15,0 0-32 16,0 0 1-16,0 0 1 0,0 0 1 15,4-6-9-15,6 0 0 16,8 0 6-16,3-4 0 16,4 1-3-16,7-4 1 15,3 1-2-15,0 2 1 16,0-2-1-16,1-1 0 16,3 7 0-16,-4 3 0 15,-3 3 0-15,-1 3 0 16,-2 6 0-16,-5 4 0 0,-3 2 0 15,-3 7 0-15,-4 4 0 16,-3-1 0-16,-8 0 0 16,-6-7 1-16,-11 1-1 15,-8-3 1-15,-6 0 0 16,0-4 0-16,0 1 0 16,3-4 0-16,0 4-1 15,8-7 1-15,3 0-2 16,7-3 1-16,0 1-1 15,7-4 0-15,7 0-1 16,10 0 1-16,15 0-1 16,7 0 0-16,3 3 0 15,4 0 1-15,3 3 0 16,1 3 0-16,-4 4 0 16,-4 3 0-16,-7 3 1 15,-7 6 0-15,-6 3 0 16,-8-3 0-16,-4 3 1 15,-17 0 1-15,-7 1 0 16,-11-1 0-16,-10-3 0 0,0-3 1 16,-7-3-2-1,-4 3 0-15,0-10-7 0,4 1 0 16,3-4-12-16,0-3 1 16</inkml:trace>
  <inkml:trace contextRef="#ctx0" brushRef="#br0" timeOffset="103649.0818">20641 8316 48 0,'-11'-10'24'0,"19"7"-26"16,-5 6 32-16,8 0-30 16,3 4 1-16,7 5 0 15,4 10 0-15,3-3-2 16,0 3 1-16,0-3 0 15,-3 0 1-15,-4-4-1 16,0 4 0-16,0-3-2 0,1 3 1 16,2-1-6-16,5 4 0 15,-1-6-6-15,-4-3 0 16</inkml:trace>
  <inkml:trace contextRef="#ctx0" brushRef="#br0" timeOffset="103919.6513">20980 8212 38 0,'-11'13'19'0,"1"18"-15"15,6-18 30-15,0-1-32 16,-3 4 0-16,-3 6 0 15,-1 6 1-15,-3-3-4 16,0 0 0-16,-11 0 2 16,1 4 1-16,-5-7-1 15,-2 3 0-15,-1 3-6 16,7-6 1-16,4-3-10 16,3-4 1-16</inkml:trace>
  <inkml:trace contextRef="#ctx0" brushRef="#br0" timeOffset="104163.6364">20634 8535 30 0,'7'-9'15'0,"46"-10"-10"0,-32 13 17 15,4-1-23-15,7 4 1 0,-1 0-1 16,1-3 1 0,0 6 0-16,0 0 1 0,3 0-8 15,0 0 1-15,-3 3-3 16,-11-3 0-16</inkml:trace>
  <inkml:trace contextRef="#ctx0" brushRef="#br0" timeOffset="104431.4224">20747 8288 31 0,'18'18'15'0,"17"39"-13"16,-21-38 28-16,-4 12-30 16,5 10 0-16,-1 3 0 0,0 3 0 15,-4 0 0-15,-10 0 1 16,0-6-2-16,-3-7 0 16,-1-9-9-1,1 0 1-15</inkml:trace>
  <inkml:trace contextRef="#ctx0" brushRef="#br0" timeOffset="104835.0163">22599 8306 39 0,'-11'-9'19'0,"18"25"-21"15,0-13 30-15,1-3-26 16,-1 0 0-16,3 0 1 0,8 0 1 16,3-3-5-16,7-1 1 15,4-5 2-15,0 3 0 32,17-4-3-32,-7 4 1 15,-3 0-6-15,-3 9 0 16,-5 0-7-16,-10 3 1 15</inkml:trace>
  <inkml:trace contextRef="#ctx0" brushRef="#br0" timeOffset="105063.6944">22659 8548 44 0,'-32'6'22'0,"25"0"-19"15,7-3 38-15,0-3-38 16,7 4 0-16,4-4 2 16,3-4 0-16,7 1-7 15,11-6 1-15,3 3 2 16,11-4 1-16,7 4-7 16,0-3 1-16,-4-1-12 15,4-2 0-15</inkml:trace>
  <inkml:trace contextRef="#ctx0" brushRef="#br0" timeOffset="105750.2769">23700 8209 33 0,'3'-12'16'0,"32"-13"-11"16,-20 18 14-16,2-2-19 15,8-1 0-15,0 4 2 16,-1 0 1-16,1 0-2 16,-4 2 0-16,0 1 4 15,-7 0 0-15,1 3 1 16,-5 3 0-16,-3 4 0 15,-7 2 0-15,-3 10-2 16,-8 3 1-16,-3 0-2 16,0 3 0-16,-4-3-1 15,-3 6 1-15,3 0-1 0,1 0 1 16,3 4-2-16,0-7 1 16,3-3-1-16,0 0 1 15,1 0-2-15,3-7 0 16,0 4 0-1,0-6 1-15,3 2-1 0,1-5 0 16,-1-4 0-16,4 0 1 16,4-2-1-16,3 2 0 15,7-3-1-15,3 0 1 0,8 0 0 16,3-6 0 0,0 3 0-16,4-3 0 15,4 3 0-15,6-9 0 0,-3 2 0 16,-1-2 0-16,-2 3-3 15,-5-1 0-15,1-2-8 16,0-1 0-16,3 1-7 16,-3-3 0-16</inkml:trace>
  <inkml:trace contextRef="#ctx0" brushRef="#br0" timeOffset="106233.102">24634 7996 45 0,'-3'-16'22'0,"14"10"-16"0,-11 6 33 16,0 0-34-1,3 0 1-15,-3 3 3 0,-3 3 1 16,-5 10-12-16,-6 0 0 16,-3 3 7-16,-1 6 1 15,0-3-3-15,4-7 1 16,0 7-3-16,4-3 1 0,-1 3-1 16,4-6 0-16,3 2 0 15,4 1 0-15,0 3-1 16,11-6 0-1,-4 0 0-15,7-4 1 0,4 4-1 16,3-4 0-16,0 1 0 16,7-4 0-16,1 1-1 15,2-7 1-15,5-3-2 16,2 0 1-16,1 0-3 16,4-3 0-16,-1-4-3 15,4 4 1-15,10-3-4 16,1 3 1-16,3-7-5 15,-11 1 0-15,0-7-2 16,-3 1 0-16</inkml:trace>
  <inkml:trace contextRef="#ctx0" brushRef="#br0" timeOffset="106697.1442">25121 7927 42 0,'-28'-19'21'0,"25"22"-30"0,3-3 37 0,0 0-26 15,0 0 0-15,0 0 5 16,0 0 1-16,3 3-7 15,-3 1 0-15,7 2 7 16,-7 3 1-16,0 4 0 16,0 6 0-16,0-1-2 15,0 1 0-15,-3 9-2 16,-1 7 0-16,-3 12-2 16,0-6 1-16,0 9-3 15,-4 6 1-15,1-2-2 16,-1 8 1-16,1 1-1 15,-5 0 0-15,5-1 0 16,-1-2 1-16,4-3-1 16,0-14 0-16,4-2 0 15,-1-9 1-15,1-4 0 16,-1-6 0-16,1-3-4 16,-1-4 1-16,4 1-14 15,0-4 1-15,-3-2-7 0,-1-23 0 16</inkml:trace>
  <inkml:trace contextRef="#ctx0" brushRef="#br0" timeOffset="109158.3795">25471 2010 27 0,'-4'-3'13'0,"11"-1"1"15,-7 4 13-15,0 0-24 16,0 0 1-16,4 4 3 15,-4-4 0-15,0 0-7 16,0 0 0-16,0 3 6 16,0 0 0-16,0 0-2 15,-4 0 1-15,1 3-1 16,-4-3 0-16,-1 1-2 16,-2-1 1-16,-1 0 0 15,1-3 0-15,-4 0 0 16,-1 3 0-16,1 0-1 15,0 7 1-15,0-10-2 0,0 9 1 16,-4-6-1-16,4 3 0 16,-3 10 0-16,-1-7 0 15,0 1-2-15,4 2 1 16,0 4 0-16,0-3 0 16,3-7-1-16,1 0 1 15,3 4-1-15,3-1 1 16,4 4-1-16,0 2 1 0,0 4 0 15,4 0 0-15,-1 0-1 16,1 3 1-16,-1-7 0 16,1-2 0-16,-1-1 0 15,1-2 0-15,-4 2 0 16,4-5 0-16,-1-4 0 16,1 0 0-16,-4-3 0 15,3 0 0-15,-3 0 0 16,7 3 0-16,-3-3 0 15,3 0 1-15,0-3-1 16,0-3 0-16,3-1 0 16,-3 1 0-16,4 0-1 15,0 0 1-15,-1 2 0 16,1 4 0-16,3 0-1 16,0 7 1-16,0 2 0 15,0-3 0-15,4 4 0 16,0 2 0-16,-1 10 0 15,-3-3 0-15,0 6 0 0,1-3 1 16,-8 3-1 0,0-3 1-16,-4 0-1 0,-3-3 0 15,-3 6 0-15,-4-3 1 16,0-3-1-16,-1 6 1 16,-6-10-1-16,0 1 0 15,0-3 0-15,-4-4 1 16,1-3-1-16,-1 1 1 15,4-4-1-15,-4-6 1 16,1-4-2-16,-1-5 1 0,1 2-4 16,2-2 0-16,5-1-6 15,6 1 0-15,1-7-10 16,13-3 0-16</inkml:trace>
  <inkml:trace contextRef="#ctx0" brushRef="#br0" timeOffset="109744.3974">25464 1916 33 0,'-29'-26'16'0,"26"20"-11"15,-1-3 15-15,1-1-19 16,-4-2 1-16,-7 2 2 15,-1 1 0-15,-2 6-4 16,-1-6 1-16,-10 9 4 0,-4 3 0 16,-7 3-1-1,-3 10 0-15,3 12-1 16,0-3 1-16,4 6-2 0,3 10 1 16,1 0-3-16,-1 0 1 15,0 2-1-15,0 4 1 16,4 4-1-16,3-1 1 15,4 6 0-15,7-2 0 0,4 11-1 16,6-2 1-16,4-3-1 16,14 2 1-16,11 1-1 15,10-3 0-15,11-16 0 16,10-4 0-16,4-5 1 16,0-13 0-16,4-10 0 15,3-5 0-15,0-7 1 16,0-13 0-16,7-9 0 15,-10-3 1-15,-1-13-1 16,-10-9 1-16,-11-6 0 16,-10-10 0-16,-4 4-1 15,-7-7 0-15,-3 0-1 16,-7 7 1-16,-4-10-1 16,-11 6 0-16,-13 3 0 15,-12 1 0-15,-6 2-1 16,-4 7 1-16,4 6-4 15,-4 10 0-15,4 5-7 16,7 7 1-16,3 7-11 0,11-1 0 16</inkml:trace>
  <inkml:trace contextRef="#ctx0" brushRef="#br0" timeOffset="110435.6109">26384 2925 25 0,'0'-9'12'0,"-24"-16"6"16,20 15 4-16,1 1-16 15,-5 0 1-15,1-1 4 16,4 1 0-16,-1 3-13 16,1-1 0-16,-1 1 8 15,4 0 1-15,0-4-4 16,4-2 1-16,6 2-3 15,1-5 0-15,0-14-1 16,-4 1 1-16,3-9-1 0,-3-4 1 16,0 0 0-16,-3 0 0 15,-4 1-1-15,0 11 1 16,0 7-1-16,0 0 0 16,0 7 0-16,3 2 0 15,-3 13 0-15,7 10 0 16,8 15-1-16,2 0 1 15,8 12 0-15,0 4 0 16,3 0 0-16,0-7 0 0,0-2 0 16,0-1 0-16,-3-6 0 15,-4-6 1-15,0-6 1 16,1-7 0-16,-1-6 1 16,0-6 0-16,-3-10 0 15,-4-15 0-15,-4-7 0 16,-6-6 0-16,-4-6-2 15,-4 0 1-15,1 6-2 16,-4 6 1-16,3 7-1 16,4 9 0-16,0 0-1 15,0 9 0-15,7 1-4 16,-3 9 0-16,13 3-9 16,1 3 1-16,14-3-8 15,-7 0 1-15</inkml:trace>
  <inkml:trace contextRef="#ctx0" brushRef="#br0" timeOffset="110839.8839">27044 2533 47 0,'0'25'23'0,"11"-3"-23"0,-4-18 37 16,7 2-36-16,3 0 1 15,5 0 1 1,-1-3 0-16,3-3-3 0,8-3 0 16,0-6 2-16,0-10 1 15,-1 0-1-15,1-6 0 0,-4-6-1 16,-6 3 1-16,-5 3-2 16,-10-4 1-16,-7 1 0 15,-10-3 0-15,-12 9 0 16,-2 6 1-16,-4 10 0 15,-4 12 0-15,0 4 0 16,0 8 1-16,4 17-2 16,7 2 1-16,3-2-1 15,11 3 0-15,7 2-1 16,7-2 0-16,7 0 0 16,4-10 0-16,10-3-4 15,4-6 0-15,7-13-6 16,7-3 1-16,-4-9-10 15,4-10 1-15</inkml:trace>
  <inkml:trace contextRef="#ctx0" brushRef="#br0" timeOffset="111216.1485">27584 2580 49 0,'-18'13'24'0,"18"-10"-23"0,4 0 38 16,3 3-39-16,3 1 0 15,4-1 1-15,4-6 0 16,3-3-1-16,4 3 0 16,0-10 1-16,3-5 1 15,11-26-1 1,-11 7 1-16,-7-1-1 16,-7 4 0-16,-7-1 0 15,-10 1 0-15,-4 3-1 16,-8 9 1-16,-2 10-1 15,-8 9 0-15,-3 6 1 16,3 13 0-16,0 15-1 16,4 4 1-16,7 2 0 15,4 1 0-15,6 0 0 16,8 0 0-16,6-10-1 16,8-6 0-16,3-6-1 15,4-3 0-15,14-13-5 16,6-9 0-16,5-10-11 15,-1-3 1-15</inkml:trace>
  <inkml:trace contextRef="#ctx0" brushRef="#br0" timeOffset="111786.6272">28325 2386 23 0,'-8'-6'11'0,"5"15"1"0,3-9 3 15,0 0-12-15,0 0 1 16,0 0 3-16,-4 0 0 16,1 3-7-16,-1 7 0 15,-3-10 7-15,-3 9 0 16,-1-6-2-16,-3 7 1 16,0-4-2-16,3 0 0 0,-10 4-2 15,7 8 0-15,-7-2-2 16,-4 3 1-16,8 9-1 15,-1 3 1-15,4 7 0 16,0-3 0-16,3 2-1 16,4 1 1-16,7-7 0 15,4-3 0-15,6-6-1 16,8-9 0-16,7-10 0 16,-1-12 1-16,11-1-1 15,-10-15 1-15,7-13 0 16,-4-5 0-16,4-17 0 15,-4 4 0-15,0-10-1 16,-6-3 1-16,2-10-1 16,-10 1 0-16,-7 12 0 15,-7 13 0-15,0 12 1 16,-7 13 1-16,-3 12 0 16,3 22 0-16,0 19 0 0,3 1 0 15,8 11 0-15,6 4 0 16,8 12-2-16,-1 1 1 15,8-1-1-15,-4 3 0 16,1-6-1-16,-5-9 1 16,-3-3-5-16,7-4 0 15,-3-15-8-15,3-9 1 16,4-17-7-16,3-8 1 0</inkml:trace>
  <inkml:trace contextRef="#ctx0" brushRef="#br0" timeOffset="112206.655">29143 2054 63 0,'-32'9'31'0,"-17"22"-40"16,31-18 60-16,-6 3-48 15,-5-4 1-15,5 4-1 16,-8 3 1-16,7-1-6 15,-3 1 0-15,7 0 4 16,0 0 0-16,3-3-2 16,11 2 0-16,3-2-1 15,11 3 1-15,4-10-1 16,10 4 1-16,11 2-1 16,7 11 1-16,10-1 0 15,-10-3 0-15,0 6 0 0,-4-3 0 16,-7-3 0-16,-7 0 1 15,-6 0 1-15,-8 0 0 16,-7 3 0-16,-7-3 1 16,-11 0-1-16,-10 0 1 15,-4-4 0-15,-3-2 0 16,3-3-2-16,4-1 0 16,-4-2-2-16,11-4 1 0,3 0-9 15,8-3 0-15,6-3-13 16,18-6 1-16</inkml:trace>
  <inkml:trace contextRef="#ctx0" brushRef="#br0" timeOffset="112776.7576">29820 1859 46 0,'-17'-3'23'0,"24"-22"-15"16,-4 19 25-16,4 3-31 0,0-4 1 15,4 4 2-15,10-13 0 16,0 1-6-16,4-7 0 16,7 3 3-16,10 0 1 15,-3 7-1-15,7-1 0 16,-7 4-2-16,-8-1 1 0,-2 4 0 16,-5 3 1-16,-3 9 0 15,-3 10 1-15,3 9 0 16,-7-3 0-1,-3 9 1-15,-8 4 0 0,8 2-1 16,-11 1 1-16,0-4-1 16,-11 1 1-16,8-10-2 15,-8 3 0-15,-3-6-1 16,-7-3 1-16,-4-6-1 16,1-1 0-16,-1 1-1 15,0-4 1-15,4 0-1 16,7 1 0-16,10-1-1 15,1 1 1-15,13 5-2 16,8-5 1-16,7 2-4 16,0 4 1-16,-1-7-6 15,11 4 0-15,1-1-12 16,-1 1 0-16</inkml:trace>
  <inkml:trace contextRef="#ctx0" brushRef="#br0" timeOffset="113184.2534">30466 2502 43 0,'-4'-3'21'0,"-13"12"-6"0,13-6 24 0,-6 1-35 16,-8 8 1-16,-3 7 3 15,3-3 1-15,1 9-12 16,2 0 1-16,5-3 6 16,6 3 0-16,4-3-3 15,7-7 1-15,15-15-2 16,6-9 0-16,0-10 0 16,0-3 0-16,-3-3 0 15,3-3 0-15,-10 0 0 16,-8-1 1-16,-6 11-1 15,-4 2 0-15,-4 7 0 16,-13 9 1-16,3 6-1 16,-4 0 1-16,-3 7-1 15,3 2 0-15,1 1-2 16,6 3 0-16,7 0-10 16,-3-1 0-16,14-8-7 15,-7-1 0-15</inkml:trace>
  <inkml:trace contextRef="#ctx0" brushRef="#br0" timeOffset="114353.6516">27700 3192 28 0,'4'-6'14'0,"-1"12"-3"0,-3-6 12 16,0 0-18-16,0 0 1 15,0 0 3-15,4 3 0 0,-4-3-11 16,7-3 1-16,0 3 7 15,3-3 1-15,1-4-3 16,3 4 1-16,7 0-2 16,0 0 0-16,1 3 0 15,-1-3 0-15,0 0-1 16,-3 3 0-16,-1-3 0 16,4 6 0-16,4 0 0 15,0 3 0-15,-4-3-1 16,4 4 0-16,3-4 0 15,4 3 0-15,6 0-1 16,1-6 0-16,7 0 0 16,7 0 0-16,3-3 0 15,4 3 1-15,-3 0-2 16,3 0 1-16,-4 0 0 16,4-3 0-16,0 0 0 15,0 3 0-15,14-3 0 16,-3-4 1-16,-8 1-1 0,4 0 1 15,-3 0 0-15,-1 2 0 16,-3-2-1-16,-3 3 1 16,-1 3 0-16,4-3 1 15,0 0-1-15,0-3 0 16,-7 2-1-16,0-5 1 16,0 9 0-16,3-6 0 31,29-1-1-31,-4 1 1 15,-3 0-1-15,-8-3 1 0,-10-1-1 16,0-2 1-16,0 5 0 16,0-2 0-16,-3 3-1 15,-4-1 0-15,-4-2 0 16,18 0 0-16,-7 2 0 16,-7-5 1-16,7 5-1 15,0 1 0-15,3 3 0 16,1 0 0-16,-4 3 0 15,17 0 0-15,-3 3 0 16,-7-3 0-16,-7 6 0 16,0-9 0-16,0 3 1 15,0 0 0-15,-3 0 0 16,-4 0 0-16,-4 0 0 16,8-6 0-16,-15 3 0 15,0 3 1-15,-3 0-2 16,-11 3 0-16,-7 0-1 0,-10 0 0 15,0 7-16-15,-11 8 1 16</inkml:trace>
  <inkml:trace contextRef="#ctx0" brushRef="#br0" timeOffset="122505.1712">10506 4663 37 0,'-7'-29'18'0,"3"17"-15"0,4 12 18 16,0-6-21-16,0 6 0 0,4 3 0 15,-4 0 0-15,3 3 0 16,1 0 1-16,-4 1 1 16,0-4 0-16,0 0 1 15,0 0 0-15,3 3 2 16,-3-3 0-16,4 1 1 16,-4-1 0-16,3 0-2 15,1 0 1-15,3 0-2 16,0 0 0-16,0 3-2 15,4 1 1-15,-1 2-2 16,1 1 1-16,3-4-2 16,0 3 1-16,0 1 1 15,4-4 0-15,-1 3 0 16,1 1 0-16,3-4 0 16,7 3 0-16,4-2 1 15,0-4 0-15,3 6-1 16,4 1 0-16,0-1-1 15,3 4 0-15,0-1 0 0,1 1 0 16,3 2 0-16,0 1 0 16,6-3 0-16,5 2 0 15,3 1 0-15,0-4 1 16,0-5-1-16,3 2 0 16,1 4-1-16,-1-1 0 15,-3 1 0-15,4 6 1 16,6-4-1-16,1 4 1 15,-1 0 0-15,-3-3 0 16,4-1 0-16,0 1 1 0,6 6-1 16,4 3 0-16,-3 0 0 15,0 3 1-15,-4-3-2 16,0 7 1-16,0-4 0 16,3 3 1-16,1 1-1 15,7-1 1-15,-1 0-1 16,1-2 0-16,0-7 1 15,-4 3 0-15,7 0-1 16,11-3 0-16,-7 0 0 16,-1 0 0-16,1 0 0 15,3 0 0-15,4 6 0 16,3-9 0-16,-6 2-1 16,-1 1 1-16,-3 7-1 15,3-1 1-15,4-6 0 16,-4 6 0-16,0-3 0 15,0 0 0-15,-3 0 0 16,7 4 1-16,0-1-1 16,-8 0 0-16,1-3 0 15,0 0 0-15,-4 0 0 0,11 3 0 16,-4-2 0-16,-3-1 1 16,3 0-1-16,0-3 0 15,4 6 0-15,0-3 0 16,0 3 0-16,-1-3 0 15,54 19 0 1,-14-3 0-16,-11-10 0 16,-7 4 1-16,-4-7-1 15,0 3 0-15,-3-2 0 16,-3-1 0-16,-1-6 0 16,0-3 0-16,1-1 0 15,-1 1 0-15,0 0 0 16,4 0 1-16,-3 0-1 15,-1-1 0-15,7 1 0 16,-3-3 0-16,7 0 0 16,-7-4 0-16,4 10 0 15,-1-6 0-15,0 3 0 16,1-4 0-16,-8 1 0 16,8 3 0-16,-1 0 0 15,-3-4 0-15,-4 4 0 16,-6 0 1-16,6 3-1 15,4 0 0-15,-11 0 0 16,0 0 0-16,-3-3-1 0,0 3 1 16,7-1 0-16,0 1 0 15,-4-3 0-15,0-6 0 16,-6-1 0-16,6 1 0 16,-3-1 0-16,-8 1 0 15,1 3 0-15,-4-1 0 16,4 7 0-16,-7 0 0 15,-1 3 0-15,1-6 0 16,0 6 0-16,-1 0 0 16,4 4 0-16,-10-4 0 15,7 6 0-15,-4-6 0 16,0 0 0-16,-3-3 0 0,-1-6 0 16,-3-1 0-16,-7 1 0 15,4 0 0-15,-4-1 0 16,4 1 0-16,-1-3 0 15,-6 2 0-15,-1 1 0 16,-3 0 0-16,-4-1 0 16,-3-2 0-16,-3-1 0 15,-8 1 0-15,0-4 0 16,-3-2 1-16,-3-1-1 16,-8 0 0-16,0 1 0 15,-3-4 0-15,-4 0 0 16,-7 0 0-16,-3 0 0 15,-1 0 0-15,-3 0 0 16,0-3 1-16,-7 0-1 16,4 0 0-16,-1-3 0 15,-3 3 1-15,0-3-1 0,0-3 1 16,-3 3-1-16,-1-4 0 16,1 4 0-16,-4-9 0 15,-4-1 0-15,0-9 0 16,-3 7 0-16,0-1 0 15,0 0 0-15,-3-9 1 16,2-3-1-16,1 3 1 16,0 0-1-16,-3 0 1 0,-1-10-1 15,-3 7 1-15,0 3-1 16,-4-3 1-16,0 3-1 16,0 3 0-16,1 0 0 15,3 3 0-15,-4 3 0 16,11 4 0-16,-7-1 0 15,7 4 0-15,3 2-1 16,4 1 1-16,0 6 0 16,0 0 0-16,7 6 0 15,7 4 0-15,7 2-1 16,4 1 1-16,6 3 0 16,8 2 0-16,3 7 0 15,1 4 0-15,6 2-1 16,-3-3 1-16,3-3 0 15,0 4 1-15,4-4-2 16,-3 0 1-16,-8-3 0 16,-3-4 0-16,-8 1 0 15,-6 6 0-15,-4-6 0 0,-3 0 1 16,-8-3-1-16,-10 6 0 16,-11 6 0-16,-10 0 1 15,-11 0-1-15,-3-3 1 16,-7 4-1-16,-8-1 1 15,8 3-4-15,3-3 0 16,7-6-8-16,11-3 1 16,14-9-10-16,10-20 1 15</inkml:trace>
  <inkml:trace contextRef="#ctx0" brushRef="#br0" timeOffset="125252.452">21385 9134 26 0,'-31'-15'13'0,"-8"18"-9"15,32-3 13-15,0 3-14 16,0-3 0-16,-4 3 1 16,1-3 1-16,-1 0-5 15,4 0 1-15,0 0 4 16,3-3 0-16,4 3-1 15,0 0 1-15,-3-3-1 16,10 0 1-16,-7 3-2 16,3-7 1-16,1 7-1 15,3 0 0-15,-7 0-1 16,3 3 1-16,1-3-2 16,0 4 1-16,3-8-1 15,-4 4 0-15,4 0 0 0,4 0 0 16,-1 0 0-16,-3-3 0 15,0 6 0-15,4-3 1 16,-4-3 0-16,4 6 0 16,-1 1 0-16,1-1 0 15,-1 0-1-15,1 0 1 16,0-3-1-16,-1 3 1 16,1 0-1-16,-1 3 1 0,8 4-1 15,0 2 0-15,3 4-1 16,3-6 1-16,5-1-1 15,-1-3 1-15,0 0-1 16,0-2 0-16,1-1 0 16,2-3 1-16,5 0 0 15,-5 3 0-15,1 0 0 16,0 3 0-16,0 4 0 16,-4-4 0-16,0 0-1 15,-7 0 1-15,4 4-1 16,-4-4 1-16,-3 0-1 15,-1 1 1-15,1-1-1 16,0-3 0-16,-1 0 0 16,-3 0 1-16,0 4 0 15,-3-7 0-15,0 0 0 16,-4 0 0-16,0 0 0 16,-7 0 1-16,0 0 1 15,0 0 0-15,0 0-1 0,0 0 0 16,0 0 0-16,-4 0 1 15,1-3-2-15,-1 3 1 16,1 0-2-16,-4 0 1 16,3 0-1-16,1-4 0 15,-1 4 0-15,0 0 0 16,1-3 0-16,-1 3 0 16,4-3-1-16,0 0 1 15,0 3-1-15,0-6 1 16,4-1-2-16,-1 1 0 0,1-3-6 15,3-1 1-15,4 1-16 16,3 3 0-16,-7 6-1 16,-7 3 1-16</inkml:trace>
  <inkml:trace contextRef="#ctx0" brushRef="#br0" timeOffset="127894.9144">22744 9385 27 0,'-15'3'13'0,"15"-9"-13"0,0 6 16 0,4-6-15 15,0-1 0-15,-1-2 0 16,1 3 1-16,-1-4-2 16,4 1 1-16,0-1 0 15,0 1 1-15,0 0 0 16,4-4 0-16,0 1-1 15,-1-4 1-15,4-3-1 16,4-3 0-16,3 6 0 16,0-5 0-16,0 2-1 15,1-3 1-15,2 0-1 16,-3 3 1-16,1-3-1 16,-1 0 1-16,-4 0 0 15,1 0 0-15,0 0 0 16,-4 0 0-16,3 0 0 15,1 4 0-15,0-11 0 16,-1 4 0-16,1 0-1 0,3 0 1 16,0-3-1-16,-3 0 0 15,3-1 0-15,0 1 1 16,-3-3-1-16,0-1 0 16,-1 1 0-16,4 3 0 15,8 3 0-15,-1-3 1 16,0-1-1-16,4-2 0 15,-4 0 0-15,0 2 1 16,0 4-1-16,1-3 1 0,-5-3-1 16,5-7 0-16,-5 4 0 15,4-1 0-15,1-3 0 16,-1-5 1-16,4-1-2 16,-4 6 1-16,0-3 0 15,0 0 0-15,4 4 0 16,0-1 0-16,7 7 0 15,-4 0 1-15,4-1-1 16,0-5 0-16,-8 5 0 16,1-9 1-16,0 4-1 15,-4-4 0-15,0 0 0 16,4-3 0-16,0 7 0 16,-1-4 0-16,1-6 0 15,0 3 1-15,3 3-1 16,8-6 0-16,-1-3 0 15,-3 0 0-15,3 0 0 16,-3-4 1-16,-4-2-1 0,-3 12 0 16,0-3 0-16,-1-3 0 15,5 0 0-15,-1-4 1 16,0-2-1-16,0-4 0 16,-3 1 0-16,4-10 1 15,-5 6-1-15,5 0 0 16,2 1 0-16,1 5 1 15,0-6-1-15,-4 1 1 16,-3 2-1-16,-4 4 0 16,-3-4 0-16,0 4 1 0,-1 6-1 15,1-1 0-15,0 1 0 16,-1 0 1-16,1 6-1 16,3-6 0-16,4 0-1 15,-7 3 0-15,3-3 1 16,0-1 0-16,4 4 0 15,0-6 0-15,-4 9-1 16,0 3 1-16,4 1 1 16,0-1 0-16,-8 3-1 15,1 1 1-15,0-4-1 16,-1-6 0-16,1 0 1 16,0 0 0-16,-4-3-1 15,0-7 0-15,0 10 0 16,4 0 0-16,-4 3 0 15,0 0 0-15,0 0 0 16,-3 13 0-16,0-4 0 16,-4 4 0-16,0-3-1 15,0 5 1-15,0 1-1 0,4 0 1 16,-4 9 0-16,0 3 0 16,0-2 0-16,-3 2 1 31,-1-3-1-31,1 3 1 15,-8 4-1-15,1-4 1 16,-4 1-1-16,-4 2 1 16,-3 7 0-16,-3-1 0 0,-1 1 0 15,-3 6 0-15,0 0-1 16,0 3 1-16,-4 0 0 16,1 4 0-16,-5 2-1 15,-2 4 0-15,-4 5 0 16,3 1 0-16,-3-3 0 15,3 3 0-15,0-4 0 16,8-2 0-16,2-4 0 16,-2 4 0-16,3-4 0 15,3 1 0-15,4-7 0 16,4 0 0-16,3-3-1 16,3-12 1-16,8-4-1 15,6-6 1-15,8-3 0 16,3-10 0-16,11 4-1 15,-4-4 1-15,8 1 0 16,3 3 0-16,6 9-1 16,1 3 1-16,-7 9 0 0,-3 1 0 15,-5 9-1-15,1 3 1 16,-7 16 0-16,-4 0 1 16,0 6-1-16,-10 12 0 15,-7 11 0-15,-8-5 1 16,-6 4-1-16,-4 7 1 15,-4-7-1-15,0 6 1 16,-3-6-1-16,7-6 0 16,0 0-5-16,4-13 1 15,3-6-10-15,3-10 1 0</inkml:trace>
  <inkml:trace contextRef="#ctx0" brushRef="#br0" timeOffset="128751.5935">27019 3844 36 0,'-14'3'18'0,"7"0"-13"0,7-3 22 16,0-6-24-16,0 6 0 15,0 0 1-15,4-6 1 16,3 0-6-16,7-7 0 16,7-3 4-16,7 4 1 0,4-10-3 15,10 0 1-15,4 3-1 16,0 3 1-16,3 4-2 16,-3 6 1-16,-3-1-1 15,-5 7 0-15,1 3 0 16,0 7 1-16,-7 6-1 15,-4 2 0-15,-3 4 1 16,-8 0 0-16,-3 0 1 16,-7 3 0-16,-7 4 0 15,-3 8 0-15,-8-9 0 16,-6 4 1-16,-1 5-1 16,-7-2 0-16,-3-1 0 15,-7-2 0-15,-4-7 0 16,0-3 1-16,8-3-2 15,2-4 1-15,5-2-1 16,6-7 0-16,7 0-1 16,4-6 0-16,14-6 0 0,11 0 0 15,14-7-1-15,0-2 1 16,3 2-1-16,4 4 1 16,10-1-1-16,0 10 1 15,1 3-1-15,-1 7 1 16,4 2 0-16,-4 13 0 15,-10 0 0-15,-7 7 1 16,-7 2 0-16,-11 1 0 16,-7-4 1-16,0-6 1 15,-18 10 0-15,-6-1 1 16,-8-2 0-16,-7-1 0 0,-3-9-1 16,-4-3 1-16,0-7-2 15,4-5 1-15,0-4-2 16,0-6 1-16,6-4-4 15,1 1 1-15,7-3-10 16,3-1 0-16,15 1-12 16,-8 2 1-16</inkml:trace>
  <inkml:trace contextRef="#ctx0" brushRef="#br0" timeOffset="133435.4634">11733 6538 30 0,'-10'-25'15'0,"20"3"-16"0,-6 12 16 0,-1 4-15 16,1 0 0-16,0-7 5 15,-1 7 1-15,-3 0-5 16,0-1 1-16,0 4 3 16,-3 0 0-16,-1 3-1 15,0 6 1-15,-3 7-2 16,-3 6 0-16,-1 3-2 15,-3 12 1-15,0-2-1 16,3-4 0-16,4 6 0 16,4-2 0-16,3-4 0 15,0-3 1-15,3-6 0 16,4-4 1-16,0-2 0 16,1-4 1-16,2-5 0 15,1-8 0-15,-1-5-1 16,1-4 1-16,-4-2-1 15,0-1 0-15,0-3-2 16,-3-3 1-16,-4 4-2 16,0 2 1-16,0 0-2 0,-4 4 0 15,1 5 0-15,-1 7 0 16,-3 7-1-16,-4 2 1 16,1 0-1-16,-1 7 1 15,1 6 1-15,3 3 0 16,3 0-1-16,0-3 1 15,4-3 0-15,0 0 0 16,0-4 0-16,0-5 1 16,4-4 0-16,0-3 1 15,3-3 0-15,0-9 0 0,3-7 0 16,1-9 0 0,-1 0-1-16,1-3 1 0,0-10-2 15,-1-3 1-15,-3-2-1 16,0 2 0-16,-3 9-1 15,3 7 1-15,-7 10-1 16,0 11 1-16,-7 20-2 16,0 12 1-16,-4 1-1 15,1 8 1-15,3 4 0 16,3 0 0-16,0-4 0 16,8 1 0-16,3-3 2 15,0-7 0-15,0-6 0 16,0-7 0-16,4-5 0 15,-1-10 0-15,1-6 0 16,0-10 1-16,-4-9-1 16,0-7 0-16,-4-5-1 15,1-7 1-15,-4 0 0 0,-4 0 1 16,1 13-1-16,-1 2 0 16,-3 17-1-16,-4 12 0 15,1 16 0-15,-1 9 0 16,1 6-1-16,-1 10 1 15,4-4-1-15,4 4 1 16,3 3 0-16,0-3 0 0,0-7 0 16,0-9 1-16,0-3-1 15,0-9 1-15,0-13 0 16,3-13 0-16,1-2 0 16,-1 2 0-16,1-28 0 15,-1 4 0-15,-3-4-1 16,0-3 0-16,-3 7 0 15,-4 2 0-15,0 10-1 16,0 6 1-16,-4 10-1 16,-3 9 1-16,0 12-1 15,-4 7 0-15,0-3 0 16,4 9 0-16,0 6-3 16,4 1 0-16,3 11-15 15,7 8 0-15</inkml:trace>
  <inkml:trace contextRef="#ctx0" brushRef="#br0" timeOffset="134830.7192">25128 9319 41 0,'-7'-12'20'0,"11"15"-9"16,-4-3 21-16,0 0-30 15,0 0 0-15,7 0-1 16,-4 3 0-16,1 3-2 16,-8 4 0-16,1 12 2 15,-8-7 0-15,-3 7-1 16,0 3 1-16,0 4 0 15,-4-4 0-15,4 0 0 16,4-3 1-16,3-4 0 16,0-5 0-16,3-4 1 15,4-2 1-15,7-7 0 0,7-7 0 16,4-5-1-16,14-13 1 16,3 3-1-16,4-10 0 15,-1-8-2-15,1-4 0 16,-7 3-1-16,-7 7 1 15,-4 5-1-15,-7 10 0 16,-7 10-1-16,-7 12 1 16,-7 10-1-16,-7 9 1 15,-7 9-1-15,0-3 1 0,-1 4 0 16,5-1 0-16,3-3 0 16,3-3 0-16,8-6 0 15,3-3 1-15,10-7-1 16,8-6 1-16,3-9 0 15,7-6 0-15,4-1 0 16,7-9 0-16,-1-6-1 16,-2-7 1-16,-1-2-1 15,-14 2 1-15,-7 10-2 16,-7 3 1-16,-10 16-1 16,-11 9 1-16,-4 10-1 15,-10 2 1-15,3 10-1 16,4-3 1-16,3 3-1 15,4 0 1-15,4 1 0 16,3-4 0-16,3-7 0 16,4-2 1-16,7-4-1 15,4-3 0-15,6-6 1 16,5-6 0-16,2-3-1 16,4-4 1-16,-3-9 0 0,-7-6 0 15,-4 0-1-15,-4 0 1 16,-6 6-1-16,-11 6 0 15,-7 10-1-15,-4 12 1 16,-3 3 0-16,-4 7 0 16,4 3 0-16,4-3 0 15,2-4 1-15,1-3 0 16,7 4 0-16,4-4 0 0,-1 1 0 16,4-1 0-16,4 1-10 15,3-1 1-15,-4 7-12 16,1-7 0-16</inkml:trace>
  <inkml:trace contextRef="#ctx0" brushRef="#br0" timeOffset="136423.3778">26984 6425 44 0,'-7'6'22'0,"3"-6"-18"0,4 0 22 15,0 0-22-15,0 0 1 16,0 0 3-16,0 0 0 15,0 0-7-15,0 0 0 16,0 0 8-16,7-6 0 16,-3 0-2-16,3 2 1 15,-3 1-1-15,-1 0 1 16,-3 3-3-16,4-6 1 16,-1 3-2-16,-3 3 1 15,0 0-2-15,4-3 0 0,-4 3-2 16,3-3 1-16,4 3-1 15,0-7 1-15,0 4-1 16,4-3 1-16,0 0-1 16,3 2 0-16,0 1 0 15,3-3 0-15,5 3-1 16,2-3 1-16,4-1-1 16,8 1 1-16,10 0 0 15,3 0 0-15,4-7-1 16,10 4 1-16,15-1-1 15,3 7 1-15,7-3-1 16,-3-1 1-16,0 4-1 16,6 0 0-16,1 3 0 15,-7 0 1-15,-1-3-1 16,1 3 0-16,-14-3 0 16,-11 6 0-16,-11-3 0 0,-3 3 0 15,-11-6 0-15,-3 6 1 16,-7-6-1-16,-8 6 1 15,1-3 0-15,-7 0 0 16,-1 0 0-16,-3 0 0 16,0 0 0-16,-7 0 0 15,0 0-1-15,0 0 1 16,0 0-1-16,0 0 0 16,0 0 1-16,0 0 1 15,0 0-1-15,0 0 0 16,7-3-1-16,-7 3 0 0,4 0 0 15,-4 0 0-15,0 0-2 16,0 0 1-16,3-3-3 16,-3 3 0-16,7-3-13 15,4 0 0-15,-4 6-11 16,-39 3 0-16,32-6 28 16,0 0 0-1</inkml:trace>
  <inkml:trace contextRef="#ctx0" brushRef="#br0" timeOffset="140476.6731">6749 9561 42 0,'-11'-22'21'0,"4"19"-22"16,7 3 21-16,0 0-20 15,-4 3 1-15,-3 0 1 0,-3 3 1 16,-4 4-1-16,-4-1 0 16,4 7 2-16,-11-1 1 15,-3 7 0-15,0 6 0 16,-7-2 0-16,-8 2 0 15,4 0-3-15,1 3 1 16,-1 1-2-16,4 8 1 16,3-8-1-16,4-4 1 15,3 0-1-15,4 1 0 0,3 2 0 16,4 0 1-16,3-3 0 16,4 1 0-16,7 5-1 15,7 1 1-15,0 2-1 16,8-2 0-16,2-4-1 15,4 0 1-15,4 1-1 16,7-7 1-16,0-13-1 16,3 7 1-16,0-9 0 15,0-7 0-15,-3-3 0 16,-4-6 0-16,-6-4 0 16,-1-2 1-16,-7-7-1 15,-4 3 0-15,1 4 0 16,-8-4 0-16,1 0 0 15,-4 4 1-15,-7-1-2 16,-4 4 1-16,-6 6-1 16,3-1 0-16,-15 11 0 15,-6 2 0-15,3 7-1 0,1-4 1 16,-5 1-1-16,12-1 1 16,-1 1 0-16,7 3 0 15,1-7-4-15,6-3 0 16,1 4-7-16,6-1 1 15,4-3-10-15,7-12 0 16</inkml:trace>
  <inkml:trace contextRef="#ctx0" brushRef="#br0" timeOffset="141016.1678">6812 9300 46 0,'-42'-15'23'0,"-11"18"-27"16,39-3 32-16,-4 3-27 16,-14 3 0-16,-6 7 3 15,-15-1 0-15,0 4-4 16,3 0 0-16,-3-1 2 15,-7 1 1-15,4 9-1 16,3 7 0-16,-10-1-1 16,-11 6 1-16,7 20-1 15,3 9 0-15,8 6 0 16,-1 0 0-16,18 13 0 0,4 3 1 16,17 2-1-16,15 11 1 15,10-13-2-15,25-7 1 16,14-6 0-16,14-6 0 15,7-12 0-15,17-16 0 16,19-13 0-16,2-13 0 16,1-15 0-16,7-15 1 15,-4-13 0-15,1-13 0 16,-8-12 0-16,-10-16 0 16,0-51 0-1,-40 7 0-15,-20 7-1 16,-21 9 0-16,-29 18-1 15,-17 10 0-15,-11 13-2 16,-10 12 0-16,-4 9-5 16,7 7 0-16,3 9-12 15,8 4 1-15</inkml:trace>
  <inkml:trace contextRef="#ctx0" brushRef="#br0" timeOffset="141572.7868">7920 10138 49 0,'-4'0'24'0,"4"0"-27"0,0 3 33 0,-3 0-29 15,-1 3 1-15,-6 4 2 16,-1 5 1-16,1 4-5 15,-1 0 1-15,0 6 3 16,4-3 0-16,7 3-1 16,4 0 0-16,6 0-1 15,8-3 0-15,10 0-2 16,1-6 1-16,6-10 0 16,4-6 0-16,-4-6 0 15,-3-7 1-15,-4-2 0 16,-7-11 0-16,-14-2 0 15,-10 0 0-15,-8 0 0 16,-14 6 0-16,-3 3-1 16,-7 7 0-16,-4 2-4 15,0 4 1-15,4 6-4 16,0 3 0-16,10-3-4 0,7 6 1 16,4-6-4-16,11 0 1 15,13-6-5-15,8-3 1 16</inkml:trace>
  <inkml:trace contextRef="#ctx0" brushRef="#br0" timeOffset="142262.7826">8269 10062 39 0,'14'4'19'0,"4"17"-18"0,-11-14 33 16,0 5-33-16,0 1 1 16,4 9 3-16,-1 0 0 0,-3 3-5 15,0 0 0-15,0 0 4 16,0-3 1-16,-3-6-1 15,-1-1 1-15,1-2-1 16,0-4 1-16,-4 1 0 16,0-7 0-16,0-3-1 15,3-6 1-15,4-7-1 16,4-15 0-16,-1 0-3 16,4-7 1-16,4-3-2 15,0 4 0-15,-4-1 0 16,0 10 0-16,-4 7-1 15,1 2 1-15,3 6-1 16,-3 10 0-16,3 4 0 16,4 5 1-16,-4 4-1 15,0 5 1-15,7 7-1 0,0 7 0 16,0-4 1-16,4 0 0 16,0-3-1-16,-4-3 1 15,-4-6 0-15,1-4 0 16,0-2 0-16,-1-1 1 15,5-6-1-15,-1-3 1 16,0-6-1-16,4-3 1 16,3-1-1-16,-4-2 1 15,-2 2-1-15,-1-5 1 32,3-13-1-32,-6 2 0 15,-4 1 0-15,-7 3 0 0,-7 0-1 16,-3 7 1-16,-8 5 0 15,1 7 0-15,-8 3-1 16,-3 6 1-16,0 7-1 16,-1 3 1-16,5 3 0 15,3-1 0-15,0 4-1 16,7 3 1-16,7 0 0 16,3-3 0-16,15 0 0 15,3 0 0-15,7-3 0 16,4 0 0-16,10-10-2 15,8 4 1-15,-1-4-5 16,4-6 0-16,0-6-6 16,0-6 1-16,3-7-9 15,4-6 1-15</inkml:trace>
  <inkml:trace contextRef="#ctx0" brushRef="#br0" timeOffset="142623.2033">9899 9909 62 0,'-25'-10'31'0,"-3"13"-43"0,17 1 56 16,-10 5-44-16,-10 4 0 15,-1-1 0-15,0 4 0 16,4-1 0-16,0 4 1 16,6 0 0-1,8 0 0-15,7-3 0 16,7-1 0-16,11 1 0 15,6 0 0-15,15-1-1 16,4 7 0-16,2 0 0 16,-6 0 1-16,-4 0-1 15,-3 6 0-15,-4 1 0 16,-7-1 0-16,-3 3 0 16,-4 0 0-16,-11-2 0 15,-3-1 1-15,-10 0-1 16,-4-6 1-16,-8-3-2 15,-2 0 0-15,-1-10-5 16,0-3 1-16,4-2-12 16,3-14 1-16</inkml:trace>
  <inkml:trace contextRef="#ctx0" brushRef="#br0" timeOffset="142848.6043">9596 9407 57 0,'-4'-6'28'0,"8"12"-35"0,-8 0 44 16,-7 7-37-16,-6 9 0 16,-4 9 0-16,-4 0 0 15,0 10-1-15,4 0 0 16,3-3-7-16,4 2 0 0,11-5-6 15,3-19 0-15</inkml:trace>
  <inkml:trace contextRef="#ctx0" brushRef="#br0" timeOffset="143509.7558">11342 9655 61 0,'-21'-19'30'0,"14"28"-41"0,3-15 56 0,-7 9-46 16,-6 10 1-16,-15 6 0 16,-7 6 0-16,-3 3 1 15,0 6 0-15,-1 1-1 16,1 2 1-16,3-5-1 16,7-7 1-16,4-3-1 15,7-3 1-15,3-4-1 16,18-2 0-16,14-4 0 15,4-2 1-15,7-4-1 16,3 0 0-16,7 3 0 16,1 0 0-16,-5 4 0 15,-6 2 0-15,-4 4 0 16,-7 6 0-16,-10 0 1 16,-8 3 0-16,-6 10 1 15,-8-1 0-15,-3 1 0 16,0-1 0-16,0-6-1 15,-1 0 0-15,5-9-4 0,6-6 0 16,4-4-7-16,7-9 1 16,7-12-9-16,11-17 0 15</inkml:trace>
  <inkml:trace contextRef="#ctx0" brushRef="#br0" timeOffset="143719.2222">11575 9614 49 0,'-4'-6'24'0,"8"12"-28"0,-4 10 38 0,0 12-33 16,-4 13 1-16,1 12 0 15,-4 3 0-15,-4 7-3 16,-3-3 0-16,0 2 2 16,-7-2 1-16,-1-4-2 15,1-5 1-15,0-11-4 16,0-8 0-16,-4-7-11 15,8-3 1-15</inkml:trace>
  <inkml:trace contextRef="#ctx0" brushRef="#br0" timeOffset="143946.2214">11271 9959 79 0,'7'0'39'0,"18"3"-56"0,-14 0 73 16,10-3-56-16,11 3 0 16,-4 4 0-16,7-4 1 15,0-3-1-15,4 0 0 16,7 0-3-16,3 0 0 16,1-3-5-16,-4 3 0 15,3-4-12-15,-7 1 0 16</inkml:trace>
  <inkml:trace contextRef="#ctx0" brushRef="#br0" timeOffset="144769.3702">11853 10009 58 0,'0'-3'29'0,"14"0"-39"16,-3 3 44-16,7 0-34 15,13 0 0-15,1 0 0 16,3-3 0-16,1 0 0 15,-1-1 1-15,4 1 0 16,0-6 0-16,-8-7 0 16,1 7 1-16,-11-4 1 15,-3 4 0-15,-7 3-1 16,-11-4 1-16,-8 7-1 16,-9 0 1-16,-4 6-2 15,-11 13 1-15,-7-4-2 16,0 1 1-16,8 2-2 15,2 4 1-15,8 3-1 16,7 0 1-16,7 0-1 16,11-3 1-16,6 3 0 0,11 0 0 15,4 0 0-15,7-10 0 16,3-2-1-16,7-7 0 16,1-6-2-16,6-4 0 15,7-2-2-15,4-7 0 16,-3-2-1-16,-11 2 0 15,-7 6 1-15,-11 4 1 0,-7 6 1 16,-3 6 1-16,-4 10 2 16,-4 12 1-16,1 10 0 15,-4 3 1-15,4 6 0 16,-4 3 0-16,0 0 1 16,0-9 0-16,0 3-1 15,0-10 1-15,-4-5 1 16,1-4 1-16,-1-7 1 15,-3-5 1-15,0-7-2 16,-3-9 0-16,3-6 0 16,-4-7 0-16,1-12-2 15,-4-13 1-15,0-19-4 16,0-5 1-16,7-8-1 16,3 5 0-16,4-8-1 15,7 1 1-15,4 9-2 16,10 0 1-16,4 4 0 15,3 5 0-15,-3 16 0 16,0 7 0-16,-1 12 0 0,5 6 1 16,-8 10-1-16,-3 15 0 15,-1 7 0-15,1 12 1 16,-4 4-1-16,-3 2 1 16,-4 4 0-16,-3-7 1 15,-8-3 0-15,-3 1 1 16,-7-1 0-16,-14-3 1 15,0 0-1-15,-11 3 1 16,-7-3-1-16,-3-3 0 16,-4-3-6-16,4 9 1 15,-1 4-18-15,1-4 1 0</inkml:trace>
  <inkml:trace contextRef="#ctx0" brushRef="#br0" timeOffset="147113.1063">1736 4829 62 0,'0'0'31'0,"0"15"-31"0,0-15 31 0,0 0-32 16,0 0 1-16,0 4-1 16,0 2 0-16,0 3 1 15,0 7 1-15,0 3-1 16,0 0 0-16,0-1 0 16,0 11 1-16,-7 5-1 15,3 4 1-15,4 12 0 16,-10 9 0-16,10 7-1 15,-8 0 0-15,5 0 0 16,3 9 0-16,0-3 0 16,3 19 0-16,5 7-1 0,-5-4 1 15,4 0 0 1,4-3 0-16,-1 3 0 0,-3 3 0 16,7-3 0-16,-3-3 1 15,0-6-1-15,6-4 1 16,-6 1-1-16,6 2 1 15,5-5 0-15,-5-4 0 16,15 10-1-16,-11-16 1 16,11 3-1-16,3-3 0 15,-3 9 0-15,0-3 1 16,3 4-1-16,-3 2 0 0,-1-2 0 16,1-1 1-16,4-3-1 15,-5 7 0-15,8 3 0 16,0-1 0-16,0 1 0 15,3-4 0-15,0-2 0 16,4-7 1-16,-3 6 0 16,6 1 0-16,0-7 0 15,-6 0 1-15,3 0 0 16,3-3 0-16,0-6-1 16,1 0 0-16,10-7 0 15,0 4 0-15,-7 2-1 16,7-2 0-16,-4 3 0 15,-7-4 0-15,-3 1 0 16,4-1 1-16,-1-2-1 16,7-1 1-16,-13 1-1 15,6 2 1-15,8 7-1 16,-8-6 1-16,4-4-1 0,-7-3 1 16,-4 1-1-16,0-4 0 15,4-3 0-15,-3 3 1 16,2-3-1-16,-2 3 1 15,-1-3-1-15,4 4 0 16,0-1 0-16,-4-3 1 16,1-3-1-16,-12-7 0 15,5-5 0-15,-5-1 1 16,-6-6 0-16,-4 0 0 0,-7-12 1 16,-3-1 0-16,-1-2 0 15,-2-1 1-15,-1-6 0 16,7-3 0-16,-14-6 0 15,3-3 0-15,-3-7-1 16,0-9 0-16,0-3-1 16,7-7 0-16,-7-3-1 15,-7 1 0-15,4-4 0 16,3-3 0-16,-7 0 1 16,-4 0 0-16,4-3-1 15,-4 3 0-15,-3-3 1 16,0 3 0-16,4 7-1 15,-1 9 0-15,0-1 0 16,8 4 0-16,-8 10-1 16,11 8 1-16,0 7-2 15,0 16 1-15,11 15 0 16,-8 7 0-16,8 12-1 16,0 3 1-16,3 13 1 0,-4 3 0 15,1 10 0-15,-4-1 0 16,0-9 0-16,-3-6 0 15,-8 3 0-15,-3-10 1 16,0-6-1-16,-14-6 1 16,-4 0 0-16,-7-6 0 15,1-4 0-15,-12-12 1 16,-3-6 0-16,-3-10 0 0,-4-15-1 16,4-1 1-16,-8-5-1 15,-3-10 0-15,-3 3-4 16,13-4 0-16,1 1-13 15,0 7 0-15,10-4-9 16,-7-7 1-16</inkml:trace>
  <inkml:trace contextRef="#ctx0" brushRef="#br0" timeOffset="148433.7602">4763 11517 37 0,'-18'-18'18'0,"7"24"-12"16,11-6 19-16,0 0-23 15,0-3 1-15,-3 3 3 16,-4 0 1-16,0 0-7 15,0-3 0-15,0-1 6 16,-4 4 1-16,-3 0-2 16,0 0 1-16,-4-3-3 15,-3 3 1-15,-4 3-2 16,1-6 1-16,-1 3-2 16,0 3 1-16,0 4-2 15,1-4 1-15,-1 6 0 16,0 4 0-16,4-1-1 0,-3 1 0 15,6 3-1-15,7-4 1 16,-6 1 0-16,3-1 0 16,6 1-1-16,-2-1 1 15,3 1 0-15,3-1 0 16,4 1-1-16,0-1 1 16,0-2 0-16,11-1 0 15,-1-2-1-15,8-4 1 16,3-3 0-16,-7-3 0 15,4-4 0-15,10 1 0 0,-10 3 0 16,7 0 0-16,3 3 0 16,-7 3 0-16,7 3-1 15,-3 4 1-15,0 2-1 16,-11 4 1-16,0 3 0 16,0-1 0-16,-7-5 0 15,-3 12 1-15,-8 0-1 16,-3 6 1-16,-7 1-1 15,-4 2 1-15,-3-2-1 16,-4-1 1-16,4-6-1 16,0-3 1-16,0-6-1 15,0-1 1-15,-8-2-4 16,1-7 0-16,0-6-5 16,3 3 0-16,4-3-11 15,3 0 1-15</inkml:trace>
  <inkml:trace contextRef="#ctx0" brushRef="#br0" timeOffset="148748.6413">3799 12373 36 0,'-3'4'18'15,"52"18"-20"-15,-28-26 21 0,11 8-19 16,11-8 1-16,9 4 1 16,19 0 0-16,0 0-2 15,-1-3 1-15,1 3 1 16,6-3 0-16,1 3 0 15,0-3 0-15,6 3-3 16,-17 0 1-16,-3 0-10 16,-11 0 0-16</inkml:trace>
  <inkml:trace contextRef="#ctx0" brushRef="#br0" timeOffset="149395.975">4452 12665 42 0,'-18'3'21'0,"1"16"-23"0,6-16 33 16,-31 13-26 0,-4-7 0-16,4 4 2 15,3-4 0-15,7 4-10 16,-3-1 1-16,10 1 5 16,4-1 1-16,3 4-3 15,15 3 0-15,6 0-1 16,15 3 0-16,3-4-1 15,18 4 1-15,3 10-1 16,1 2 1-16,2 1 0 16,-6 6 0-16,11 2-1 15,-15 8 1-15,0-11 0 16,-7 1 1-16,-6 3-1 16,-5 0 1-16,-6-3 1 15,-11-10 0-15,-4 4 1 16,-6-7 1-16,-4-9 0 15,-8-1 0-15,5-5 0 16,-11-10 0-16,-1-9-1 0,-2-7 1 16,-1-6-2-16,0-6 0 15,14-6-1-15,8-3 0 16,10-14-1-16,10-2 0 16,5-12 0-16,2-4 0 15,8-6-2-15,7 6 1 16,-11 3-1-16,4 10 1 0,-8 6-1 15,1 9 1-15,-15 13-4 16,-3 9 0-16,-3 10-4 16,3 6 0-16,-11 3-9 15,11 0 0-15</inkml:trace>
  <inkml:trace contextRef="#ctx0" brushRef="#br0" timeOffset="149670.2233">5390 12323 45 0,'22'10'22'0,"45"2"-27"0,-53-9 32 0,10 1-27 16,12-4 1-16,10-4-1 0,-8-2 1 16,5 0-1-1,6 0 0-15,1-1-3 0,6 1 1 16,-7 0-9-16,1 3 0 16</inkml:trace>
  <inkml:trace contextRef="#ctx0" brushRef="#br0" timeOffset="150310.2744">7426 11172 49 0,'-18'-3'24'0,"-10"6"-28"0,18 1 40 16,-8 2-34-16,-7 3 1 15,-3 1 3-15,0 5 0 16,-8 1-7-16,-6 0 1 16,-4 3 4-16,-3-1 1 15,0 1-3-15,6 9 1 16,1-12-1-16,10 0 1 15,7-1-3-15,4 1 1 16,7 0-1-16,7-1 0 0,7 1 0 16,11 3 0-16,10 3-1 15,11-3 0 1,3 0 0-16,0-1 0 16,0 4 1-16,-6-3 0 0,-8-3 0 15,-4 6 0-15,-6 0 1 16,-4 6 0-16,-7 0 0 15,-11 0 0-15,-6-3 0 16,-8 7 0-16,-7-1 0 16,4-9 1-16,0 0-2 15,3-9 0-15,1-1-6 16,6-9 1-16,-3-3-10 16,7-3 1-16,0 3-5 15,-1-3 1-15</inkml:trace>
  <inkml:trace contextRef="#ctx0" brushRef="#br0" timeOffset="150550.5507">6646 12217 47 0,'14'-10'23'0,"57"-2"-26"0,-46 2 42 15,14 1-39-15,13-4 0 16,15 4 0-16,-7-7 0 0,0 7 0 16,-3-4 0-16,-4 7-1 15,-4 0 1-15,-7 9-9 16,-3 3 1-16,-10 7-6 16,-12 2 1-16</inkml:trace>
  <inkml:trace contextRef="#ctx0" brushRef="#br0" timeOffset="151046.9498">6600 12778 60 0,'-14'-3'30'0,"21"0"-45"16,-3 0 59-16,3-4-44 0,0 1 1 15,18-13 0-15,7-3 0 16,6-3-2-16,1 0 1 16,7 3 1-16,0 6 0 15,3 4-1-15,-3 6 0 16,-11 12 0-16,-6 10 1 15,-19 9 0-15,-10 3 0 16,-14 10 0-16,-7 5 1 16,-4 8 0-16,-3-4 1 0,-7 6 1 15,3-6 0-15,4-3-1 16,0-6 1-16,6-4-1 16,5-3 0-16,6-6-2 15,4-6 1-15,7-6-2 16,11-4 1-16,6-9-2 15,4 0 1-15,4-3-2 16,10-6 1-16,4-7-4 16,11-9 1-16,-5-3-5 15,-2-1 1-15,-1 4-7 16,-3-3 1-16,3 0-4 16,-3 0 0-16</inkml:trace>
  <inkml:trace contextRef="#ctx0" brushRef="#br0" timeOffset="151347.082">7461 12612 47 0,'7'12'23'0,"4"32"-28"0,-15-31 42 15,4 2-35-15,-3 1 1 16,-1 0 3-16,1 3 1 15,-1-4-8-15,1 1 1 16,-1 0 4-16,4-4 0 16,4 4-1-16,6-4 0 15,11-2-2-15,8-1 0 0,6 1-1 16,-3-4 0-16,3-3-1 16,-3-3 0-16,3 3-4 15,-3-3 1-15,-4 0-6 16,-7 0 0-16,-3-3-7 15,-4 0 1-15</inkml:trace>
  <inkml:trace contextRef="#ctx0" brushRef="#br0" timeOffset="151616.1119">7747 12618 48 0,'-21'-3'24'0,"14"25"-28"16,7-16 41-16,0 7-32 16,0 6 1-16,-4-4 3 15,1 10 1-15,-1 7-13 0,4 5 1 16,0 7 7-16,-3 3 1 16,3 7-4-16,0-1 1 15,-4 3-3-15,4-2 1 16,-3-1-4-16,-4-12 0 15,7-4-6-15,3-5 0 16,1-1-9-16,6-6 0 16</inkml:trace>
  <inkml:trace contextRef="#ctx0" brushRef="#br0" timeOffset="151919.3979">8498 12094 54 0,'7'7'27'0,"39"2"-35"15,-32-9 43-15,4 3-36 16,3 3 1-16,4-2 0 16,7 2 0-16,-1-6 0 15,-2 0 1-15,-1-3-4 16,4 3 0-16,-1-3-10 16,1 3 0-16</inkml:trace>
  <inkml:trace contextRef="#ctx0" brushRef="#br0" timeOffset="152156.5693">8580 12486 60 0,'-4'4'30'16,"53"-20"-39"-16,-27 10 52 0,9-1-43 15,5 1 0-15,6-7 1 16,7 4 0-16,4 0-2 16,4 2 0-16,-1 1-10 15,4 0 0-15,-18 6-4 16,-13 0 0-16</inkml:trace>
  <inkml:trace contextRef="#ctx0" brushRef="#br0" timeOffset="153176.641">10238 11298 44 0,'-11'-16'22'0,"4"10"-15"16,7 6 36-16,0 0-40 16,-4 0 0-16,1 0 3 0,-1 0 0 15,1 0-7-15,-4 0 1 16,0 0 5-16,-4 0 1 15,-3 0-3-15,-4 0 1 16,1 3-2-16,-4-3 1 16,-4 6-2-16,0 4 0 15,1 2-1-15,-1 1 0 16,4-1 0-16,0 4 1 0,3 0-1 16,-3 3 0-16,-4-4 0 15,7 7 0-15,1 0-1 16,-1-3 1-16,8 0-1 15,-1 3 1-15,4-3 0 16,3 2 0-16,4-2-1 16,0-3 1-16,4 0 0 15,3-4 0-15,4-6 0 16,3 4 1-16,0-10-1 16,3 3 0-16,1 0 0 15,10 0 1-15,0-3-1 16,4 3 0-16,0 1 0 15,0-1 0-15,-1 0-1 16,-2 0 1-16,-1 0 0 16,-7 3 0-16,0 1 0 15,-3 2 0-15,-4 0 0 16,-3 1 0-16,-8-1 0 16,-3 1 1-16,-3-1 0 0,-4 1 0 15,-1 2-1-15,-6 1 1 16,0-1 0-16,-3 1 0 15,-5-4-1-15,-2 0 1 16,3-2-1-16,-4-4 1 16,0-3-2-16,0-3 1 15,4-4-4-15,0 1 1 16,4 0-5-16,2 3 1 16,1 3-14-16,7 3 1 15</inkml:trace>
  <inkml:trace contextRef="#ctx0" brushRef="#br0" timeOffset="153477.1579">9543 12242 42 0,'0'-10'21'0,"35"-2"-14"16,-17 12 23-16,13-6-29 15,19-4 0-15,6 4 0 16,4-4 0-16,7 1-2 16,4 3 1-16,-1 0 0 15,4 2 1-15,0 4-1 0,1-3 0 16,-8 3-5-16,-4 3 0 15,1 1-8-15,-12 2 0 16</inkml:trace>
  <inkml:trace contextRef="#ctx0" brushRef="#br0" timeOffset="154077.6621">10209 12455 52 0,'-38'19'26'0,"6"-10"-29"15,21-6 44-15,-3 4-40 16,-3 2 1-16,-1 7 0 15,-3-1 1-15,3-2-4 16,4-1 1-16,0-2 1 16,3-1 1-16,8-2-2 15,-1 5 1-15,11-2-2 16,4-1 1-16,6 3-1 16,5 7 1-16,2 3 0 15,5 3 0-15,-1 4-1 16,4 5 1-16,-4 4 0 15,-4 9 0-15,-2-3 0 0,-8 3 1 16,-7-3-1-16,-7-4 1 16,-7 4 2-16,-7-9 0 15,0-7 1-15,-4-6 0 16,0-10 0-16,-3-5 1 16,-4-10-1-16,1-7 1 15,-1-9-3-15,4-12 1 16,3 0-2-16,8-1 1 0,6-5-3 15,11-10 1-15,7 0-2 16,7-10 0-16,4-6-2 16,7-2 0-16,0-4-2 15,-4 12 0-15,-3 7-1 16,-8 9 1-16,-3 13-2 16,-10 9 0-16,-8 7-4 15,-10 8 1-15,4 14-4 16,-5 2 1-16</inkml:trace>
  <inkml:trace contextRef="#ctx0" brushRef="#br0" timeOffset="154364.384">10682 11875 60 0,'-3'-38'30'0,"20"48"-47"0,-6-10 59 16,3 6-42-16,7 6 0 15,11 14 0-15,3 8 1 16,4 7-1-16,-4-4 0 16,0 4 0-16,-3-6 1 15,-4-4-1-15,1 0 1 16,-1-2-1-16,4-1 1 0,-1 0-6 15,1-9 1-15,-4-3-11 16,-3-7 0 0</inkml:trace>
  <inkml:trace contextRef="#ctx0" brushRef="#br0" timeOffset="154588.9677">11105 11966 48 0,'-31'-35'24'0,"20"4"-20"15,11 22 36-15,0 2-35 16,0 1 0-16,0 6 0 16,-3 6 0-16,-4 7-8 15,-1 18 1-15,1 4 4 16,-10 9 1-16,-4 3-5 16,-8-3 1-16,-6-1-3 15,-7-2 0-15,3-3-4 16,0-7 0-16,-3-6-9 15,0-9 1-15</inkml:trace>
  <inkml:trace contextRef="#ctx0" brushRef="#br0" timeOffset="154754.9711">10693 12167 37 0,'21'-13'18'0,"60"0"-9"0,-53 10 24 15,11 3-33-15,-4-3 0 16,4 6 1-16,-4-3 0 0,1-3-1 15,-1 3 0-15,-3 3-3 16,-1-3 0-16,-2-3-9 16,-5-3 0-16</inkml:trace>
  <inkml:trace contextRef="#ctx0" brushRef="#br0" timeOffset="155008.8546">11014 11746 48 0,'-50'0'24'0,"75"29"-25"16,-18-17 38-16,7 13-37 15,11 16 1-15,3 6 0 0,4 13 0 16,0-7-1-16,-4 3 0 15,-3 4-3-15,-8-4 1 16,-3 1-5-16,-3-16 0 16,-4-7-7-16,0-6 0 15</inkml:trace>
  <inkml:trace contextRef="#ctx0" brushRef="#br0" timeOffset="155535.0217">12086 11216 53 0,'-14'4'26'0,"21"21"-31"16,-7-19 49-16,4 10-41 16,-1 2 1-16,1 20 3 15,-1 0 1-15,4 2-9 16,-3 4 1-16,-1 0 6 16,1 6 1-16,-1 7-2 15,1 2 1-15,-1 14-2 16,-3-1 0-16,0 0-2 15,0 3 1-15,-3-3-2 0,-1 7 1 16,1-7-1-16,-1 9 0 16,4-9-1-16,-3 4 1 15,3-1 0 1,0-6 0-16,0-3-1 0,3 0 1 16,1-4 0-16,-1 1 0 15,4-3 0-15,1-4 0 16,-1-6-1-16,-4-3 1 15,1-12-1-15,-4-4 1 16,0 0-1-16,-4-9 0 0,4-3-4 16,-3-6 1-16,-1-10-7 15,1-6 1-15,-1-13-15 16,8-15 0-16</inkml:trace>
  <inkml:trace contextRef="#ctx0" brushRef="#br0" timeOffset="155924.3192">12093 11367 26 0,'-10'-6'13'0,"17"15"-2"0,-4-9-2 16,-3 0-4-16,4 3 1 16,-4-3 6-16,0 0 0 15,3 6-13-15,-6 4 0 16,-4 6 10-16,-4 2 1 15,-3 4-4-15,-7 3 1 16,-4 4-3-16,-3-1 0 0,0-3-3 16,-1-6 1-1,-6 3-9 1,7 3 1-16,7-6-11 16,3-4 0-16</inkml:trace>
  <inkml:trace contextRef="#ctx0" brushRef="#br0" timeOffset="156524.4891">11695 13437 49 0,'0'0'24'0,"0"0"-15"15,0 0 34-15,3-4-40 16,4 1 0-16,4-3 2 16,3 0 1-16,0-4-7 15,7-2 0-15,0 2 6 16,8-2 0-16,6-1-1 16,7 4 0-16,4 3-2 15,-4-1 1-15,1 1-1 16,6 3 0-16,4 0-2 15,0 3 1-15,3-3-1 16,4-4 0-16,4 4-1 16,-11-6 0-16,-7 3-15 0,-11 2 0 15,-28 1-5-15,-11-9 0 16</inkml:trace>
  <inkml:trace contextRef="#ctx0" brushRef="#br0" timeOffset="157486.4584">12891 12050 35 0,'-11'-3'17'0,"18"10"-9"16,-7-7 20-16,0 0-23 16,0 0 0-16,4 0 3 15,3-7 1-15,0 4-10 0,7 6 0 16,3 0 7-16,1-3 1 16,3 4-2-16,4-4 0 15,3 0-2-15,7 0 0 16,-3 0-1-16,7-4 0 15,7-5-1-15,10 0 0 16,1-1-1-16,10-2 0 16,10 5 0-16,-6 1 0 15,-1 0 0-15,-3 0 0 16,-7 6-2-16,-7 0 0 0,-10 3-2 16,-5 0 1-16,-9 0-3 15,-12 0 0-15,-3 3-2 16,-6-2 0-16,-8 2-1 15,-4 0 0-15,-3-3-6 16,3 0 1-16</inkml:trace>
  <inkml:trace contextRef="#ctx0" brushRef="#br0" timeOffset="159812.3932">15078 10978 33 0,'3'-6'16'0,"-3"-4"-4"0,0 10 16 16,0 0-23-16,0-6 1 0,0 0 4 15,-3 0 0-15,-1 2-12 16,-3 4 1-16,-3-6 8 15,-5 6 1-15,-2 0-4 16,-1 3 1-16,-7-3-3 16,1 3 0-16,-1 4-1 15,-7 2 1-15,1-3-2 16,-5 1 0-16,1 2 0 16,-4 0 0-16,4 7 0 15,7-6 0-15,3 2-1 16,4 4 1-16,3-4-1 15,4 4 0-15,4 3 0 16,2 0 1-16,5 3-1 16,3 0 1-16,0-1 0 15,3-2 0-15,1-3 0 16,0 0 1-16,3-1-1 16,0-5 0-16,0 2 0 15,0-2 0-15,3-1 0 16,1 0 0-16,3-2 0 0,4-4 0 15,6 0 0-15,5-6 0 16,-1-3 0-16,0-1 0 16,0 4 0-16,4 3 0 15,0 3 0-15,3 4 0 16,-7 5-1-16,-3 10 0 16,0 3 0-16,-4 3 1 15,-7 1 0-15,-3 2 0 0,-4-3 0 16,-4 0 0-16,-6 1 1 15,-12-4 0-15,-6-3 1 16,-7-3 0-16,0-4-1 16,0 1 1-16,-8-7-1 15,1-6 1-15,0 1-1 16,3-1 0-16,4-3-7 16,7-3 0-16,7 3-13 15,10 0 0-15</inkml:trace>
  <inkml:trace contextRef="#ctx0" brushRef="#br0" timeOffset="160188.8553">14499 12098 52 0,'-7'-10'26'0,"18"10"-30"0,-1-3 34 16,4 3-29-16,1-3 1 15,16-3-1-15,8 2 0 0,10 4-2 16,4-6 1-16,7-3 1 16,4-1 0-16,-1-2-1 15,8 2 0-15,-1 4-4 16,-3-3 1-16,1 6-9 16,-12-4 0-16,-7 4-2 15,-10 0 0-15</inkml:trace>
  <inkml:trace contextRef="#ctx0" brushRef="#br0" timeOffset="166298.0322">14425 12696 47 0,'-14'-3'23'0,"14"13"-16"16,0-10 24-16,0 0-28 15,0 0 1-15,0 0 2 16,7-7 0-16,4 1-8 16,-1-3 1-16,4-4 5 15,4-2 1-15,3-1-2 16,0-3 1-16,0 3-2 15,4 1 0-15,7 2-1 16,-4 1 1-16,0 5-2 16,-3 1 0-16,-4 3 0 15,7 0 0-15,-6 6 0 16,-1 0 0-16,-7 3 0 16,0 1 0-16,-3 8 1 15,-1-2 0-15,-6 9 0 16,-8-3 0-16,-6 9 0 15,-8-6 1-15,-7 3-1 0,-3 3 1 16,0-3-2-16,3 3 1 16,0 1 0-16,4-7 0 15,4-4-1-15,2-2 1 16,5-3 0-16,-1-1 0 16,4-2-1-16,4-1 0 15,3-3 0-15,3 1 1 16,1-1-1-16,6-3 1 15,4-3-1-15,8 3 0 0,6-6 0 16,4 0 0-16,-4-3-2 16,4-1 1-16,-4 1-6 15,0-3 1-15,0-1-8 16,0 1 0-16,4-1-6 16,-7-2 0-16</inkml:trace>
  <inkml:trace contextRef="#ctx0" brushRef="#br0" timeOffset="166689.8077">15201 12336 56 0,'0'-3'28'0,"0"3"-27"16,0 0 49-16,0 3-50 15,0 0 1-15,0 3 2 16,0 4 1-16,-7 2-4 16,4 4 1-16,-4 6 2 0,0 3 1 15,-1 6-1-15,1-2 1 16,0 2-2-16,4-6 1 16,-1 3-2-16,4-3 0 15,0 0 0-15,4-6 0 16,6 3-1-16,5-6 1 15,2 3-1-15,8-10 0 0,0 4 0 16,3-4 1-16,4-3-2 16,-1 1 1-16,1-7-3 15,3-4 0-15,1 4-5 16,-5-3 0-16,1 0-7 16,-7 0 0-16,-4-3-6 15,-3-1 1-15</inkml:trace>
  <inkml:trace contextRef="#ctx0" brushRef="#br0" timeOffset="167003.5864">15480 12342 39 0,'-11'-6'19'0,"11"28"-11"0,0-16 29 15,0 13-33-15,0 12 1 16,-3 13 2-16,-1 3 1 16,-3 13-9-16,0-7 1 15,0 4 6-15,0-1 0 16,4-9-2-16,-1 9 1 16,-3-2-2-16,3 2 0 15,1-2-2-15,-1-14 1 16,1 1-3-16,-4-3 1 15,0-7-4-15,-4-3 1 16,4-6-6-16,0-3 0 0,0-3-11 16,3-7 1-16</inkml:trace>
  <inkml:trace contextRef="#ctx0" brushRef="#br0" timeOffset="167484.168">15935 11674 47 0,'-21'-9'23'0,"35"6"-21"0,-14 3 32 16,0 0-31-16,3 6 1 15,5 3 1-15,2 10 0 16,1 3-7-16,3 0 1 0,7 9 5 16,4 1 0-16,3-4-1 15,4 6 1-15,-1-2-2 16,5 5 1-16,2-2-1 16,8-1 0-16,-3-2-2 15,3-1 0-15,-4-6-5 16,-3 0 0-16,-4-9-6 15,-7 0 1-15,-7-7-8 16,-3-9 0-16</inkml:trace>
  <inkml:trace contextRef="#ctx0" brushRef="#br0" timeOffset="167739.8872">16408 11637 50 0,'-7'0'25'0,"14"6"-23"16,-7-3 42-16,0 0-42 0,-11 3 1 16,-3 7 2-16,0 6 1 15,-7 6-7-15,-4 6 1 32,-24 48 3-32,3-10 1 15,0 0-2-15,4-16 1 16,-1-6-6-16,4-9 1 15,4-10-6-15,3-6 0 16,1-7-11-16,6-11 0 16</inkml:trace>
  <inkml:trace contextRef="#ctx0" brushRef="#br0" timeOffset="167935.2759">15953 11806 36 0,'21'-10'18'0,"28"20"-7"16,-31-7 19-16,7 0-28 16,6 3 0-16,5 1 0 15,2 5 1-15,8 4-4 16,4-7 0-16,3 4-1 16,-8-7 1-16,-6-3-12 15,0-3 0-15</inkml:trace>
  <inkml:trace contextRef="#ctx0" brushRef="#br0" timeOffset="168192.9504">16175 11684 55 0,'-11'47'27'0,"18"37"-28"0,0-59 45 16,0 13-44-16,4 15 1 16,0-6-1-16,-1 4 1 0,-3-8-1 15,0-2 0-15,-3-6-4 16,-1-4 1-16,-3-9-8 16,0 0 0-16,18-13-5 15,0-5 1-15</inkml:trace>
  <inkml:trace contextRef="#ctx0" brushRef="#br0" timeOffset="168792.0588">17399 10737 58 0,'7'-25'29'0,"-14"28"-36"0,7-3 56 15,0 3-45-15,0 6 0 16,0 4 1-16,0 9 1 16,0 6-8-16,0 3 1 15,0 7 4-15,-4 9 1 0,4-6-1 16,-3 12 0-16,-1 10 0 16,1 9 0-16,-4 13-1 15,0 9 1-15,0 0-1 16,0 0 0-16,0 15-1 15,0 8 0-15,-4-11-1 16,4 4 0-16,0-13 2 16,-4 7 1-16,1 2-1 15,3-9 1-15,0-6-1 16,-4-3 1 0,0 16 0-1,1-10 0-15,3-7-2 16,0-18 0-16,3-12-1 15,1-10 1-15,-1-9-1 16,1-10 1-16,-1-6-3 0,1-10 0 16,-1 1-7-1,1-13 0-15,3-16-10 0,7-18 0 16,3-13-6-16,1-16 1 16</inkml:trace>
  <inkml:trace contextRef="#ctx0" brushRef="#br0" timeOffset="169227.6069">17540 10765 30 0,'-10'3'15'0,"6"-3"-3"16,4 3 15-16,0-3-24 15,0-6 1-15,-4 3 5 16,4 3 0-16,-3-7-10 16,-4 7 1-16,-4 4 6 15,-6 8 0-15,-4 4-2 16,-4 6 1-16,-3 3-3 16,-4 3 0-16,-3 0-2 0,-4 4 1 15,0-4-1-15,0 0 0 16,4-3-4-16,0-3 1 15,-1-3-14-15,5-3 1 16</inkml:trace>
  <inkml:trace contextRef="#ctx0" brushRef="#br0" timeOffset="169843.7233">16828 13198 35 0,'21'0'17'0,"0"-34"-4"0,-14 34 14 0,7-3-19 16,4-7 0-16,-4 7 7 15,7-6 1-15,-7 9-18 16,-3-7 1-16,-1 1 11 15,-3 0 1-15,0 0-4 16,4 2 0-16,3 4-4 16,0-9 0-16,7 6-3 15,8-3 0-15,6-7 0 16,4 4 0-16,3-1 0 16,0 1 0-16,1-4-4 15,-1 1 1-15,0 2-14 16,1-5 1-16,-8 5-6 15,-14 4 0-15</inkml:trace>
  <inkml:trace contextRef="#ctx0" brushRef="#br0" timeOffset="170336.5921">18249 11687 44 0,'-14'-7'22'0,"14"7"-11"15,0 0 31-15,0 0-39 16,0 0 0-16,0 0 4 15,7-3 0-15,7 0-9 16,4-3 1-16,3 3 5 16,7 0 1-16,4 0-3 15,7-1 1-15,14-2-2 16,0-3 0-16,0 2-3 0,3 1 1 16,0 0-6-16,1-4 1 15,-4 10-10-15,7 0 0 16,-4 7-3-16,-3-7 0 15</inkml:trace>
  <inkml:trace contextRef="#ctx0" brushRef="#br0" timeOffset="170621.7418">18352 12167 60 0,'-4'-10'30'0,"25"10"-31"15,-10-6 60-15,3 0-55 16,14-1 0-16,11 4 1 16,7-3 1-16,3 3-8 15,11-4 1-15,7-2 4 16,7 0 1-16,11-1-3 15,3 1 0-15,-3-4-11 16,-11 7 1-16,-4-7-13 16,-17 4 1-16</inkml:trace>
  <inkml:trace contextRef="#ctx0" brushRef="#br0" timeOffset="173385.2753">20747 10893 29 0,'10'-9'14'0,"5"15"-2"0,-12-6 14 0,4 0-23 16,-3-3 0-16,3 3 4 15,-7 0 1-15,3 0-9 16,1 0 1-16,-4 3 6 16,0 0 0-16,-7 1-1 15,0-1 1-15,-4 3-2 16,-7 0 1-16,-3 0-2 15,4-2 1-15,-5 2 0 16,1-3 0-16,0 0-1 16,-4 0 0-16,1 4-1 15,-4-7 0-15,-4 0-1 16,-3 0 1-16,3 3-2 16,7 0 1-1,-35 9-1 1,14-2 1-16,-3 2-1 15,7 4 0-15,6-3 0 16,8 8 0-16,3-11-1 0,8-1 1 16,3 4 0-16,3-1 0 15,4 1 0-15,3 3 0 16,4-1 0-16,0 1 0 16,0 0-1-16,4-1 1 15,-1 1 0-15,1 0 0 16,0-4 0-16,-1 1 0 15,4-4 0-15,0 1 1 16,4-4-1-16,-1 0 0 0,8-3 0 16,3 0 1-16,4-3-1 15,3 0 0-15,0-3 0 16,4 3 0-16,3 0 0 16,4 0 0-16,7 7 0 15,-4-4 0-15,-6 6-1 16,-5 7 1-16,1-1 0 15,-7 11 0-15,-4 5 0 16,-7-3 0-16,-7 3-1 16,-7 1 1-16,-3-1 0 15,-8 4 1-15,-7-7-1 16,-6-9 1-16,-8 0-1 16,-3-7 0-16,-4-3 1 15,-14 1 0-15,-4-13-1 16,1-7 1-16,3 1-1 15,0-4 1-15,7-2-2 16,8 2 0-16,6 4-8 16,7 2 1-16,11 4-13 0,10 3 0 15</inkml:trace>
  <inkml:trace contextRef="#ctx0" brushRef="#br0" timeOffset="173730.488">19805 11997 56 0,'0'0'28'0,"25"3"-25"16,-15-3 39-16,8 0-40 16,10 0 1-16,7 0 2 15,11-6 0-15,11 3-7 16,13-10 1-16,-3 1 3 16,11-1 1-16,3-2-2 15,4-1 0-15,6 10-5 16,-2-7 0-16,-8 7-8 15,-7-4 0-15,-4-2-7 16,-13 12 1-16</inkml:trace>
  <inkml:trace contextRef="#ctx0" brushRef="#br0" timeOffset="174420.2035">20740 12145 60 0,'-39'6'30'0,"-24"16"-38"0,45-16 54 0,-10-3-45 15,-8 3 0-15,1 7 1 16,-4 6 0-16,-3-3-1 16,-11-1 0-16,0 1 2 15,4 0 1-15,6-4-1 16,8 1 0-16,7-1-1 16,3-2 1-16,11-1-2 15,7 0 0-15,7 1-1 16,11-4 0-16,13 16-1 15,8-3 1-15,3 9-1 16,1 0 0-16,2 7 1 16,5 9 0-16,3 0 0 15,-1-4 0-15,-6 7 0 0,-3 4 0 16,-5-4 0-16,-6 12 0 16,-11-2 1-16,-7-4 1 15,-7-3 0-15,-3-3 0 16,-11-6 1-16,-4 0 1 15,-7-13 0-15,-3-6 0 16,0-10-1-16,0-8 1 16,-8-8-1-16,1-14 1 0,3-11-2 15,0-15 1-15,8 4-2 16,10-4 1-16,10-6-1 16,15 6 0-16,6-6-2 15,12-16 1-15,9 3-1 16,8-6 1-16,7 6-2 15,-7 4 0-15,3 2-1 16,-3 10 0-16,-7 6-2 16,-11 10 1-16,-7 6-6 15,-6 9 0-15,-5 7-7 16,-10 9 0-16,0 3-5 16,-3 0 1-16</inkml:trace>
  <inkml:trace contextRef="#ctx0" brushRef="#br0" timeOffset="174751.9778">21153 11643 62 0,'-7'-22'31'0,"14"3"-45"0,0 16 58 15,0 6-43-15,3 3 1 16,11 10 0-16,8 6 1 16,2 12-4-16,8 4 1 15,0 12 1-15,7 7 1 16,7-1-1-16,7 4 0 16,-4-1-1-16,-6-15 1 0,-1-3 0 15,-3-7 0 1,-4-2-2-16,-14-7 1 0,-3-9-4 15,-4-7 0-15,-7-9-6 16,-3-13 1-16,-4-15-9 16,0-16 1-16</inkml:trace>
  <inkml:trace contextRef="#ctx0" brushRef="#br0" timeOffset="174960.6658">21816 11709 39 0,'-11'-35'19'0,"4"26"-9"15,7 9 27-15,0 0-33 16,-3-3 0-16,3 3 2 15,-4 3 1-15,-3 9-8 16,-4 13 1-16,-6 10 6 16,-11 15 0-16,-4 10-1 15,-7 2 0-15,0 4-2 16,4-12 1-16,3-4-2 0,0-6 1 16,-3-7-4-16,7-5 1 15,-7-1-8-15,10-12 0 16,0-10-12-16,4-9 0 15</inkml:trace>
  <inkml:trace contextRef="#ctx0" brushRef="#br0" timeOffset="175155.8148">21131 12022 50 0,'25'7'25'0,"67"2"-20"16,-60-6 33-16,10 0-38 15,4-3 0-15,10 0 1 16,8-6 0-16,-4 0-3 16,7-4 0-16,-4-2-6 15,-3-7 1-15,-7-3-8 16,-7-3 1-16</inkml:trace>
  <inkml:trace contextRef="#ctx0" brushRef="#br0" timeOffset="175381.6625">21611 11649 44 0,'-21'0'22'0,"25"16"-10"16,-1-4 34-16,4 13-43 0,0 13 1 16,4 15 2-16,-1 10 0 15,1 12-8-15,-4-9 0 16,-3 3 5-16,-1 0 1 15,-3-3-3-15,0-3 1 16,-3-7-9-16,-1 1 1 16,0-10-13-16,1-7 1 15</inkml:trace>
  <inkml:trace contextRef="#ctx0" brushRef="#br0" timeOffset="176777.0253">28490 3781 60 0,'-42'-12'30'0,"-25"-10"-30"15,53 9 30-15,0 4-29 16,0 0 0-16,0-1 0 16,-1 1 0-16,-2-1-2 15,-1-2 1-15,1-4 0 16,-5-6 1-16,1 0-1 15,0-3 0-15,0-3 0 16,-4 3 1-16,-3 0-1 16,-11-4 1-16,0 1-1 15,-7 0 0-15,-3 3 0 16,0 0 1-16,-1-3-1 16,-3 6 0-16,4-3 0 0,-4 3 1 15,-3 0-1-15,-1 6 1 16,-6 3-1-16,-1 4 0 15,4-3 0-15,4 8 1 16,-1 8-2-16,1 11 1 16,3 4 0-16,4 9 0 15,-8 7-1-15,-3 9 1 16,0 15 0-16,4 13 0 16,6 16-1-16,4-3 1 15,8 3 0-15,6 3 0 16,4 6 0-16,10-6 0 0,7-3 0 15,11-7 0-15,8-6 0 16,9-6 1-16,26 3-1 16,13-6 1-16,15-9-1 15,13-10 1-15,26-10 0 16,2-12 0-16,8-9-1 16,-3-16 0-16,20-16 0 15,-10-5 1-15,-3-11-1 16,-8-2 1-16,-6-17 0 15,-12-5 1-15,-9-13 0 16,-15-6 1-16,-14 3-4 16,-14-4 1-16,-15 7-5 15,-17 4 0-15,-10-1-13 16,-8 6 0-16</inkml:trace>
  <inkml:trace contextRef="#ctx0" brushRef="#br0" timeOffset="179285.1813">27097 4456 56 0,'-39'0'28'0,"7"22"-35"0,29-19 41 16,-4 6-34-16,3 0 0 15,1 10-1-15,-1-3 1 16,1 12 0-16,-4 4 0 0,3-1 0 15,1 10 1-15,-5 3-1 16,-2 12 1-16,3-6 0 16,-11 0 1-16,11 4-1 15,-3 5 0-15,-1 1 0 16,0 3 1-16,1-1-2 16,3 7 1-16,-4 0-1 15,1 0 1-15,-1-3-1 16,-3 0 1-16,3-3-1 15,1 12 0-15,3 0 0 16,-11 4 0-16,4-10 0 16,-4 3 1-16,4 9-1 15,0-6 1-15,0 4-1 16,0 6 1-16,0-10 0 16,0 0 0-16,-1-3-1 15,1 3 1-15,0 1-1 16,0-4 1-16,4 0-1 0,-1 9 0 15,0-5 0-15,-3-10 0 16,0-1 0-16,0-2 0 16,0 6 0-16,0 0 0 15,0 6 0-15,0-6 0 16,0-3 0-16,-8-3 0 16,-2-3 0-16,-1-4 1 15,0-3-2-15,-3 1 1 16,0 2 0-16,0 0 0 15,-8 1 0-15,5 2 0 0,-1 4 0 16,-3-3 0-16,-4-1 0 16,0-2 0-16,0-4 0 15,0 0 1 1,-3 4-1-16,-4-4 0 0,0 0 0 16,-3 1 0-16,-4-1 0 15,4 0 0-15,-4-2 0 16,-4-4 0-16,1 3 0 15,3-3 0-15,-7-3 0 16,-4 0 0-16,-3 6 0 16,4-3 0-16,3-3 0 15,-4 0 0-15,4-4 0 16,4 1 0-16,0 6 0 16,-4-6 0-16,0-7 0 15,0 1 0-15,-4-1-1 16,8 1 1-16,-1-4-1 15,1 1 1-15,3-4-1 0,0 6 1 16,7 1-1 0,-3-4 0-16,-1 4 1 0,-3-4 0 15,-3-3-1-15,3 1 1 16,0 2 0-16,4 3 0 16,-4 1 0-16,-4-4 1 15,8-3-1-15,7-2 0 16,-4 2 0-16,-4 0 0 15,-3-3 0-15,-3 0 0 16,-22 7 0 0,8-4 1-16,3-6-1 15,10 3 0-15,4-3 0 16,-3 3 0-16,3-6 0 16,4-1 1-16,3 4-1 15,-4-6 1-15,8 0 0 16,3-1 0-16,4 1-1 15,3-3 1-15,4-1-1 16,3 1 0-16,4-1 0 16,0 1 1-16,0-1-1 15,0 4 0-15,3 0 0 16,0 6 1-16,1 0-1 16,-1 0 1-16,4 0-1 15,3 3 0-15,1 0 0 16,3 0 1-16,0 0-1 15,0-3 0-15,3-3 1 16,1-4 0-16,-1 1 1 0,1-7 0 16,-1 1 0-16,1-4 0 15,-1-3 0 1,4 0 1-16,-4 1-2 0,1-4 1 16,-1-4-1-16,1-5 0 15,-1-4-1-15,1-2 1 16,-1-4-1-16,1-3 1 15,-1-9-1-15,1-4 0 16,-1 1 0-16,-6-10 1 16,-1 3-1-16,-3-3 0 15,0 3 0-15,0 1 1 0,-4-1-1 16,4 9 1-16,-7-2-1 16,0 6 0-16,7 3 0 15,-8 3 1-15,8 0-1 16,4 6 0-16,-1 3-1 15,0 4 1-15,8 3-1 16,-4 3 1-16,3 6 0 16,1 3 0-16,3 7-1 15,0-1 1-15,0 7 0 16,7 9 0-16,3 0 0 16,1 4 0-16,0 2-1 15,-1-6 1-15,1 4 0 16,3-1 0-16,0 4-1 15,0-1 1-15,7-6 0 16,-3 1 1-16,0-4-2 16,-1 0 1-16,-3-3 0 15,0 0 0-15,1-7 0 0,-1-2 1 16,0-1-1-16,0-2 0 16,4-4 0-16,-1-3 0 15,4-3 0-15,4-3 0 16,3-3 0-16,0-4 1 15,11 1-1-15,4 0 0 16,2-7-1-16,5 3 1 0,3-2 0 16,0-1 0-16,3-3-7 15,1-3 1-15,3-6-14 16,-29-3 0-16</inkml:trace>
  <inkml:trace contextRef="#ctx0" brushRef="#br0" timeOffset="180695.9783">22289 11216 31 0,'-4'-3'15'0,"0"0"0"16,4 3 15-16,0-6-24 16,0 6 0-16,0-6 4 15,0 6 1-15,0 0-14 16,0 0 1-16,0 0 8 15,8-4 0-15,-1-2-3 16,7 3 0-16,10 0-3 16,8-3 1-16,3-1-1 0,1-2 1 15,2 0-1 1,1-1 0-16,0 1 0 0,-4 2 0 16,-3 4-1-16,-4 3 1 15,-6 7 0-15,-8 2 0 16,-7 10-1-16,-7 3 1 15,-7 3-1-15,-7 6 1 16,-4 7 0-16,-3-1 0 16,-8 4 0-16,-2-6 1 15,-1-7-1-15,-3-3 1 0,3-3 0 16,0-6 0-16,8-10-1 16,6 0 1-16,7-6 0 15,4 0 0-15,7-6-1 16,14 0 0-16,4-1-1 15,10 4 1-15,4-3-1 16,-4 6 1-16,0 0-1 16,1 3 0-16,2 7 0 15,-2 2 1-15,-5 4-1 16,1 3 1-16,-7-4 1 16,-1 4 1-16,-6 0 0 15,-4-3 1-15,-7-7 0 16,-7 0 1-16,-7 4 0 15,-7-1 0-15,-4-2-2 16,-7-1 1-16,-7 1-2 16,-3-1 1-16,0-3-1 15,3-3 0-15,0 1-1 16,7-1 0-16,8 0-5 0,6-3 0 16,11 3-10-16,10 0 1 15,15 0-8-15,3 0 1 16</inkml:trace>
  <inkml:trace contextRef="#ctx0" brushRef="#br0" timeOffset="181087.0353">22162 12145 47 0,'-32'-13'23'0,"28"19"-15"15,4-6 36-15,0 0-39 16,11 0 0-16,6-3 2 15,5 0 1-15,6-3-10 16,11-4 0-16,10 1 6 16,4-4 1-16,3-5-4 15,4-4 1-15,0 0-1 16,0-3 0-16,-3 9-3 16,-8 3 1-16,1 4-5 0,-5 6 1 15,-2 6-9-15,-8 0 1 16,-7 7-7-16,-10-1 1 15</inkml:trace>
  <inkml:trace contextRef="#ctx0" brushRef="#br0" timeOffset="181881.6526">22303 12427 38 0,'-11'-3'19'0,"4"12"-12"16,7-9 27-16,7 0-30 15,7 3 0-15,4-3 0 16,14-3 1-16,6 0-7 16,1-6 0-16,7-1 4 15,0-2 1-15,3-1-2 16,-3 0 0-16,-4 4-1 0,-6 3 1 16,-5 3 0-16,-6 9 0 15,-7 0 1-15,-8 13 0 16,-3 9 1-16,-7 4 1 15,-3 5-1-15,-8 7 1 16,1-3 0-16,-4 0 0 16,-4-10-2-16,-3 0 1 15,0-2-1-15,0-4 1 32,-11 0-1-32,4-6 0 0,-1-4 0 15,5-2 0-15,-1-4-1 16,7 1 1-16,4-4-1 15,4 0 1-15,3 0-2 16,7-2 1-16,10-1-1 16,8 3 1-16,6 0-2 15,8 1 1-15,7-1 0 16,3 3 1-16,1 1-2 16,-1 2 1-16,0-2 0 15,-3 5 0-15,-4 1 0 16,-3 3 0-16,-11 0 0 15,-7 9 1-15,-6 0 1 16,-12-3 0-16,-7 3 1 16,-6 7 1-16,-4-7 0 15,-8-3 0-15,-6-3-1 16,-4 3 0-16,-3-3-1 16,3-9 1-16,-3-1-2 15,-4 1 0-15,0-4-1 0,4-3 1 16,3-2-2-16,0-4 0 15,11 0-5-15,3-4 0 16,8 4-12-16,2-3 1 16,19-6-9-16,0-10 1 15</inkml:trace>
  <inkml:trace contextRef="#ctx0" brushRef="#br0" timeOffset="184089.1656">23386 12094 39 0,'-7'4'19'0,"3"-30"-6"16,4 26 20-16,0-6-29 16,0 6 1-16,0-6 3 15,4-4 1-15,-1 4-9 16,1 0 0-16,-4 6 7 15,0 0 1-15,0 0-2 16,3 6 0-16,1-3-1 16,-1 0 0-16,1 4-2 15,-1-7 0-15,1 3-1 16,-1-3 0-16,-3 0 0 16,4 3 1-16,-4-3-1 15,3 3 0-15,4-3-1 16,1 0 1-16,-8 0-1 15,7 0 1-15,3 0-1 16,-3 0 0-16,0 0-1 0,4 3 1 16,-1-3-1-16,1 3 0 15,3-3 0-15,0 4 0 16,7-4 0-16,8 0 1 16,6-4-1-16,11-2 0 15,10 0 0-15,8-4 0 16,10 4 0-16,0 0 0 15,7 0 0-15,-3-1 1 0,3 4-1 16,-7-3 0-16,3 0 0 16,-2 6 0-16,-8 0 0 15,-7 3 0-15,-11 3 0 16,-10-3 0-16,-8-3 0 16,-6 0 0-16,-4 3 0 15,-3 1 0-15,-4-1 0 16,0 0 0-16,-3-3 0 15,-4 3 0-15,0-3 0 16,0 3 1-16,-4 0-1 16,1-6 0-16,0 3 0 15,-4 0 1-15,3-3-1 16,-3 3 0-16,4-6-1 16,-4 6 0-16,3 0-3 15,1 0 1-15,-1 0-10 16,4 0 0-16,4 0-12 15,-1-13 1-15</inkml:trace>
  <inkml:trace contextRef="#ctx0" brushRef="#br0" timeOffset="186130.3537">25968 10815 27 0,'11'-6'13'0,"6"-4"-1"16,-13 7 14-16,3 0-22 16,-4 0 0-16,4 6 5 15,-7-3 0-15,4-3-10 16,-4 3 1-16,0 0 6 16,0 0 1-16,0 0-2 15,-4-3 0-15,-6 3-2 16,-4 0 0-16,-4 3-1 15,-7-3 0-15,4 6-1 16,-7-3 1-16,-4 4-1 16,-10-4 1-16,0 0-1 0,-1 0 0 15,4 6-1-15,-3-2 1 16,0-1 0-16,3 0 1 16,0 4-1-16,4-1 0 15,3-3 0-15,0 1 1 16,11 2-2-16,4-3 1 15,2 4-1-15,5-4 1 16,-1 3-1-16,4 1 0 16,4 2-1-16,-1 1 1 15,4 6 0-15,0-1 0 0,0 4 0 16,0 0 0-16,0-6 0 16,0 0 0-16,0-1 0 15,0-2 0-15,0-1 0 16,0 1 1-16,4 0-1 15,-1-4 0-15,1 0 0 16,-1-2 0-16,1-1 0 16,3 0 1-16,0-3-1 15,7-3 1-15,4-3-1 16,6 0 1-16,8-3-1 16,0 0 0-16,7-1 0 15,7 1 0-15,3 3 0 16,-3 3 0-16,-4 3-1 15,0 3 1-15,-3 4 0 16,-7 2 0-16,-7 4-1 16,-8 3 1-16,-10 6 0 15,-10 3 0-15,-4 6 0 16,-14 4 0-16,-4-3 0 0,-7-7 1 16,-7 0-1-16,1 3 1 15,2-5-1-15,1-5 1 16,3-5-2-16,-3-3 1 15,3-7-4-15,8 0 0 16,2-3-7-16,5-3 0 16,6 0-9-16,8-6 0 0</inkml:trace>
  <inkml:trace contextRef="#ctx0" brushRef="#br0" timeOffset="186491.2163">25241 11812 56 0,'-3'-9'28'0,"20"9"-31"16,-6-3 47-16,0-1-41 15,3-2 0-15,7-3 2 0,7-1 0 16,11 1-7 0,7 3 1-16,7-1 4 0,10 1 0 15,4 0-2-15,-3-3 0 16,3-1-4-16,-14 1 0 15,21 2-8-15,-7 4 1 16,0 3-8-16,-18 3 0 16</inkml:trace>
  <inkml:trace contextRef="#ctx0" brushRef="#br0" timeOffset="187108.1531">25090 12345 48 0,'-39'3'24'0,"32"-3"-18"16,7 0 37-16,0 0-42 16,7 0 1-16,10-6 0 0,12-3 0 15,9-4-3-15,5-3 1 16,10-2 1-16,7 2 0 15,0 0-1-15,-7 7 1 16,-1 0-1-16,-6 2 0 16,-7 4 0-16,-7 6 1 15,-11 7 0-15,-14 8 1 0,-3 8 0 16,-11-5 0 0,-8 20 0-16,-6-3 1 0,-7 3 0 15,-4-1 1-15,-3 11-2 16,-4-8 1-16,4 1 0 15,0-12 0-15,-1-1-2 16,8-3 1-16,3-6-2 16,8-3 1-16,6-3-1 15,8-7 1-15,6 1-1 16,8-7 1-16,6-3-2 16,8-3 0-16,7-1-1 15,7-5 1-15,7-7-4 16,3-6 0-16,7 4-7 15,-3-1 0-15,7-3-8 16,-10-3 1-16</inkml:trace>
  <inkml:trace contextRef="#ctx0" brushRef="#br0" timeOffset="187451.5122">25950 12154 48 0,'0'-6'24'0,"-7"18"-16"0,4-2 35 15,-4-1-40-15,0 0 0 16,-4 10 3-16,0 10 0 16,4-4-8-16,0 0 1 0,0 6 4 15,4 4 1-15,3-1-2 16,3 4 1-16,4-10-3 15,4 3 1-15,3-3-1 16,4-6 1-16,10-6-1 16,4-3 1-16,3-10-1 15,11 0 1-15,7-6-2 16,3-7 1-16,-3 1-4 16,-4 0 0-16,-3-1-7 15,0 1 0-15,-3 2-8 16,-12-2 0-16</inkml:trace>
  <inkml:trace contextRef="#ctx0" brushRef="#br0" timeOffset="187722.8855">26137 12220 52 0,'-24'3'26'0,"24"31"-27"0,3-12 42 16,4 13-40-16,4 24 0 15,6 10 0-15,1 4 0 16,3-1-2-16,0 0 1 16,4 3 0-16,-4-3 1 15,-3 0-3-15,-4-9 1 16,0-10-5-16,-7-9 0 0,0-12-9 15,0-14 0 1</inkml:trace>
  <inkml:trace contextRef="#ctx0" brushRef="#br0" timeOffset="189675.8179">29185 6557 69 0,'-14'-4'34'0,"14"-8"-42"15,7 15 35-15,0-3-37 16,4 0 0-16,3 6-20 16,4-6 0-16</inkml:trace>
  <inkml:trace contextRef="#ctx0" brushRef="#br0" timeOffset="190155.5586">29605 6679 65 0,'-14'-22'32'0,"0"31"-47"16,7-12 55-16,7 3-46 16,10 0 0-16,1 0-12 15,3 0 0-15,0 3 15 16,7 0 0-16</inkml:trace>
  <inkml:trace contextRef="#ctx0" brushRef="#br0" timeOffset="197151.9913">26892 11671 56 0,'4'-6'28'0,"-8"9"-12"15,4-3 28-15,4 0-40 16,-4 0 0-16,10 0 2 16,4 0 1-16,1-3-9 15,2 0 0-15,8 0 6 16,3 3 0-16,7-7-3 16,4-2 1-16,4-1-2 15,9-2 1-15,8-1-1 16,4 1 0-16,-1-1 0 15,4 4 0-15,4-1-3 16,-7 4 1-16,-1 9-6 16,4 0 1-16,-3 1-10 15,-4 5 1-15,-8-3-6 0,-9 1 1 16</inkml:trace>
  <inkml:trace contextRef="#ctx0" brushRef="#br0" timeOffset="197690.2487">27111 12163 46 0,'-14'-3'23'0,"0"3"-19"0,10-3 39 16,1 3-38-16,-1 3 0 16,1-6 5-16,3 9 0 15,0-2-12-15,0-1 1 16,7-3 7-16,7 0 1 15,11-3-3-15,6-4 1 16,19 1-3-16,6-3 1 16,8-4-2-16,-1-3 1 15,4 4-2-15,7-1 1 16,4 1-2-16,-1 2 0 0,5 4-7 16,-5 0 1-16,1 9-15 15,-1 0 1-15</inkml:trace>
  <inkml:trace contextRef="#ctx0" brushRef="#br0" timeOffset="200512.6986">28822 10458 16 0,'0'0'8'0,"11"-4"7"0,-11 1 8 15,0 3-17-15,7 0 0 16,-4-3 4-16,-3 3 1 0,0 0-13 15,0 0 1-15,4 3 9 16,-4 4 0-16,0-1-2 16,-4 0 1-16,-6 0-2 15,6 1 0-15,-7-1-1 16,-3 0 1-16,-3-3-1 16,-1 0 0-16,-3 1-1 15,-4-4 0-15,11 3-1 16,-4 3 0-16,-3-6-1 15,-3 3 1-15,-1 0-2 16,7 0 1-16,-17 0-1 16,7 1 1-16,-8 5-1 15,5 0 0-15,-1 4-1 16,7 0 1-16,8 2 0 16,3 1 0-16,3 0 0 15,4-1 0-15,3-2-1 16,4 2 1-16,0-5 0 0,0 2 0 15,7-2 0-15,0-1 1 16,1 1-1-16,9 2 0 16,1-2 0-16,3-1 1 15,7-3-1-15,-3-3 1 16,0-3-1-16,-1-6 0 16,4 6 0-16,1-3 0 15,-1 3-1-15,0 0 1 16,0 9 0-16,1 7 0 15,-5 6 0-15,1 0 0 0,-7 0-1 16,-4 3 1-16,-4 3 0 16,-6 0 0-16,-11 4 0 15,0-7 0-15,-14 3 0 16,-8-3 0-16,-2-3 0 16,6-3 1-16,-10-3-1 15,-4-7 1-15,4-3-1 16,-1-3 1-16,8-3-1 15,7 0 0-15,-4-6-5 16,0 0 1 0,36-16-16-1,14-3 0-15</inkml:trace>
  <inkml:trace contextRef="#ctx0" brushRef="#br0" timeOffset="200755.3767">29132 10608 43 0,'-14'13'21'0,"14"18"-9"0,4-25 17 16,-1 4-27-16,4 2 0 16,4 1 1-16,3 9 0 15,7 0-4-15,7 0 0 16,11-4 2-16,-3 1 0 15,13 0-5-15,0-3 1 0,1-1-10 16,-1-5 0-16,1-4-2 16,-22-3 1-16</inkml:trace>
  <inkml:trace contextRef="#ctx0" brushRef="#br0" timeOffset="200993.1796">29524 10508 38 0,'-14'0'19'0,"14"0"-23"16,0 6 36-16,-11 3-31 15,8 10 0-15,-4 6 1 16,-4 7 1-16,1 8-3 16,-8 11 1-16,0 2 2 15,-3 0 0-15,-4 0-1 16,-3-2 0-16,0-4 0 0,7-3 0 15,0-1-7-15,-1-8 1 16,8-7-9-16,4-6 0 16</inkml:trace>
  <inkml:trace contextRef="#ctx0" brushRef="#br0" timeOffset="201222.3432">29009 10909 41 0,'11'9'20'0,"17"-15"-15"0,-14 6 28 0,7 0-32 16,4 0 1-16,6 0-1 16,8 0 1-16,4-3-3 15,2 3 0-15,5-3-2 16,3 3 0-16,0-3-10 15,0-3 1-15</inkml:trace>
  <inkml:trace contextRef="#ctx0" brushRef="#br0" timeOffset="201475.9558">29245 10589 39 0,'-14'3'19'0,"14"32"-13"0,0-19 26 16,11 9-32-16,3 19 0 16,7 12 0-16,4-3 0 15,-1 7-2-15,-2-4 1 16,-1 1-5-16,-4-1 1 15,-2-9-7-15,-5-12 0 16</inkml:trace>
  <inkml:trace contextRef="#ctx0" brushRef="#br0" timeOffset="202151.4724">29933 10561 48 0,'-7'0'24'0,"7"0"-28"15,0 0 44-15,0 0-39 16,0 0 1-16,7-3 1 15,-3 3 1-15,6 0-5 16,11-3 1-16,1 0 2 16,6-1 0-16,7 1-1 0,-10 0 0 15,10 3-1-15,-7 0 0 16,-6 0 0-16,-8 3 0 16,3 4 0-16,-6 2 0 15,-4 4 0-15,-7-1 0 16,-4 4 1-16,-3-1 1 15,-7 4 1-15,-7-3 0 16,-4 0 0-16,-3 2 1 16,0 4 0-16,0-3 0 0,-4-3-1 15,4-4 0-15,-1 4-1 16,5-7 0-16,6 1-1 16,1-4 0-16,6-3-1 15,11 0 0-15,0 1 0 16,11 2 0-16,3 0-1 15,7 0 0-15,14 1 0 16,0 5 0-16,1 1 0 16,-8 2 1-16,0 7-1 15,-7-3 1-15,-7 3 0 16,-3 0 0-16,-11 6 1 16,-11-3 0-16,-13-3 1 15,2-6 0-15,-6 0 1 16,-7-1 0-16,-4-2-1 15,-7-4 1-15,8-2-2 16,-1-1 1-16,3-3-6 16,1 0 0-16,0 3-11 0,0 1 1 15,3-1-8-15,-7 3 1 16</inkml:trace>
  <inkml:trace contextRef="#ctx0" brushRef="#br0" timeOffset="202659.7203">28413 11505 38 0,'-18'0'19'0,"-10"-6"-3"16,24 6 24-16,1 0-36 15,-1 0 1-15,4 0 2 16,0 0 1-16,4 0-9 16,10 0 0-16,4 0 6 15,6-4 1-15,4 1-3 16,8-3 1-16,-1 0-2 15,4 0 0-15,7 2-1 16,10-2 0-16,1 0-1 0,20 0 1 16,4-1-1-1,0-5 1-15,15-4-1 0,-1-6 0 16,14 10 0-16,-31 2 1 16,49-2-1-16,-4-4 0 15,-3 0 0-15,0 1 0 16,-21 5 0-16,-21 4 0 15,3 0 0-15,-11 2 0 16,-6 1 0-16,-11 0 0 16,-7 0-1-16,-11 0 0 0,0 3-6 15,-10 0 1-15,0 3-15 16,-15 3 1-16</inkml:trace>
  <inkml:trace contextRef="#ctx0" brushRef="#br0" timeOffset="203591.4199">28924 11756 47 0,'-3'-10'23'0,"-1"-5"-7"16,4 15 25-16,-3-3-39 15,-4-1 1-15,0 4 2 16,-4 4 0-16,-3-1-6 16,-7 3 0-16,-4 0 5 15,0 4 0-15,-6-1-2 16,6 4 1-16,-3-1-2 15,3 4 1-15,4 6-1 16,3 0 1-16,-3 3-2 16,7-3 1-16,7 3-2 15,7-6 1-15,3 3 0 0,4 0 0 16,8-1-1-16,2 1 1 16,4 0-1-16,4 7 1 15,3-4 0-15,-3 0 0 16,-7 6-1-16,3 4 1 15,-7 5 0-15,-7-2 0 16,-4 6 0-16,-3-3 1 16,-7 3 0-16,-7-4 0 15,-3-5 0-15,-1-7 1 0,-3 0 0 16,0-6 1-16,3-6 0 16,0-7 0-16,4-6 0 15,0-9 0-15,4-10 0 16,3-9 0-16,7-6-2 15,10-7 1-15,11-5-2 16,11-1 0-16,7-10-2 16,-7-5 1-16,10-7-2 15,-10 3 1-15,-4 7-1 16,-10 6 1 0,-22 9-6-1,-7 19 1-15,-3 9-7 16,-3 13 1-16,-1 7-8 15,0 2 0-15</inkml:trace>
  <inkml:trace contextRef="#ctx0" brushRef="#br0" timeOffset="203862.223">29111 11862 52 0,'18'10'26'0,"0"12"-26"0,-11-10 41 15,0 10-41-15,3-6 1 16,15 18-1-16,-11-5 1 0,14 14-1 16,4-8 0-1,0-4 0-15,-4 1 0 0,7-4-1 16,-3-3 0-16,0 0-7 15,7-6 1-15,-8-7-8 16,1-5 0-16</inkml:trace>
  <inkml:trace contextRef="#ctx0" brushRef="#br0" timeOffset="204073.316">29478 11934 48 0,'-32'-3'24'0,"18"28"-23"16,7-15 40-16,-3 12-41 16,-8 15 0-16,-3 1 0 15,-4 3 0-15,0 6 0 16,1 0 0-16,-1 0 0 16,4-3 0-16,-4 3-5 0,11-6 1 15,0-7-10-15,0-9 0 16</inkml:trace>
  <inkml:trace contextRef="#ctx0" brushRef="#br0" timeOffset="204281.5848">29101 12198 46 0,'-7'-13'23'0,"14"7"-15"0,0 6 33 0,-7 0-41 16,3 0 1-16,11 3 0 15,4 0 1-15,0 0-3 16,13 4 1-16,-2-4 0 16,9 0 0-16,-2 0-5 15,-5-3 0-15,8-3-10 16,4-10 0-16</inkml:trace>
  <inkml:trace contextRef="#ctx0" brushRef="#br0" timeOffset="204492.7366">29351 11850 40 0,'-21'-10'20'0,"14"42"-8"0,7-23 26 16,0 10-36-16,3 15 0 15,1 14 0-15,7-1 0 16,3 3-5-16,-4 3 1 15,1 0-2-15,-8 7 0 16,8-7-11-16,-4-3 1 16</inkml:trace>
  <inkml:trace contextRef="#ctx0" brushRef="#br0" timeOffset="205137.4091">29739 11847 48 0,'7'6'24'0,"4"-6"-27"16,-4 0 38-16,7-3-35 15,4 3 1-15,6 0-1 16,5-3 1-16,6 0-2 16,4 3 1-16,-4-4 0 15,4 8 1-15,0 2-1 16,-8 3 1-16,-3 4-1 16,-10 9 1-16,-7 9 1 0,-11-3 0 15,-11 4 1-15,-10-1 0 16,-4-3 2-16,4 0 0 15,-7-2 1-15,3-1 1 16,4-7-2-16,-4-5 1 16,11 0-3-16,0-7 1 15,4 3-2-15,10-3 0 16,0-2-3-16,17-1 1 0,1-3-1 16,10-3 0-16,-3 3-1 15,6 0 1-15,-2 3 0 16,2 3 0-16,-2 7 0 15,-8-1 1-15,-4 4-1 16,1 3 1-16,-4 3 0 16,-7-1 1-16,-3-2 1 15,-1 0 0-15,-6-3 1 16,-8-1 0-16,1 4 1 16,-1-3 1-16,-7-3-1 15,-6-7 0-15,-5 3-1 16,1 1 0-16,0-4-3 15,-4-3 0-15,8 3-6 16,-5-3 0-16,8 4-12 16,4-7 0-16,6-3-6 15,4-4 1-15</inkml:trace>
  <inkml:trace contextRef="#ctx0" brushRef="#br0" timeOffset="206008.9975">30812 11270 40 0,'-7'-3'20'0,"14"3"-9"15,-7 0 28-15,0 0-38 16,0 0 0-16,0 0 2 16,3 0 0-16,4 0-2 15,0 0 0-15,-3-4 3 16,6 1 1-16,12 0-1 16,-1-3 1-16,7 0-2 15,0-1 1-15,14 1-3 16,-13 3 1-16,10 3-2 0,-1-3 1 15,-6 3-4-15,7 0 1 16,-7 3-7-16,-4 0 0 16,4 0-9-16,3 0 0 15</inkml:trace>
  <inkml:trace contextRef="#ctx0" brushRef="#br0" timeOffset="207239.1478">32653 10269 37 0,'4'-18'18'0,"6"24"-13"16,-10-6 21-1,0 0-17 1,0-10 1-16,0 7 1 16,0-6 0-16,-3 9-16 15,-4-3 1-15,-4 3 10 16,-10 0 0-16,3 0-4 16,-3 0 0-16,0 0 0 15,0 6 0-15,-7 0 0 16,-4 1 0-16,-7-1 0 15,0 3 0-15,0 1 0 16,8-1 0-16,2 4-2 0,1-1 1 16,7-2-1-16,0 8 0 15,3-2 0-15,4 3 0 16,-4 0-1-16,8 3 1 16,-1 0 0-16,4 0 0 15,-3-10 0-15,6 1 0 16,-3 2 0-16,4-2 0 15,-5-1 0-15,8 1 0 0,0-4 0 16,0-2 0-16,0-1 0 16,0 0 0-16,0-3 0 15,0 4 1-15,0-4-1 16,8 0 0-16,-5 0 0 16,8 0 1-16,-1-3-1 15,4 0 0-15,0 0 0 16,8 0 0-16,6 0 0 15,11-3 0-15,-1 0 0 16,-6 0 0-16,7 3 0 16,0 0 0-16,-7 3 0 15,10 0 0-15,-3 3-1 16,-11 0 1-16,4 4 0 16,-4-1 0-16,-7 1 0 15,-10-1 0-15,-1 4 0 16,-10 2 0-16,-3 1 0 15,-15 0 1-15,-10-4 0 16,3 7 1-16,-3 0-1 0,-11 3 1 16,0-10 0-16,-3 7 0 15,0-6-1-15,3-10 0 16,4 6 0-16,3-2 0 16,4-4-2-16,3-6 0 15,0 6-4-15,4-13 1 16,0 1-6-16,3-4 1 15,4 1-7-15,-4-1 1 16,8 7-4-16,-1 3 0 16</inkml:trace>
  <inkml:trace contextRef="#ctx0" brushRef="#br0" timeOffset="207613.8638">31870 11172 53 0,'-14'-9'26'0,"28"9"-31"15,-3 0 50-15,-4-3-42 16,0 0 1-16,3 0 2 16,4 0 1-16,15-1-9 15,9 1 1-15,5 3 4 0,6-3 1 16,11 0-3-16,7-3 1 16,4-1-2-16,10 1 1 15,0-3-1-15,18 2 0 16,-4-2-3-16,-10 9 0 15,-8-3-8-15,-17 6 0 16,-10-3-7-16,-12 9 0 0</inkml:trace>
  <inkml:trace contextRef="#ctx0" brushRef="#br0" timeOffset="208260.1112">31866 11853 41 0,'-17'3'20'0,"6"-9"-10"0,11 6 28 15,0 3-34-15,0-6 0 16,0 3 2-16,0 0 1 16,7 3-8-16,4-9 1 15,3-1 5-15,4-2 1 16,3-4-3-16,11 1 0 15,13-4-2-15,-6 4 1 16,0-1-2-16,-4 4 1 16,1 2-1-16,-5 4 0 0,-10 3 0 15,1 0 0-15,-5 3 1 16,-6 4 1-16,-15 5-1 16,-3 4 0-16,-10 6 0 15,-5 9 1-15,-6 10 0 16,-7 3 0-16,0-3 0 15,-4 6 0-15,4-7 0 16,-1-5 0-16,5-4-1 16,2-6 1-16,15-6-1 15,-3-3 1-15,10-4-2 16,-4-2 1-16,18-1-1 16,-3 1 1-16,10-7-1 15,0-3 1-15,3 0-1 16,5-3 0-16,9 0 0 15,8 3 0-15,-7-7-3 16,14 7 0-16,-4-3-7 16,7-3 1-16,1-4-14 0,6-5 1 15</inkml:trace>
  <inkml:trace contextRef="#ctx0" brushRef="#br0" timeOffset="208621.4563">32713 11674 40 0,'-10'-9'20'15,"10"6"-8"-15,0 3 19 0,-8 3-24 16,8 0 1-16,-3 3 3 16,-4 4 1-16,7 2-15 15,-4 4 1-15,-3 0 9 16,0-1 1-16,4 1-4 15,-4 0 1-15,-4-1-3 16,0 7 1-16,1-3-2 16,-1 3 1-16,1 3-2 15,3 0 1-15,-4 0-1 16,11-6 1-16,7 0-1 16,4 0 0-16,-1-7 0 15,11 4 0-15,8-4-1 16,-8-5 1-16,11 2-2 15,6-3 0-15,-9-3-7 16,2-3 0-16,5-3-13 16,-1-9 1-16</inkml:trace>
  <inkml:trace contextRef="#ctx0" brushRef="#br0" timeOffset="208906.5141">33013 11508 56 0,'7'-6'28'0,"-14"15"-23"0,7-6 40 0,7 10-41 16,-7 9 1-16,-7 6 2 16,7 16 0-16,-7 9-9 15,-4 19 1-15,-10 10 6 16,0 6 0-16,-7-7-3 15,0 4 0-15,6-7-1 16,-2 7 1-16,-1-7-4 16,-7-6 0-16,4 1-11 15,-4-8 0-15,4-11-9 16,-4-23 1-16</inkml:trace>
  <inkml:trace contextRef="#ctx0" brushRef="#br0" timeOffset="210061.1474">3542 14556 63 0,'-4'0'31'0,"11"9"-29"0,-3-5 32 0,3-1-33 16,4 0 0-16,-1 0 3 15,8 0 1-15,3-3-5 16,0 0 1-16,11-3 2 15,3 0 1-15,0-3-1 16,1-1 1-16,3 1-3 16,6 0 1-16,12-1-2 15,-4 4 0-15,14 3-3 16,-4 0 0-16,4 3-6 16,-10 4 1-16,-8-1-12 15,-7 0 1-15</inkml:trace>
  <inkml:trace contextRef="#ctx0" brushRef="#br0" timeOffset="210631.424">3542 15189 41 0,'-11'0'20'15,"1"0"-14"-15,10-3 23 0,0 3-24 16,0 3 0-16,-4-3 3 16,4 0 0-16,0 0-10 15,0 0 1-15,4 7 8 16,3-14 1-16,0 14-3 16,3-4 1-16,1-3-2 15,3 0 1-15,4 0-2 16,-1-3 1-16,8 3-2 15,3 0 0-15,11-7-1 16,0 1 1-16,0-3-2 16,3-1 1-16,7 1-1 15,1 0 1-15,-8-1-1 16,1 4 0-16,6-4 0 16,0 7 1-16,1 0-1 0,-1 0 0 15,-3 3 0-15,-7 0 0 16,0 0-1-16,-4 3 0 15,4-3-4-15,-4 3 0 16,0 4-10-16,-3-1 0 16,-7 6-6-16,-15 1 0 15</inkml:trace>
  <inkml:trace contextRef="#ctx0" brushRef="#br0" timeOffset="219385.6378">6089 14327 42 0,'-4'-16'21'0,"8"-2"-15"0,-4 18 22 0,0 0-25 15,0 0 0-15,0 0 2 16,0 0 0-16,0 0-6 16,0 0 1-16,0 0 4 15,0 0 0-15,0 0-1 16,0 0 0-16,0 0-1 15,0 3 1-15,0 6-2 16,0 1 1-16,0 2 0 16,0 1 0-16,0 5-1 15,0 1 1-15,0 6-1 16,0 7 1-16,7 2-1 16,-7 4 0-16,4 3 0 15,3 2 0-15,0 8-1 16,0-7 0-16,0-4 0 15,0-5 0-15,0-10-3 16,0-6 1-16,-4-4-6 0,1-2 0 16,0-4-10-1,3-15 0-15</inkml:trace>
  <inkml:trace contextRef="#ctx0" brushRef="#br0" timeOffset="220224.9913">6897 14095 28 0,'25'-9'14'0,"-1"-16"5"16,-20 21 8-16,3 4-22 16,-7 0 1-16,3 0 3 15,1 4 0-15,-1-1-11 16,-3 0 0-16,0 3 9 16,0 0 1-16,0 4-3 15,-7-1 1-15,0 1-2 16,-3-4 1-16,-1 3-1 15,-3-2 0-15,-7 2-2 16,0 0 1-16,-4 1-1 16,0-1 0-16,-3 4-1 15,0-1 0-15,3 4 0 0,-3 3 0 16,7 0-1-16,0-1 1 31,-11 20-1-31,7-7 0 16,0 1 0-16,8-1 1 15,6 0-1-15,4 1 0 16,4-1-1-16,3-6 1 16,3 3 0-16,4 1 0 0,0-14 0 15,0 1 0-15,0 3 0 16,0-7 0-16,4-8 0 16,0-1 1-16,3-6-1 15,0-1 1-15,3-2-1 16,5-3 0-16,-1-4 0 15,3-3 1-15,5 1-1 16,-1 2 0-16,0 7 0 16,0 3 0-16,4 3-1 15,0 6 1-15,0 7-1 16,-4 5 1-16,4 17 0 16,-8-7 0-16,-3 7 0 15,1-1 0-15,-5 1 0 16,-3 2 0-16,-7-2 0 15,-3-1 1-15,-8 1 0 16,-6-7 0-16,-8-3 0 16,-6-3 1-16,-5-3-1 15,1-3 0-15,-4-1 1 0,4-5 0 16,-7-4-1-16,3 0 1 16,4 0-3-1,0-2 1-15,3-4-4 0,4 0 1 16,3 0-11-16,4 6 0 15,7 0-10-15,3 0 1 16</inkml:trace>
  <inkml:trace contextRef="#ctx0" brushRef="#br0" timeOffset="220825.3575">5648 15437 63 0,'-39'0'31'0,"29"-3"-36"0,10 3 50 16,0 0-43-16,0 0 1 16,3 3 0-16,4-3 0 15,4 0-4-15,6 0 1 16,1 0 2-16,3-3 1 15,-3 0-1-15,-1 3 1 16,1-3-1-16,3 0 0 16,0-4-1-16,8 1 1 15,2 3-1-15,1 0 1 16,14-3-2-16,-4-1 1 0,8 1-2 16,13 6 1-16,8-3 0 15,21 9 0-15,-1-6 0 16,12 6 0-16,-5 1 0 15,8-4 0-15,0 3 0 16,-7 0 0-16,-4-3 0 16,-7-3 1-16,-7 0-2 15,-10 0 0-15,-11-3-3 16,-11 3 0-16,1-3-5 16,-19 0 0-16,-6 0-10 15,-11 6 0-15,-14-3 0 16,-3 3 0-16</inkml:trace>
  <inkml:trace contextRef="#ctx0" brushRef="#br0" timeOffset="221741.3215">5944 16146 44 0,'-35'0'22'0,"32"-3"-26"16,-1 3 42-16,4 0-35 15,0 0 0-15,0 0 1 16,4-3 1-16,6-4-6 15,4 1 0-15,4 0 3 16,7-1 1-16,-1-8-2 16,1-4 0-16,7 6 0 15,-1-5 0-15,1 2-1 16,0 3 0-16,0 4 0 16,-4 0 1-16,-3 9-1 15,-4 6 0-15,0 3 1 0,-7 4 0 16,-7 6 1-16,-3-1 0 15,-4 8 1-15,0-1 0 16,-7 0 0-16,0-3 1 16,-4 0-1-16,0 0 0 15,-3 0-1-15,0-7 1 16,0 7-2-16,-4 0 1 16,1 3-2-16,-1-6 1 15,-3 0-1-15,3 0 1 0,4-4-1 16,0 1 1-16,-4-3-1 15,4 2 0-15,4-2 0 16,3-7 1-16,-4 3-1 16,4 1 0-16,0-4 0 15,7 0 1-15,-4-6-1 16,-3 7 0-16,4-4 0 16,-1 0 0-16,4-3 0 15,0 0 1-15,0 3-1 16,4 6 0-16,-1-5 0 15,4-4 1-15,1 3-1 16,2 0 1-16,1 0 0 16,3-9 0-16,7-1-1 15,11 1 1-15,3 0-1 16,7-7 1-16,15 10-1 16,3-6 1-16,0-4-1 0,-4 7 1 15,-6 3-2-15,-12 0 0 16,1 0-3-16,-4 3 0 15,-3-4-7-15,0-5 1 16,0 0-12-16,-4-4 1 16</inkml:trace>
  <inkml:trace contextRef="#ctx0" brushRef="#br0" timeOffset="222117.9951">6922 15851 55 0,'-29'9'27'0,"22"10"-31"16,7-6 42-16,-3 3-37 16,-1 2 1-16,1 7 1 15,-1 4 1-15,1-4-5 16,3-3 1-16,0 0 2 15,0-4 1-15,0 4-1 16,3-6 1-16,4 0-1 16,0-4 1-16,11-2-2 15,3-1 1-15,4-3-1 16,3-2 1-16,4-4-2 16,-1 0 1-16,-2-4-3 0,-1-2 1 15,4 0-3-15,-4 0 1 16,4 2-5-16,-4 1 0 15,0 3-10-15,-3 0 0 16,-4 0 1-16,-7 3 0 16</inkml:trace>
  <inkml:trace contextRef="#ctx0" brushRef="#br0" timeOffset="222402.428">7235 15860 51 0,'-17'-31'25'0,"3"12"-28"16,14 22 53-16,0-3-48 16,0 0 0-16,0 7 0 15,3 2 1-15,4 10-3 16,0 9 0-16,0 7 3 16,-3 2 0-16,-1 7-1 15,1 6 1-15,0 7-1 16,-1 2 0-16,1 1-1 15,-1 6 1-15,-3-7-2 16,0 4 1-16,0-10-4 16,-3-6 1-16,-1-3-6 15,1-6 1-15,3-7-12 16,0-12 0-16</inkml:trace>
  <inkml:trace contextRef="#ctx0" brushRef="#br0" timeOffset="223198.6029">8192 15305 61 0,'0'-3'30'0,"-4"-3"-33"15,4 6 50-15,0 3-44 0,0-3 1 16,0 0 0-16,4 0 1 16,-1 3-7-16,-3-3 1 0,7 0 4 15,0 0 1-15,0-6-2 16,0 0 0-1,0 3-1-15,0 6 1 0,0-9-1 16,4-1 1-16,0 1-2 16,3 3 1-16,3 0-1 15,5-4 1-15,2 7-1 16,4-3 0-16,8 3 0 16,-1 0 0-16,7 3 0 15,4 1 0-15,4 2 0 16,-5-3 0-16,1 3 0 15,0 1 0-15,0-4 0 16,0-3 0-16,-4 3 0 16,-3-3 0-16,-4 0 0 15,-3 0 1-15,-7 3-1 16,-4-3 1-16,-7 0-4 16,0-3 1-16,-7 0-9 15,0 0 1-15,0-1-11 16,0-2 0-16</inkml:trace>
  <inkml:trace contextRef="#ctx0" brushRef="#br0" timeOffset="224443.6835">10580 14220 45 0,'-21'-3'22'0,"3"13"-14"16,11-7 28-16,-4 3-34 16,-3 0 0-16,-7 4 3 15,-7-7 0-15,-4-3-5 16,-14 6 1-16,4-3 4 0,3-3 1 15,-7-3-1 1,-3 6 0-16,-4 7-1 0,4-4 0 16,3 0-1-16,3 1 1 15,-2 2-2-15,2-3 0 16,4-3 0-16,8 4 0 16,2-4-1-16,8 0 0 15,4 3-1-15,-1-3 1 16,7 0-2-16,8 10 1 15,-1 0-1-15,4-1 1 16,4 7-1-16,6 3 1 0,1 3-1 16,0 3 1-16,-1 0 0 15,1-2 0-15,-1-5 0 16,1-2 0-16,0 0 0 16,-1-6 1-16,1 2-1 15,3-8 0-15,3-4 0 16,12-6 0-16,2-4 0 15,8-2 0-15,0-7-1 16,0 4 1-16,3-1 0 16,0 7 0-16,1 6-1 15,-4 3 1-15,-1 6-1 16,-2 1 1-16,-8 5 0 16,-3 7 0-16,-8 7 0 15,-3-1 0-15,-3 3 0 16,0 1 0-16,-11-4 1 15,-11-3 0-15,0 0-1 16,-6-3 1-16,-8-3 0 0,-7-4 0 16,4 1-1-16,0-6 1 15,0-4-2-15,-1-6 0 16,1-10-5-16,3 7 0 16,4 0-12-16,7 0 1 15,4-6-5-15,-1 5 0 16</inkml:trace>
  <inkml:trace contextRef="#ctx0" brushRef="#br0" timeOffset="224774.1794">9596 15346 55 0,'-18'3'27'0,"18"-15"-36"15,7 9 50-15,4 6-39 16,10-3 1-16,10 0 2 16,12-3 0-16,6-4-6 15,4 1 0-15,7 6 3 16,7-6 1-16,4 3-2 15,3 0 1-15,0-7-2 0,-4 4 1 16,-3 3-2 0,-3 0 1-16,-4 0-7 0,0 6 1 15,-14 0-11-15,-7 12 0 16</inkml:trace>
  <inkml:trace contextRef="#ctx0" brushRef="#br0" timeOffset="225438.7684">9511 16193 45 0,'-28'0'22'0,"17"0"-15"15,11 0 30-15,0 0-35 16,4-6 1-16,3-1 1 15,3-2 0-15,8-4-5 16,7 1 0-16,6 2 3 16,8-5 0-16,3 2-1 0,8 1 0 15,-8 5-1-15,-3-2 1 16,-7 12-1-16,-4 3 0 16,-3-2 1-16,-4-1 1 15,-7 6 0-15,0 4 1 16,-7 5 1-16,-7 4 0 15,-7 3 0-15,-4 1 0 16,-3-1 0-16,-7 9 0 0,-3 4-2 16,-8-7 1-16,7-3-1 15,-7 10 0-15,4-10-1 16,3 0 1-16,4-6-2 16,0-3 1-16,3 0-1 15,4-3 0-15,7 3-1 16,4-4 1-16,3-2 0 15,7-1 0-15,14-9-1 16,7-3 1-16,7 0-1 16,8-6 1-16,-1-6-2 15,4-4 0-15,3 0-4 16,4 1 0-16,-3-1-8 16,6 3 1-16,4-2-8 15,-7-7 1-15</inkml:trace>
  <inkml:trace contextRef="#ctx0" brushRef="#br0" timeOffset="225779.7748">10432 15785 55 0,'-25'-6'27'0,"11"34"-31"0,10-22 46 15,1 7-40-15,-8 6 0 16,8 6 2-16,-4 0 1 16,0 0-5-16,3 3 0 0,4 4 4 15,0-7 0-15,4 0-1 16,3-3 0-16,0 0-1 16,7 0 0-16,0-4-2 15,4-2 1-15,3-3-1 16,0-4 1-16,11-3-1 15,3-2 1-15,4-1-2 16,-4 0 0-16,4-3-4 16,7 0 0-16,0 0-6 15,-1-3 0-15,1-4-8 16,0 1 0-16</inkml:trace>
  <inkml:trace contextRef="#ctx0" brushRef="#br0" timeOffset="226052.0283">10806 15807 66 0,'-53'19'33'0,"32"37"-38"0,17-37 61 15,4 13-54-15,0 5 1 16,0 13 0-16,0 10 0 15,4 9-5-15,-1 0 1 16,8 0 2-16,-1-3 1 16,-3 0-4-16,4-13 1 15,-1-6-6-15,-3-9 1 16,1-10-9-16,2-9 0 16,8-13-5-16,-1-9 0 0</inkml:trace>
  <inkml:trace contextRef="#ctx0" brushRef="#br0" timeOffset="226441.1508">11843 15171 55 0,'3'0'27'0,"15"0"-28"0,-7 0 49 15,3 0-46-15,7 0 1 16,11 0 1-16,3 3 1 15,4-3-6-15,10 0 0 16,7 0 3-16,1 0 0 16,10 0-1-16,7-3 1 15,0-1-2-15,0-2 0 16,-3 3-5-16,-1 3 1 0,-3 0-8 16,-7 6 0-16,4 4-6 15,-15-1 0-15</inkml:trace>
  <inkml:trace contextRef="#ctx0" brushRef="#br0" timeOffset="226710.4989">12196 15553 63 0,'-4'0'31'0,"64"-3"-40"16,-35 3 59-16,13-3-48 15,19-3 1-15,10 3 0 16,0-4 1-16,7-5-5 0,0 5 0 16,0 1 3-16,0-3 0 15,0-1-12-15,-3 10 1 16,-8 7-10-16,-17-4 1 15</inkml:trace>
  <inkml:trace contextRef="#ctx0" brushRef="#br0" timeOffset="229458.9595">8597 14728 33 0,'-21'-6'16'0,"18"12"-13"16,3-6 17-16,0-6-17 16,3 3 0-16,-6 0 2 15,-1 3 0-15,0 0-5 0,-3-3 0 16,0 0 4-16,0 0 1 15,-3 3-2-15,-1 0 1 16,1 0-1-16,-1 0 0 16,0 6-2-16,1-6 1 15,-1 3-2-15,4-3 1 16,0 6-1-16,4-3 0 16,6 7-1-16,4-4 1 15,4 0 0-15,3 1 0 0,7-1-1 16,7 0 1-16,4 0 0 15,0-2 0-15,-1 2 0 16,-2-3 0-16,-1 0 0 16,0 0 0-16,-7-3 0 15,-3 0 0-15,-4 0 1 16,-3 0 0-16,-1-6 0 16,-6 9 1-16,-4-3 0 15,0 0 0-15,-7-3 1 16,-4 0 0-16,-7-3-1 15,1-1 0-15,-1 4-1 16,-3-3 1-16,3 3-1 16,1-4 0-16,-8 4-1 15,4-3 0-15,3 3 0 16,1 3 0-16,3 0 0 16,3 0 0-16,0-3-1 0,4 3 1 31,11 6-1-31,3 0 0 15,11 1 0-15,-4-4 1 16,7 0-1-16,0-3 1 16,-3 0 0-16,-1 0 0 15,1 0 0-15,-4-3 0 16,-3-4 0-16,-1 1 1 16,-3 0-1-16,-3-4 1 15,-4-2-1-15,-7-1 1 16,-4 1-1-16,-7-4 0 0,-3 4 0 15,-3-1 0-15,-1 4 0 16,4 2 0-16,0 1-1 16,3 6 1-16,4 0-1 15,0 3 1-15,3 7-1 16,4-4 1-16,4 3-1 16,3 1 1-16,3-1 0 15,4 1 0-15,7-1-1 16,4 0 1-16,0-5 0 15,3-4 0-15,3 0 0 16,-2-7 0-16,-1 1 0 16,0-3 1-16,-7-4-1 15,0 0 1-15,-7-2-1 16,0-1 1-16,-10 0-1 16,-4 4 1-16,-7-4-1 15,-4 10 1-15,-3 3-1 16,-4 3 0-16,0 6-1 15,4 0 1-15,4 7-1 0,2-1 0 16,5 4 0-16,3 0 1 16,3-7-1-16,8 4 1 15,6-4-1-15,1-6 1 16,3-3 0-16,0-3 1 16,4 0-3-16,-4-6 0 15,-7 2-14-15,4-2 1 16,-11 0-1-16,-8-1 1 0</inkml:trace>
  <inkml:trace contextRef="#ctx0" brushRef="#br0" timeOffset="230134.2122">7303 14017 28 0,'-8'-7'14'0,"-2"4"-9"0,6 0 21 16,-3 3-24-16,-3 3 0 15,-1 0 1-15,-3 4 0 16,3-1-4-16,1 3 1 15,-1 7 2-15,4 0 1 0,4-1-2 16,3 4 1 0,7 0-1-16,3 0 0 0,4 0-1 15,4-7 1-15,0 1-1 16,3-4 1-16,0-9 0 16,0-3 0-16,-3-6-1 15,-1-4 1-15,-2-6 0 16,-5-3 0-16,-3-3 0 15,-3 0 0-15,-4 3 0 16,-7 0 0-16,-4 3-1 16,-3 1 1-16,0 8-1 15,-4 10 0-15,1 3 0 16,-1 7 1-16,4 5-1 16,3-2 1-16,4 3-1 15,0-1 1-15,7 4 0 16,0-10 1-16,0 4-1 15,0-7 0-15,4 4 0 0,-4-10 1 16,7 0-7-16,0 0 0 16,3-3-9-16,1-4 0 15</inkml:trace>
  <inkml:trace contextRef="#ctx0" brushRef="#br0" timeOffset="230734.5041">9603 13741 47 0,'-14'-13'23'0,"-4"23"-29"16,14-7 36-16,-3 9-30 0,-3-2 0 16,-1 2 1-16,1 4 0 15,-1 3-1 1,7-1 1-16,4 4 0 0,7 0 0 16,4-3 1-16,7-6 0 15,3-4 0-15,0-6 0 16,4-6 0-16,-1-3 0 15,-6-4 0-15,-4-2 1 0,-3-1-1 16,-4-9 1-16,-4 0 0 16,-10 1 0-16,-3 5-1 15,-4-3 0-15,-4 7-1 16,-3 5 1-16,0 7-2 16,-1 7 1-16,5-4-1 15,3 6 0-15,3 0-1 16,8-5 0-16,6 5-9 15,11 4 1-15,14-7-8 16,8-6 1-16</inkml:trace>
  <inkml:trace contextRef="#ctx0" brushRef="#br0" timeOffset="232085.1398">11130 14173 46 0,'-10'-15'23'0,"13"37"-28"16,1-29 34-16,-1 1-28 16,1 3 1-16,3 0-1 15,7-3 1-15,0-1-3 16,4 1 0-16,3-6 3 15,0 2 0-15,4-2 0 16,6-1 0-16,1 4 0 16,0-1 0-16,3 1 0 15,4-1 1-15,-7 1-2 16,-1 3 0-16,1-1-1 0,3 4 1 16,1 0-1-16,3 0 0 15,-1 0 0-15,-2 0 0 16,2 0 0-16,-2 0 1 15,3 3 0-15,-1 0 0 16,1 0 0-16,7 3 1 16,-7 0-1-16,0 0 0 15,-1-3 0-15,5 3 0 0,3-3 0 16,3 3 0-16,4-3 0 16,3 0 0-16,4 0-1 15,0 0 1-15,-7 0 1 16,-7 0 0-16,-4-3 0 15,-3 3 0-15,0 0 0 16,-4 0 1-16,1 0-1 16,-1 0 0-16,0 0-1 15,0 0 0-15,-3 0 0 16,0 3 0-16,0 0-1 16,3-3 1-16,-3 3-1 15,-4-3 1-15,0 4-1 16,-3-1 1-16,0-3-1 15,-1 3 1-15,-3 0-1 16,-3 0 1-16,0 0-1 16,-1-3 0-16,-3 0 0 0,1 3 0 15,-1 1 0-15,-4-4 0 16,1 3 0-16,-4-3 1 16,-4 0-1-16,1 3 1 15,-4-3 0-15,-4 0 1 16,1 0-1-16,-4-3 0 15,-4 0 0-15,1-1 1 16,-1-2-1-16,-3 3 0 16,-4-3-1-16,1-4 0 15,-4 1 0-15,-1-4 1 16,1-2-1-16,-4-1 1 0,1 0-1 16,3-2 0-16,-1 5 0 15,5-3 1-15,-1-3-1 16,4 10 0-16,0 0-1 15,3 2 1-15,4-2-1 16,0 6 1-16,4 0-1 16,3 3 1-16,0 0-1 15,7 0 1-15,0 3-1 16,7 0 1-16,7 0-1 16,7 0 1-16,4 4 0 15,3 2 0-15,-3 3-1 16,0 4 1-16,0 6 0 15,-1 3 0-15,5-3 0 16,-5 10 1 0,-2 21-1-1,-8 0 0-15,-14 0 0 16,-11 4 1-16,-10-13-1 0,-7 3 1 16,-7 0-1-16,-11-3 1 15,-7-3-6-15,0-7 1 16,7 1-17-16,4-7 0 15</inkml:trace>
  <inkml:trace contextRef="#ctx0" brushRef="#br0" timeOffset="233001.0108">14813 14095 44 0,'-3'-9'22'0,"6"-1"-9"15,-3 10 17-15,0 0-28 16,4-6 1-16,3 0 1 16,0 3 0-16,-4-4-4 15,1 1 0-15,-1 0 5 16,1-4 0-16,-4 1-1 0,0 0 1 16,3-1-1-1,-3-2 0-15,0 2-1 0,4 1 1 16,-4 2-3-16,0 7 1 15,0 0-1-15,0 0 0 16,3 4 0-16,-3 8 1 16,0 13-1-16,4 10 0 15,0 9 0-15,-1 9 1 16,-3 0-1-16,0 1 0 16,4 2-1-16,-4-3 1 0,3-3-1 15,1-2 1-15,-1-11-1 16,1 4 0-16,-1-7-3 15,-3 4 1-15,4-10-8 16,-1 0 1-16,1-9-13 16,6-16 1-16</inkml:trace>
  <inkml:trace contextRef="#ctx0" brushRef="#br0" timeOffset="233827.3289">15879 13869 49 0,'10'3'24'0,"22"-9"-20"0,-22 3 30 16,-2 0-32-16,-1 6 0 15,0 0 2-15,-4 0 1 16,1-3-6-16,-4 3 1 16,0-3 4-16,0 4 1 15,0-1 0-15,0-3 0 16,0 3-1-16,-4-3 1 16,1 3-2-16,-4-3 1 0,-4 0-2 15,-10 0 1-15,-4 3-2 16,-3-3 1-16,-7 3-1 15,-1 0 0-15,1 7 0 16,0-1 1-16,-4 1-1 16,0 2 0-16,4 1-1 15,0 2 1-15,3 1 0 16,4 0 0-16,3 3-1 16,4-1 1-16,0 7-1 15,3 0 1-15,-3 7-1 16,10-1 0-16,1-3 0 15,3 1 0-15,3-1 0 16,4 0 0-16,0 3 0 16,4-5 0-16,-4-8 0 15,3 1 1-15,4 0-1 16,0-6 0-16,4-4 0 16,3-3 1-16,7 0-1 15,4-6 1-15,3 0-1 0,7-9 0 16,1-3 0-16,2 5 0 15,1-5-1-15,4 5 1 16,-5 7 0-16,-2 4 0 16,-1 11-1-16,-3-2 1 15,-4 6 0-15,0 6 0 16,-3 3 0-16,3 3 0 16,-7 1 0-16,-3-1 0 15,-4 3 0-15,-7 4 0 0,-4-7 1 16,-6-2 1-16,-8-1-1 15,-10-9 1-15,-7-4 0 16,-14-2 1-16,-1-7-1 16,1-6 1-16,0 0-2 15,3-6 0-15,4 0 0 16,-1-1 0-16,8-2-5 16,3-4 1-16,8-2-8 15,10-4 0-15,10 0-14 16,11-3 0-16</inkml:trace>
  <inkml:trace contextRef="#ctx0" brushRef="#br0" timeOffset="234159.3993">16418 14327 60 0,'-3'6'30'0,"20"4"-26"0,-10-10 40 16,1 3-42-16,6 0 1 0,3 3 0 15,4-3 0 1,8-3-4-16,6-3 0 0,4 3 3 15,0-6 0-15,3 3-2 16,4-3 1-16,3-1-4 16,1 1 0-16,-1 0-8 15,-3 3 1-15,7 0-9 16,-7-4 0-16</inkml:trace>
  <inkml:trace contextRef="#ctx0" brushRef="#br0" timeOffset="235718.4389">17717 13885 42 0,'-4'3'21'0,"8"-9"-13"16,-4 6 28-16,0 0-33 16,0 0 1-16,0 0 1 15,0 0 1-15,0 0-7 16,0 0 0-16,0-6 5 15,0 6 0-15,0 0-2 16,0 0 0-16,0 0-1 16,7 0 1-16,0-7-1 15,0 7 0-15,3 0 0 16,4 0 0-16,0-3 0 16,4 0 1-16,-4-3 0 15,4 6 0-15,0 0-1 16,3 0 1-16,7 0-1 0,0-3 1 15,11-4-1-15,-7 7 0 16,3-9 0-16,-3 3 0 16,-1 2 0-1,-2-2 1-15,2-3-1 0,-2 6 1 16,2-4-1-16,-2 7 1 16,-5-3-1-16,-3 3 0 15,-3 0 0-15,0-3 1 0,-4 3-1 16,0 3 0-16,-3-3 0 15,-1-3 0-15,-3 0-1 16,0 6 1-16,-3-3-1 16,-1 0 1-16,-3 0-1 15,0 0 0-15,4 0 0 16,-4 0 1-16,0 0-1 16,0 0 1-16,-4 3-1 15,-3 0 1-15,0 1-1 16,-3 2 1-16,-4-3-1 15,-4 0 1-15,-3 6-1 16,-4-2 1-16,0-1-1 16,1 0 1-16,-8 1-1 15,0-1 0-15,-7-6 0 16,1 3 1 0,-12-3-1-1,8 0 1-15,3 3-1 16,-3-3 1-16,6 0-1 0,1 0 0 15,3 3 0-15,1 0 1 16,2 1-2-16,5-1 0 16,3 0-1-16,3 3 1 15,4 3-1-15,0 4 1 16,7 3-1-16,0 3 0 16,3-1 1-16,4 4 1 15,4-3 0-15,-1-6 0 16,4 5 0-16,0 1 0 15,0 3 0-15,0-3 0 0,0 0 0 16,0 3 1-16,0 0-1 16,1 6 1-16,-1 0-1 15,-4-3 1-15,1 4-1 16,-1-4 1-16,1-3 0 16,-1-4 1-16,1 1 0 15,-1-9 0-15,1-1 0 16,-4-3 1-16,3 1 0 15,-3-4 0-15,0-3-1 16,4-10 1-16,3 4-2 16,0 0 1-16,0-10-2 15,7 3 1-15,0 1-1 16,4 3 0-16,0-1-1 16,10 1 1-16,0 2-1 15,7 4 1-15,-3 0-1 16,3 0 1-16,1 0 0 15,-5 3 0-15,1 0-1 16,-4 0 1-16,4 3 0 0,0 3 0 16,-4 1 0-16,-3 8 1 15,-8-5-1-15,-3 2 0 16,-3 4 0-16,-11 0 1 16,-4-1-1-16,-6 4 1 15,-1 3-1-15,-3 3 1 16,0 0-1-16,-4 0 1 0,4 0-1 15,-3-3 1-15,-4-6-1 16,-4 0 0-16,-7-4 0 16,-7 4 1-16,-3-10-1 15,-4 0 1-15,-10-2-2 16,3-4 1-16,3-4-2 16,4 1 1-16,8-3-6 15,2 3 1-15,8-7-11 16,11 4 1-16,13 0-10 15,8 0 0-15</inkml:trace>
  <inkml:trace contextRef="#ctx0" brushRef="#br0" timeOffset="236530.2619">18715 14920 43 0,'-21'3'21'0,"-4"13"-7"0,21-13 23 0,-6-3-32 16,-8 3 0-16,-3 0 4 15,-4 3 0-15,-6-3-11 16,-1 4 1-16,-3-4 7 16,-4 0 0-16,-7 3-2 15,0-3 0-15,-3 4-2 16,-8-1 0-16,-6-3 0 15,-8 0 0-15,-6 3 0 16,-8-2 0-16,4 2-1 16,-11 0 1-16,-7 0-1 15,4 1 1-15,-4-1 0 16,0 3 0-16,1 4-1 16,-8-4 0-16,4 1 0 15,-4 2 1-15,3-2-1 16,8-1 1-16,3 0-1 15,1-2 0-15,6-4-1 16,0 0 1-16,-3 0 0 0,7 0 0 16,3 0-1-16,1-3 1 15,-4 0 0-15,3 0 0 16,-3 0 0-16,3 4 0 16,4-4-1-16,7 0 1 15,0 3-1-15,0-3 1 16,-3 0-1-16,-1 0 1 15,8 0-1-15,-4 0 1 16,0 0 0-16,-1 0 0 0,9 0-1 16,-9 0 1-16,-2 0-1 15,3 0 1-15,3 3-1 16,1 0 1-16,-1 0-1 16,1 3 0-16,6-3 0 15,5 1 0-15,2 2 0 16,1-3 0-16,10 0 0 15,11 0 1-15,3 0-2 16,7 7 1-16,8-10-3 16,3-3 1-16,10-4-8 15,8 7 0-15,3 7-16 16,4-4 0-16</inkml:trace>
  <inkml:trace contextRef="#ctx0" brushRef="#br0" timeOffset="237970.5481">11585 16591 36 0,'-3'3'18'0,"3"0"-18"15,0-3 18-15,0 0-17 16,7 0 0-16,0 13 2 16,3-7 1-16,5-3-4 15,-1 4 1-15,7 5 2 16,3 1 1-16,1 9-1 15,3 0 1-15,8-4-1 16,6 11 0-16,7-7-1 16,8-4 1-16,-4 4-1 15,3-3 0-15,4 6-1 0,0 0 1 16,11 0-1-16,3 1 0 16,0-5 0-16,0 5 1 15,-7-4-1-15,0-7 0 16,0 1 1-16,-3-4 0 15,3-2-1-15,0-1 1 16,0-6-1-16,0 1 1 16,-7-4-1-16,0 6 0 0,0-6 0 15,3 0 0-15,-6-6-1 16,-1-4 0-16,4 1 0 16,0-4 1-16,-7 1 0 15,-4-7 1-15,-6-3-1 16,-8 6 1-16,-7 0 0 15,-7 10 0-15,-3 0 1 16,-4-3 0-16,-3-1-1 16,-4 4 1-16,-11 6-1 15,-3-6 1-15,-4 6-1 16,-6-4 0-16,-8-2 0 16,-3-3 0-16,-4 6-1 15,0-7 1-15,-3-2-1 16,0-1 0-16,0-3 0 15,-1 7 0-15,5-3-1 16,6-1 1-16,4 4-1 16,3-1 1-16,4 7-2 15,3-3 1-15,4-1 0 0,4 4 0 16,3 3-1-16,10 0 0 16,8 3 0-16,7 4 0 15,3 2 0-15,0 4 1 16,14 2-1-16,1 1 1 15,-4 6-1-15,3 0 1 16,-7 6 0-16,-7 0 1 16,-3-3-1-16,-7 7 1 15,-18-1-1-15,-4 7 1 16,-10-4 0-16,-7 1 0 0,-7-1-1 16,-1 1 1-16,1-1-3 15,0-2 1-15,3-4-10 16,4-3 1-16,11-6-13 15,6-13 1-15</inkml:trace>
  <inkml:trace contextRef="#ctx0" brushRef="#br0" timeOffset="238752.6006">15896 15807 49 0,'-3'3'24'0,"10"-12"-15"15,0 3 29-15,3-10-38 16,8 3 1-16,7-2 1 15,10-4 0-15,11 0-3 16,3 0 1-16,4 4 1 16,4 5 1-16,-5 7-1 15,-6 6 0-15,-3 10-1 16,-12 12 1-16,-13 12 0 0,-11 14 0 16,-17 2 1-16,-19-3 0 15,-2 0 0-15,-12 4 0 16,-6-4 1-16,-1 0 0 15,1-6 0-15,10-13 1 16,-7 4-1-16,15-4 0 16,2-6-1-16,8-6 1 15,7-3-2-15,11-4 1 16,13-9-2-16,11-6 1 0,18-3-1 16,11-7 0-16,10-2-1 15,7-4 0-15,3-3-4 16,-3 0 0-16,0-3-6 15,4 3 0-15,-8 0-10 16,4-3 0-16</inkml:trace>
  <inkml:trace contextRef="#ctx0" brushRef="#br0" timeOffset="239051.7959">17145 15512 53 0,'-18'0'26'0,"-3"19"-30"15,14-16 41-15,-3 7-35 16,-5 2 0-16,1 7 2 0,4 3 1 16,-4 0-6-16,10 3 1 15,4-3 3-15,7 0 0 16,4 0-1-16,6 0 1 15,8 0-2-15,7-3 1 16,3 0-2-16,4-10 1 16,3-3-2-16,4 0 1 15,4 1-6-15,-1-10 1 16,0 6-8-16,-6-13 0 0,-1-5-4 16,-3-10 0-16</inkml:trace>
  <inkml:trace contextRef="#ctx0" brushRef="#br0" timeOffset="239291.4495">17371 15421 44 0,'-32'7'22'0,"25"34"-14"16,3-29 38-16,4 19-40 15,-3 13 0-15,3 16 3 16,0 18 0-16,0 10-13 15,3-3 1-15,1-1 8 16,3-5 0-16,0-1-4 16,4-3 1-16,-8-6-6 15,8-9 0-15,3-10-9 16,4-3 1-16,13-25-7 0,-6-19 0 16</inkml:trace>
  <inkml:trace contextRef="#ctx0" brushRef="#br0" timeOffset="239714.083">19336 14907 60 0,'14'-3'30'0,"49"19"-33"15,-38-16 52-15,-4 0-47 16,15-3 0-16,6-4 1 16,7 1 0-16,1 0-4 15,-1-7 0-15,-3 4 2 16,0 3 1-16,0-1-5 0,-4 7 0 16,0 3-11-16,4 1 1 15,0 2-6-15,-4 0 1 16</inkml:trace>
  <inkml:trace contextRef="#ctx0" brushRef="#br0" timeOffset="239922.1191">19512 15167 65 0,'-17'-3'32'0,"38"0"-43"0,-7 3 62 0,14-3-49 15,14 0 0-15,8-3 0 16,10-1 0-16,10 1-3 16,1 0 0-16,10 0-1 15,4 6 1-15,-4 0-14 16,-4 0 1-16,-6-4-4 16,-15 8 0-16</inkml:trace>
  <inkml:trace contextRef="#ctx0" brushRef="#br0" timeOffset="240284.4936">21213 14239 65 0,'-4'3'32'0,"25"29"-40"0,-17-17 63 15,-4 14-55-15,-4-4 1 0,1 9-1 16,-1 7 1-16,1 0-2 15,-4 0 1-15,-1 6 0 16,1 6 1-16,4-12-4 16,-1 3 1-16,1-7-10 15,3-12 0-15,17 7-6 16,8-17 0-16</inkml:trace>
  <inkml:trace contextRef="#ctx0" brushRef="#br0" timeOffset="240613.1954">21643 14289 72 0,'-28'-3'36'0,"10"10"-45"16,15 2 69-16,-5 10-60 15,1 3 1-15,4 6-1 16,10 10 0-16,11 2-1 15,6 1 1-15,8 3 0 0,10 0 0 16,1-3 0-16,6-10 0 16,-7-12 0-16,-3-10 1 15,-7-6-1-15,-7-6 1 16,-1-6-1-16,-10-1 1 16,-6-11-1-16,-19-11 1 15,-7-5-1-15,-6 5 0 16,-1 4-5-16,0-3 0 0,11 9-11 15,-11 6 1-15,1 7-6 16,-1 5 1-16</inkml:trace>
  <inkml:trace contextRef="#ctx0" brushRef="#br0" timeOffset="240943.0127">21170 15036 82 0,'-14'-13'41'0,"28"10"-60"16,-7 3 82-16,11 0-63 15,17 3 1-15,8 0 0 0,6-3 0 16,11-3-2-16,14 0 1 16,0-3 0-16,7 0 1 15,0 2-1-15,-7 1 1 16,0 3-4-16,-3 3 0 16,0 4-9-16,-15 2 1 15,-7 4-11-15,-13 2 1 16</inkml:trace>
  <inkml:trace contextRef="#ctx0" brushRef="#br0" timeOffset="241499.3315">20920 15638 61 0,'-21'6'30'0,"21"-9"-25"16,0 3 48-16,0 0-51 15,7-6 0-15,3-1 1 16,15-2 0-1,38-13-4-15,4 10 0 16,0-1 3-16,-7 4 0 16,-10 5-1-16,-8 1 0 15,-7 6-1-15,-6 7 1 16,-8 6-1-16,-7 5 1 16,-14 11-1-16,-11 5 1 15,-10 11 0-15,-14 2 1 16,0 3-1-16,-4 0 1 15,-4-9 1-15,-2 0 1 0,2-3-1 16,4-3 0-16,8-7-1 16,10 0 0-16,6-9-1 15,8-3 1-15,18-6-2 16,14-7 0-16,6-3 0 16,15-6 0-16,7-3 0 15,4-4 0-15,-8 1-2 16,0-1 0-16,1 1-3 15,-1-4 0-15,8-2-8 16,-4-7 1-16,3 3-12 16,4 0 1-16</inkml:trace>
  <inkml:trace contextRef="#ctx0" brushRef="#br0" timeOffset="241888.588">21840 15541 62 0,'0'-13'31'0,"15"16"-24"0,-12 0 48 16,1-3-54-16,6 0 1 15,-3 4 2-15,-7-4 0 16,0 3-4-16,-3 0 1 15,-8 3 3-15,-3 7 0 0,3 2-1 16,-3 7 1-16,4 0-2 16,3 3 1-16,3-3-3 15,4 3 1-15,4 0-2 16,3-3 1-16,3 3 0 16,4 1 0-16,4-8-1 15,3-5 1-15,4 3 0 16,0-7 1-16,6-3-3 15,1-6 1-15,7-3-3 16,3-6 0-16,1 2-8 16,-1-5 0-16,4-4-12 15,3 1 1-15</inkml:trace>
  <inkml:trace contextRef="#ctx0" brushRef="#br0" timeOffset="242204.7632">22147 15415 46 0,'-7'3'23'0,"7"44"-10"0,0-31 27 15,0 9-34-15,0 10 0 16,-3 12 2-16,-1 15 1 15,4 4-11-15,0 10 0 16,-3-11 8-16,-1-2 0 16,1-3-3-16,-1-1 0 0,1-2-1 15,3-13 0-15,0 3-2 16,0-7 1-16,0-2-6 16,-4-3 0-16,4-4-12 15,-3-6 1-15,3-6-5 16,0-13 0-16</inkml:trace>
  <inkml:trace contextRef="#ctx0" brushRef="#br0" timeOffset="243181.3956">21922 14537 28 0,'0'-3'14'0,"0"0"-11"0,0 3 14 15,0 0-17-15,0-3 0 16,0 0 2-16,-4 0 1 16,1-1-2-16,-1 4 0 0,4 0 2 15,0 0 1-15,0 0 0 16,0 0 0-16,0 0 0 16,0-3 1-16,-3 0-2 15,3 3 1-15,-4-3-2 16,0 0 1-16,1 0-1 15,-8 0 1-15,1-1-2 16,-1 1 0-16,1 0 0 16,-1-3 0-16,0 3 0 15,1 0 0-15,-1-1-1 16,4 1 0-16,0 0 1 16,0-3 0-16,0 0 0 15,0 3 0-15,3-1 1 16,1-2 0-16,-1-6 0 15,1 2 0-15,-1 1 0 16,1-1 0-16,-4 1-1 16,0-4 0-16,0 1-1 15,-4 2 1-15,0 1-1 16,1-4 1-16,-1 7-6 0,1 3 0 16,-1 0-12-16,1 6 0 15</inkml:trace>
  <inkml:trace contextRef="#ctx0" brushRef="#br0" timeOffset="243961.2972">22722 14782 56 0,'-7'0'28'0,"11"-10"-20"16,-4 10 29-16,7 0-33 15,4 0 0-15,6-3 2 16,1 3 1-16,7-6-9 16,6 3 1-16,1 0 5 15,7 0 0-15,0-4-2 0,-1 1 0 16,-2 3-3-16,-5-3 1 16,5-4-5-16,-1 4 0 15,0-3-7-15,-3 5 0 16,0 1-8-16,-11 0 0 15</inkml:trace>
  <inkml:trace contextRef="#ctx0" brushRef="#br0" timeOffset="244261.2923">22610 15196 53 0,'3'-10'26'0,"39"23"-29"16,-20-13 43-16,6 0-38 15,7 3 1-15,7 3 1 16,4-6 0-16,7-3-5 15,-3-3 0-15,6-7 3 16,-3 4 0-16,0-4-9 16,0 4 1-1</inkml:trace>
  <inkml:trace contextRef="#ctx0" brushRef="#br0" timeOffset="245792.1934">24070 14315 36 0,'-18'3'18'0,"29"0"2"16,-11-3 4-16,0 0-19 16,0-6 1-16,0-1 4 0,0 7 0 15,0 0-11-15,0-6 0 16,4-3 9-16,3 2 0 15,0-2-3-15,7 3 0 16,3-4-3-16,8-2 1 16,3-4-2-16,4-3 0 15,7 0-2-15,3 1 1 16,-3-1 0-16,-4 3 0 16,-3 10 0-16,-7 3 0 15,-4 9 0-15,0 3 0 0,-14 13 0 16,-3 3 0-16,-8 10 0 15,-14-1 0-15,-3 4 0 16,-7-4 1-16,-4 1-1 16,1-4 1-16,-5-2-1 15,12-7 1-15,-19-1-1 16,8-2 1-16,7-3-1 16,7-3 1-16,6-4-1 15,8-3 0-15,11-3 0 16,-1 0 0-16,19-9 0 15,6 0 0-15,7-3-1 16,7-1 1-16,4 1 0 16,-10-1 0-16,20 1 0 15,4 3 0-15,-7-1-6 16,0 1 0-16,-4 3-15 16,1 0 1-16</inkml:trace>
  <inkml:trace contextRef="#ctx0" brushRef="#br0" timeOffset="246077.456">25157 13988 50 0,'7'-9'25'0,"24"15"-18"0,-16 1 28 0,2 5-35 15,1 4 1-15,6 9 1 16,8 6 1-16,7 7-3 16,3-1 0-1,1 4 1-15,3-3 0 0,3 3 0 16,-3-7 0-16,0-6-2 16,-4-6 0-16,-7-6-7 15,-3-3 0-15,0-10-8 16,-4-6 1-16</inkml:trace>
  <inkml:trace contextRef="#ctx0" brushRef="#br0" timeOffset="246290.2265">25689 13992 49 0,'-31'-10'24'0,"23"32"-24"15,1-12 38-15,0 8-37 0,0 11 1 16,0 11 0-16,-3 4 0 15,-4 3-3-15,-4 3 1 16,-3-3 1-16,-4 0 0 16,-3-6-4-16,0-3 1 15,-1-10-7-15,5-3 0 16,3-9-6-16,6-7 0 16</inkml:trace>
  <inkml:trace contextRef="#ctx0" brushRef="#br0" timeOffset="246486.672">25287 14199 49 0,'0'3'24'0,"11"19"-28"16,-1-16 44-16,4 0-37 16,4 0 0-16,10-2 1 15,8-4 0-15,2-4-6 16,12-2 1-16,-1-3-1 15,1-1 0-15,-1-2-13 16,-3-4 0-16</inkml:trace>
  <inkml:trace contextRef="#ctx0" brushRef="#br0" timeOffset="246740.5297">25446 13866 52 0,'-11'6'26'0,"18"54"-21"0,-3-41 39 15,6 9-44-15,-2 16 0 16,-1 3 0-16,3 6 0 16,1-3 0-16,-4 4 0 15,0-10 0-15,-4-4 1 16,1-5-1-16,-4-4 1 15,0-3-6-15,0-2 0 0,-4-4-11 16,1-7 0-16</inkml:trace>
  <inkml:trace contextRef="#ctx0" brushRef="#br0" timeOffset="247459.2145">26666 13897 39 0,'0'-6'19'0,"4"3"-7"0,-4 3 22 16,0 0-28-16,0 0 0 15,0-6 4 1,-4 6 0-16,-3 0-12 0,-3-3 0 0,-4 3 9 15,-4-7 1 1,-3 7-4-16,-4 0 1 16,-3 4-2-16,0-1 1 0,0 3-3 15,-8 3 1-15,1 1-1 16,-4 5 1-16,4 1-1 16,0 3 0-16,6 3-1 15,5-3 0-15,6 3 0 16,4-4 1-16,3-2-1 15,4 3 0-15,7-3 0 16,4-1 0-16,3-5 0 16,11 2 0-16,6-2-1 15,4-7 1-15,4 0 0 16,0-3 1-16,3-3-1 16,1 0 1-1,13 9-2 1,-10 6 1-16,-8 7 0 15,-6 3 0-15,-7 0 0 16,-8 3 0-16,-10 0 1 0,-7 13 0 16,-10-10 1-16,-8-6 1 15,-3 3 0-15,-7-3 0 16,-11-3 0-16,3 0 0 16,-3-7-4-16,4-2 0 15,3-4-10-15,1-3 0 16,-1-3-13-16,0 0 0 15</inkml:trace>
  <inkml:trace contextRef="#ctx0" brushRef="#br0" timeOffset="248179.303">23925 14982 36 0,'-14'0'18'0,"7"-6"-2"0,7 6 10 16,-3 0-21-16,3 0 1 16,-4-3 4-16,4 0 0 15,0 0-11-15,0 3 1 16,0 0 8-16,0 0 1 15,0 0-2-15,0 0 0 16,0 0-2-16,4 3 0 0,-4-3-3 16,3 0 1-16,4 0 0 15,0-3 0-15,0-3-1 16,4 6 1-16,10-4-2 16,0 4 1-16,8-3-1 15,9 0 1-15,1 0-2 16,11-3 0-16,13-4 0 15,11 4 0-15,25 0 0 16,7-1 0-16,10 1 0 16,11-3 0-16,11 3-1 15,3 6 1-15,-4-4 0 16,15 4 0-16,-7-6 1 16,3 6 0-16,-10 0 0 15,3-3 0-15,-4-3 0 16,-6-1 0-16,-4-2 0 15,-4 0 1-15,8-4-2 0,-18-3 1 16,-8-2 0-16,-6-1 0 16,-11 3-1-16,-10 4 1 15,-18-1-2-15,-11 4 0 16,-10 2-5-16,-14 4 1 16,-7 6-20-16,-11 7 0 15</inkml:trace>
  <inkml:trace contextRef="#ctx0" brushRef="#br0" timeOffset="248855.1526">24081 15553 54 0,'-22'-3'27'0,"40"-3"-21"0,-18 6 25 16,7 0-29-16,7-10 1 15,4 1 1-15,3 0 0 16,7-1-5-16,11-12 0 15,7 0 3-15,3-3 0 16,1 6-1-16,3 4 0 0,0 5-1 16,-11 1 0-16,-7 9 0 15,-7 3 1-15,-6 6 0 16,-15 7 0-16,-14 6 1 16,-8 3 0-16,-6 3 0 15,-3 4 0-15,-8-1 0 16,0-3 0-16,-7 0 0 15,4-2 0-15,3-8 0 16,8 1 0-16,2-3 0 16,5-7 0-16,6 1-1 15,1-4 0-15,10 0-1 16,7-3 1-16,14 1-1 16,14-4 1-16,14-4-2 15,15 1 0-15,7-6-3 16,-8-1 0-16,4-2-9 15,0-1 0-15,0-2-8 16,-14 2 0-16</inkml:trace>
  <inkml:trace contextRef="#ctx0" brushRef="#br0" timeOffset="249109.9935">25389 15265 47 0,'-3'-10'23'0,"13"13"-20"0,-2-3 35 16,6 13-35-16,7 9 1 0,7 6 0 15,0 3 1-15,8 4-7 16,6-7 0-16,0 0 4 16,1 1 1-16,-1-4-2 15,-7-6 0-15,0-4-2 16,-3-2 1-16,0-4-12 15,-4-3 1-15,4-6-6 16,-11-12 1-16</inkml:trace>
  <inkml:trace contextRef="#ctx0" brushRef="#br0" timeOffset="249307.988">25760 15293 57 0,'-32'34'28'0,"4"23"-31"16,17-41 51-16,-6 12-47 16,-1 0 0-16,-3 10 0 15,0-1 0-15,-4 4-2 0,0-7 1 16,1 4-1-16,2-10 0 16,5 4-16-16,6-7 0 15</inkml:trace>
  <inkml:trace contextRef="#ctx0" brushRef="#br0" timeOffset="249575.5749">25245 15512 67 0,'-11'-9'33'0,"46"-7"-36"0,-20 16 53 0,6-3-50 16,11-3 1-16,10-3 0 16,4-4 1-16,10 4-3 15,4 5 1-15,0-2 1 16,-3 0 0-16,-5 6-2 16,-2 0 1-16,-1 0-9 15,-3 3 0-15,-7 0-10 16,-7 0 0-16</inkml:trace>
  <inkml:trace contextRef="#ctx0" brushRef="#br0" timeOffset="249860.8025">25721 15120 51 0,'-28'0'25'0,"17"13"-18"0,11-7 36 16,0 10-38-16,0 12 1 15,4 22 0-15,-1 7 1 16,4-1-10-16,0 7 0 0,0 0 6 16,4-4 0-16,-4 10-3 15,-3-9 1-15,-4-1-2 16,-4-5 0-16,1-10-5 15,-4-4 0-15,-1-8-13 16,8-1 1-16</inkml:trace>
  <inkml:trace contextRef="#ctx0" brushRef="#br0" timeOffset="250371.9481">26441 15309 49 0,'-4'-13'24'0,"8"13"-13"15,-4 3 30-15,0 7-39 16,0 5 1-16,0 13 3 16,0 7 0-16,-4-1-7 15,1 4 1-15,-1 9 4 16,1-6 0-16,-1 0-1 16,4-1 0-16,0 1-2 15,0-6 0-15,0-1-6 16,0-2 0-16,0-1-12 15,0-12 0-15,7-7-3 16,0-5 1-16</inkml:trace>
  <inkml:trace contextRef="#ctx0" brushRef="#br0" timeOffset="250807.7203">26649 15167 63 0,'25'-12'31'0,"13"12"-34"0,-24 0 62 15,11 3-57-15,3 0 0 16,1 0 1-16,2 0 0 16,1 1-4-16,0-1 1 0,-4 3 2 15,4 0 1-15,-7 10-1 16,-1 3 1-16,-6 3-1 15,-4 3 1-15,-3 6 0 16,-8 4 0-16,-6 2 0 16,-5-5 0-16,-2 2-1 15,-4 1 1-15,-4 2 0 16,1-5 0-16,-5-1-2 16,-6-6 1-16,7 0 0 15,3-3 0-15,1-6-1 16,3-4 0-16,7 1-1 15,3-4 1-15,8 1-1 16,6-4 0-16,11 3-1 16,7-2 1-16,18-4-2 15,7-3 1-15,4 0-3 16,6-3 0-16,1-4-12 16,-1-2 0-16,1 0-10 15,-22-4 1-15</inkml:trace>
  <inkml:trace contextRef="#ctx0" brushRef="#br0" timeOffset="252218.4365">27728 14644 47 0,'0'-13'23'0,"4"13"-12"0,-4 0 24 15,0 0-28-15,0 0 0 16,3 0 4-16,4 3 0 16,1-3-13-16,2 0 0 15,4-3 9-15,11 0 1 0,7 0-3 16,6-3 0-16,1-1-3 15,4 4 1-15,6-3-2 16,7-3 0-16,4 2 0 16,0 1 0-16,7 0-1 15,7 3 0-15,-6 0 0 16,-5-1 0-16,4 1-3 16,-3 3 0-16,-4 0-6 15,-4 3 0-15,0 4-8 16,1-1 0-16,-4 0-6 15,-7 13 1-15</inkml:trace>
  <inkml:trace contextRef="#ctx0" brushRef="#br0" timeOffset="252518.0062">27936 15177 71 0,'-31'-6'35'0,"66"9"-44"0,-10-3 70 16,3-3-59-16,21 3 0 16,18-4 0-16,29 1 0 15,6-3-3-15,7-3 1 16,4-1 1-16,7 1 1 15,-7-1-2-15,-7-2 1 0,-7-1-5 16,-18 1 0-16,-11 2-13 16,-17 4 1-16,-21 3-5 15,-18-13 0-15</inkml:trace>
  <inkml:trace contextRef="#ctx0" brushRef="#br0" timeOffset="253298.7306">25128 13361 17 0,'14'-12'8'0,"11"-13"3"15,-14 12 0-15,-4 4-10 0,3 2 1 16,-3 1 4-16,4-3 1 16,-7-1-5-1,3 4 0-15,-7-6 7 0,0 2 0 16,-4 10 1-16,1 0 0 16,-8 13-3-16,-10 2 1 15,-7 10-3-15,-11 16 0 16,-11 16-3-16,-10 18 1 15,-14 16-3-15,-17 6 1 16,-12 13-1-16,-6 9 1 0,-4 10-1 16,-7-13 1-16,7 0-1 15,11 3 0-15,3 3-5 16,11-3 0-16,14-9-12 16,21-10 0-16</inkml:trace>
  <inkml:trace contextRef="#ctx0" brushRef="#br0" timeOffset="254169.6149">24931 15048 38 0,'-11'-3'19'0,"11"3"-9"0,0 0 19 15,0 0-27-15,-3 0 1 0,-1 0 3 16,1 3 0-16,-4 0-6 16,-4 7 0-16,-3 6 6 15,-7 5 1-15,-4 11 0 16,7-10 0-16,-35 44-1 15,-6 3 0-15,-12 12-1 16,-7 13 0-16,1 13-2 16,-4-4 0-16,-4-2-6 15,0-4 1-15,8-9-15 16,6-7 1-16,8-9-5 16,10-21 0-16</inkml:trace>
  <inkml:trace contextRef="#ctx0" brushRef="#br0" timeOffset="255806.8923">30625 13471 42 0,'-14'-9'21'16,"-1"15"-9"-16,12-6 21 0,-4 3-30 15,-4 0 1-15,8 0 3 16,-4 0 1-16,-4 1-8 15,1-1 0-15,-8 0 7 16,4 0 0-16,-7 0-1 16,-8 0 1-16,5 0-2 15,-8 1 0-15,7-4-2 16,-3 3 1-16,0-3-1 16,0 0 0-16,-4 3-1 15,-7-3 0-15,0 3-1 16,4-3 1-16,0 6-1 15,10 0 1-15,0 1-2 16,4-4 1-16,3 3-1 16,4 4 1-16,-3-1-1 15,10-3 0-15,-4 7 0 16,4-4 0-16,3 10 0 16,4-3 0-16,0 2 0 0,4 1 0 15,0 3 0-15,-1 0 0 16,4 0 0-16,-3-3 0 15,3 0 0-15,-7 0 0 16,10-7 0-16,-3 1 1 16,-3-4-1-16,3 0 1 15,4-2-1-15,-4-1 1 16,0-9-1-16,0 0 0 0,3-4 1 16,1 4 0-16,14-6-1 15,-11 0 1-15,17-1-1 16,-2 1 0-16,2-1 0 15,-2 4 0-15,9 3 0 16,1 6 0-16,-7 0-1 16,3 7 1-16,-3 2 0 15,-7 4 0-15,-8-4 0 16,8-2 0-16,-14 2 0 16,-8 4 0-16,-3 0 0 15,-10 6 1-15,-12 0-1 16,-6 0 0-16,-4-1 0 15,1-2 1-15,-5 0-1 16,5-9 1-16,-8-1-1 16,0-3 0-16,0-3-2 15,4 0 0-15,7-3-5 16,3 0 0-16,4 0-11 16,10 0 1-16,8 0-8 15,3 0 0-15</inkml:trace>
  <inkml:trace contextRef="#ctx0" brushRef="#br0" timeOffset="256181.2893">29549 14434 56 0,'0'-7'28'0,"21"11"-27"16,-7-4 44-16,0-4-41 16,7 4 1-16,11-6 1 15,10-3 1-15,15 2-10 16,6 4 1-16,18-3 6 15,11-3 0-15,0 6-2 16,3-4 0-16,4-2-2 16,-25-1 1-16,25 4 0 15,-11-3 0-15,-18 6-4 16,-10-4 0-16,-14 4-10 16,-10 0 0-16,-12 6-7 0,-10-3 0 15</inkml:trace>
  <inkml:trace contextRef="#ctx0" brushRef="#br0" timeOffset="256692.8376">29947 14769 47 0,'-3'-6'23'0,"6"-7"-15"0,4 17 35 15,-3 2-41-15,-4 10 1 16,10 2 4-16,-2 7 0 15,-5 7-8-15,4 2 1 16,0 10 4-16,-3 0 0 31,6 25-1-31,1-9 1 16,-11-1-7-16,7-2 0 16,0-17-7-16,-7-2 0 15,0-13-9-15,4-9 0 0</inkml:trace>
  <inkml:trace contextRef="#ctx0" brushRef="#br0" timeOffset="257172.5631">30265 14832 64 0,'10'-6'32'0,"36"-10"-35"15,-32 10 55-15,4-1-50 16,7 1 1-16,-1 0 0 16,5 3 1-16,-5 0-5 15,15 6 0-15,-11 0 3 16,1 6 1-16,-5 10-2 16,-3 3 1-16,-6 6 0 15,-15 1 1-15,-8 8-1 0,-2 4 0 16,-8 3 0-1,-3-7 1-15,-7 4 0 0,3-3 0 16,0-7-1-16,-6 4 1 16,13-10 0-16,-3-3 0 15,7-7 0-15,0-5 0 16,3-4-2-16,1-3 0 16,10 4 0-16,0-4 0 0,10-3-1 15,4-3 0-15,0-1-2 16,15-5 1-16,-1 6-3 15,14 0 1-15,15 0-3 16,3-7 0-16,3 1-3 16,8-1 0-16,6-2-2 15,1-1 0-15,3 1-3 16,-10-4 1-16,-1 0-7 16,-3 1 1-16</inkml:trace>
  <inkml:trace contextRef="#ctx0" brushRef="#br0" timeOffset="259454.1352">19826 17090 47 0,'-7'-7'23'0,"7"1"-10"0,0 6 23 15,0 0-32-15,0 0 1 16,0 0 4-16,0 0 0 16,0 0-11-16,0 0 1 15,0 0 7-15,-3 3 1 16,-1 0-2-16,-7 1 0 15,-3-4-2-15,-3 3 1 0,-12 0-1 16,-6 0 1-16,0-3-2 16,0 0 1-16,-4 0-2 15,-4 0 1-15,1 0-1 16,-4 3 1-16,4 0-2 16,7 4 1-16,6-1-1 15,5 9 0-15,-1-8 0 16,7 2 0-16,1 1-1 15,6-1 1-15,4 0-1 16,4 4 1-16,-1-1-1 16,1 1 1-16,3 0 0 15,0-1 0-15,0 1-1 16,0-4 1-16,7 0 0 16,0 1 0-16,0 2 0 15,3-8 0-15,4 2 0 16,4-3 0-16,3-3-1 15,7-3 1-15,1-3-1 16,-1 6 0-16,4 0 0 16,-4 6 0-16,-3-3 0 15,3 3 0-15,0 1 1 0,0 2 0 16,-7 3-1-16,-3 4 1 16,0 3 0-16,-4 3 0 15,-7 3 0-15,-4 0 0 16,-3-6 1-16,-10 6 0 15,-8 0 0-15,-3-6 0 16,-4-7 0-16,-3 4 0 0,-7-6-1 16,0-7 1-16,-4 0-3 15,-4-9 0-15,12-4-3 16,-1-6 0-16,0 4-6 16,0-10 1-16,4 6-8 15,0 4 0-15,3 12-4 16,1 0 1-16</inkml:trace>
  <inkml:trace contextRef="#ctx0" brushRef="#br0" timeOffset="259739.6178">18627 17820 55 0,'0'7'27'0,"38"-7"-32"16,-23 0 51-16,16 0-45 0,19 0 0 15,13 0 1-15,25-7 1 16,8 4-4-16,6-6 1 31,78-1 1-31,-11 4 1 16,-21 0-5-16,-14 6 1 15,-14 3-9-15,-14 0 0 16,-21 3-6-16,-32 1 1 0</inkml:trace>
  <inkml:trace contextRef="#ctx0" brushRef="#br0" timeOffset="260461.9007">19371 17974 40 0,'-7'9'20'0,"3"-15"-8"15,1 6 32-15,-4 0-40 16,0 3 0-16,-4 0 3 15,-3 4 1-15,0-7-9 16,-4 9 0-16,-6 1 6 16,-5 5 1-16,1-2-3 0,0-1 1 15,-4-2-1-15,8 2 0 16,2 7-2-16,12-3 0 16,6-1-1-16,8 4 1 15,10 6-1-15,11-3 0 16,3 10-1-16,4-14 1 15,6 4-1-15,5 3 1 16,3 10 0-16,-4-1 0 16,-3 1 0-16,-4-4 0 0,-3 4 1 15,-8-1 0-15,-9-5 0 16,-8 8 1-16,-4-5 0 16,-6-4 0-16,-4-3 0 15,-8-3 0-15,-6-7 0 16,-3 1 1-16,-8-6-1 15,4-7 0-15,-1-3-1 16,1-3 1-16,-4-4 0 16,4-2 0-16,7-1-2 15,3-5 1-15,8 2-1 16,10-12 1-16,7-3-1 16,7-3 1-16,7-7-2 15,7-6 1-15,8 10-1 16,2-4 1-16,-2 0-1 15,-5-2 1-15,5 2-1 16,-8 0 1-16,-7 4-1 16,-7 6 1-16,-7-7 0 15,-7 10 0-15,-3 3-1 0,-4-3 1 16,-7 6-3-16,-4 3 1 16,0 1-6-16,1 2 1 15,-1 4-10-15,0-1 1 16,11 1-7-16,7-4 1 15</inkml:trace>
  <inkml:trace contextRef="#ctx0" brushRef="#br0" timeOffset="260850.882">20927 17711 73 0,'-18'-10'36'0,"15"13"-44"16,3-3 67-16,0 0-56 15,3 0 1-15,4-3 1 16,4 3 1-16,10 3-8 16,4-6 1-16,6-3 3 15,8 6 1-15,11-6-1 0,3-1 0 16,3 1-2-16,-3 3 0 16,-4 0-1-16,-3 0 1 15,-7 3-5-15,-4 0 0 16,-3 6-11-16,-7 0 0 15,-4 1-7-15,-4-4 1 16</inkml:trace>
  <inkml:trace contextRef="#ctx0" brushRef="#br0" timeOffset="261570.8839">23118 16858 60 0,'-8'0'30'0,"5"0"-28"16,3-3 51-16,0 3-50 15,-4 0 1-15,-3-4 1 0,-3 4 1 16,-11 0-7-16,-4 0 1 16,-7 0 5-16,-3 4 0 15,-4-4 0-15,0 0 0 16,-3 0-2-16,-4 0 1 15,4 0-2-15,3 0 1 16,4 3-2-16,3 6 1 16,0 0-2-16,0-2 0 15,4 2 0-15,4 4 0 0,-1-1-1 16,4 1 1-16,7-1-1 16,-1 1 1-16,8 3-1 15,4 2 1-15,3-8-1 16,10 9 1-16,8-4-1 15,3 1 0-15,7-3 1 16,4-4 0-16,7 10-1 16,0-4 1-16,-4 1 0 15,-3 0 0-15,-4-1 0 16,-3-2 0-16,-4 0 0 16,-7 2 0-16,-3 1 0 15,-8 3 1-15,-6 0-1 16,-8 2 1-16,-7 1 0 15,-6-3 0-15,-5-3-1 16,-2-4 1-16,-1-2-1 16,0-4 1-16,4-3-1 15,0-3 0-15,3 0-2 16,4 0 0-16,7 0-6 0,3 0 1 16,8-3-12-16,3-3 0 15,14 0-6-15,-11-1 1 16</inkml:trace>
  <inkml:trace contextRef="#ctx0" brushRef="#br0" timeOffset="262171.7851">21939 17773 58 0,'-7'3'29'0,"28"-3"-28"0,-10-9 50 16,7 9-47-16,6 0 0 16,22 0 2-16,18-9 0 0,20-7-8 15,12 0 0-15,13 1 5 16,11 5 1-16,7-2-3 15,-4 2 1-15,1 1-2 16,-4-1 1-16,3 10-1 16,-13 0 1-16,-19 7-3 15,-13-4 1-15,-8 0-9 16,-13 10 0-16,-11-4-11 16,-14 0 0-16</inkml:trace>
  <inkml:trace contextRef="#ctx0" brushRef="#br0" timeOffset="262668.4284">22190 18231 55 0,'-11'6'27'0,"43"-21"-27"0,-18 8 38 15,18-2-37-15,17-3 1 16,8-4 2-16,3-3 0 16,10 6-4-16,1-2 0 15,-8 5 3-15,4 4 0 0,-10 6-1 16,-8 6 0-16,-14 4 0 15,-10 2 0-15,-18 13-1 16,-14 10 1-16,-11-1-1 16,-13 4 1-16,-12 6 0 15,-3-6 1-15,1 2-1 16,-5-8 0-16,4 2 1 16,0-2 0-16,11-10-1 15,3-7 1-15,15-2-3 16,3-1 1-16,24-2-1 15,11-13 0-15,8-4-1 16,9 1 1-16,15-3-2 16,4-7 1-16,10 3-4 15,3-2 0-15,1-1-8 16,-8-3 1-16,1 7-9 16,-8-1 0-16</inkml:trace>
  <inkml:trace contextRef="#ctx0" brushRef="#br0" timeOffset="262982.6933">23312 18087 46 0,'-4'-16'23'0,"8"29"-17"0,-4-13 34 15,0 3-36-15,0 6 1 0,-4 7 4 16,1-3 1-16,-5 8-11 15,1 1 1-15,4-3 6 16,-1 3 1-16,1-3-3 16,-1-6 1-16,4 2-4 15,0-2 1-15,0-1-2 16,4-2 1-16,3-7-2 16,7-3 1-16,4 6-1 15,3-3 1-15,11 4-3 16,3-4 1-16,7 0-9 15,-3-3 1-15,0 3-11 16,-4-3 1-16</inkml:trace>
  <inkml:trace contextRef="#ctx0" brushRef="#br0" timeOffset="263268.3952">23523 18018 54 0,'-28'-9'27'0,"17"27"-24"0,11-11 40 15,0 2-38-15,0 16 1 16,4 10 2-16,-1 8 0 16,1-2-11-16,7 9 1 15,-4-3 6-15,-7 7 0 16,3-1-3-16,1 0 1 0,-4 4-3 15,-4-7 0-15,4-12-6 16,0 6 1-16,0-16-9 16,4 3 1-16,6-9-6 15,1-13 0-15</inkml:trace>
  <inkml:trace contextRef="#ctx0" brushRef="#br0" timeOffset="263657.6597">24642 17570 71 0,'14'-7'35'0,"21"10"-40"0,-21-6 69 16,0-3-62-16,7 0 1 16,8-1-1-16,9-2 1 15,5 0-5-15,3 2 1 16,10-2 2-16,-3 0 1 0,3 5-2 15,-3-2 0-15,-3 6-4 16,-4 3 1-16,-1 4-6 16,1-4 1-16,-3 9-13 15,-5-2 1-15,-13 5-2 16,-7-2 1-16</inkml:trace>
  <inkml:trace contextRef="#ctx0" brushRef="#br0" timeOffset="263915.6479">24769 17911 60 0,'-15'0'30'0,"33"3"-40"16,-7-3 61-16,10-3-49 0,11 0 0 15,3 0 2-15,7-3 1 16,11-1-7-16,4-2 1 16,3 0 1-16,-1-1 1 15,1 1-10-15,4-1 1 16,-1 4-11-16,-6 3 1 16</inkml:trace>
  <inkml:trace contextRef="#ctx0" brushRef="#br0" timeOffset="265309.1986">27083 16619 26 0,'7'-3'13'0,"-4"-3"1"0,-3 9 7 15,0-3-13-15,0 3 0 16,0-6 5-16,-3 6 1 15,-1-3-16-15,-3 0 0 16,0 0 12-16,-3 0 1 0,-5 3-4 16,1 0 1-16,-3-3-3 15,-4-3 1-15,-8 6-2 16,-6 1 0-16,0-4-2 16,-4 0 1-16,4 3-2 15,-4 0 1-15,-3 0-1 16,-1-3 1-16,-3 3-1 15,4 3 1-15,3 1-1 16,4-1 0-16,7 3 0 16,0 1 0-16,-1 2-1 15,15-5 0-15,0 2 0 16,3 0 0-16,4 7-1 16,4 0 0-16,3 3 0 15,0-7 1-15,0 7 0 16,0-3 0-16,3-1 0 15,-3 4 0-15,4-3 0 16,-4-1 0-16,0 1 0 0,3-3 0 16,-3 2 0-16,0-8 1 15,0-1-1-15,4 3 1 16,0-6-1-16,-1 4 1 16,4-14 0-16,7 7 0 15,11-6-1-15,3-3 0 16,4 6 0-16,0-4 0 15,-1 4 0-15,8 6 0 16,4 4 0-16,6 5 0 16,-3 4 0-16,-7 3 0 0,-4 6 0 15,-7 3 0-15,-7 0 0 16,-7 0 0-16,-7 1 0 16,-7-4 0-16,-7 0 1 15,-7-3 0-15,-14-3-1 16,-4-1 1-16,-3-2 0 15,0-6 0-15,-4-1 0 16,0-3 0-16,4-3-1 16,3-3 0-16,4 0-3 15,3-3 1-15,8 3-6 16,6-3 0-16,4 3-11 16,3 0 0-16,8 3-5 15,-4 3 0-15</inkml:trace>
  <inkml:trace contextRef="#ctx0" brushRef="#br0" timeOffset="265716.0204">25915 17620 52 0,'0'-13'26'0,"42"13"-20"15,-20-3 44-15,9-3-43 16,15 6 0-16,14-10 2 15,7 1 0 1,11-4-12-16,14 1 1 0,20 2 7 16,5-8 1-16,10 5-4 15,7-3 1-15,14 1-3 16,-7-4 1-16,0 13-1 16,-14 2 1-16,-3 1-6 15,-18 6 0-15,-22 4-9 16,-13 2 1-16,-22 10-9 15,-24-3 0-15</inkml:trace>
  <inkml:trace contextRef="#ctx0" brushRef="#br0" timeOffset="266060.6165">26638 17952 45 0,'11'-6'22'0,"10"15"-6"15,-10-9 30-15,-1 10-41 16,4 2 1-16,0 10 3 15,1 6 0-15,-1 4-12 16,-7 8 1-16,3-5 7 16,-3 9 0-16,-7-7-4 15,0 4 1-15,-3-3-6 16,-4 0 1-16,-4-4-8 16,1-3 1-16,-1-2-11 15,0-4 0-15</inkml:trace>
  <inkml:trace contextRef="#ctx0" brushRef="#br0" timeOffset="266525.8961">26995 17980 55 0,'10'-9'27'0,"40"-16"-24"0,-26 22 41 16,8-7-42-16,3 1 0 16,15 3 2-16,3 6 1 0,-1 3-6 15,-6 3 0-15,-3 3 4 16,-5 10 1-16,-2 3 0 16,-12 6 0-16,-2 7-1 15,-8 3 0-15,-11-1-1 16,-3 7 1-16,-7-3 0 15,-7-4 0-15,-11 1-1 16,-10-3 0-16,-4-1 1 16,1-3 0-16,-1-6 0 15,7 1 0-15,4-8-1 16,10-8 1-16,4-1-2 16,10 1 0-16,8-4-1 15,10-6 0-15,18-6-1 16,14-4 1-16,7 1-1 15,7 3 0-15,10-7 0 16,-6-3 1-16,6 7-4 16,-3 6 0-16,-3-4-9 0,-4-2 1 15,0 6-12 1,3-3 1-16</inkml:trace>
  <inkml:trace contextRef="#ctx0" brushRef="#br0" timeOffset="267351.5878">28684 16945 64 0,'-10'7'32'0,"17"15"-24"16,-7-19 49-16,0 6-55 16,0-2 1-16,3-1 2 15,1 3 0-15,-1 4-6 16,4-1 1-16,1 4 4 15,-1 6 0-15,3 3 0 16,4 3 0-16,0 7-1 16,-3 9 0-16,0 0 0 15,-1 3 0-15,1 6 0 16,-1-6 0-16,1 3-1 0,-4-3 1 16,0-6-1-16,-3-3 0 15,6-1-1-15,-6-9 1 16,-1-3-2-16,1-3 1 15,-1-3-1-15,-3 0 1 16,0-3-1-16,4-4 1 16,-4-2-1-16,0-1 0 15,3 0 0-15,-3-2 1 16,0-4-1-16,0 0 1 0,0 0 0 16,4 0 0-16,-1 0-1 15,-3-3 1-15,4 0 0 16,-1 0 0-16,1 0-1 15,-4 0 0-15,7 0 0 16,-3-3 1-16,6 0-1 16,4-3 1-16,0-4-1 15,4 1 0-15,14-3 0 16,-1-7 1-16,5-13-1 16,3-12 0-16,10-9 0 15,14-19 0-15,8 0 0 16,28-10 0-16,10-21-1 15,15-1 1-15,24-8-1 16,-4 11 1-16,15 7-1 16,14 9 1-16,-4 4-1 15,8 6 0-15,-4 15 0 16,-15-3 0-16,8 13-1 0,-25 3 1 16,-10-3-4-16,-1 0 1 15,-24 3-6-15,-14 0 1 16,-4-3-10-16,-17 2 0 15,-18 1-8-15,-15 0 1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25T22:47:07.6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2970 3145 39 0,'0'-3'19'0,"0"-16"-16"0,0 19 20 0,0 0-17 16,0 0 1-16,0 0 2 15,0 0 1-15,0-6-13 16,0 6 0-16,0-7 8 15,-7 1 1-15,4 0-4 16,-4 6 1-16,-4 0-2 16,-3-6 0-16,0 6-1 15,0 0 1-15,-7 3-1 16,3 0 1-16,-3 0-1 16,3 6 0-16,1 1 0 15,-5 2 1-15,1 1-1 16,0 6 0-16,0 3 0 15,0 3 0-15,3-3 0 16,8-4 0-16,-12 8-1 16,8-5 1-16,4 1 0 0,6 0 0 15,4 0 0-15,4-3 0 16,3-3-1-16,3-1 1 16,8 1 0-16,3 0 0 15,-7 3 0-15,4-4 0 16,0 4-1-16,6 0 1 15,4 6 0-15,4 10 0 16,3-7 0-16,4 9 0 16,-3-2 0-16,9 6 0 15,-6-7 0-15,0-2 0 16,-7-1 0-16,-4 0 0 0,-3 4 0 16,-1-4 0-16,-2-6 0 15,-12 0 1-15,1 7-1 16,-4-7 0-16,-7 0 0 15,-4 0 1-15,1 0 2 16,-4-3 0-16,-4-3-1 16,-3 0 1-16,-11-1 0 15,4-2 0-15,0-3 0 16,0-4 0-16,0 0-2 16,-1-2 0-16,5-1 0 15,-4 0 0-15,-1-6 0 16,8 0 0-16,0 0-1 15,4-9 1-15,-4-1-1 16,3-8 1-16,0-1-1 16,8-9 1-16,-4 2-1 15,7-2 0-15,7-9 0 0,3-7 0 16,1-3 0-16,0-16 0 16,6-6 0-16,-6-6 0 15,3 3 0-15,-3-1 0 16,-4 4 0-16,0 16 0 15,-7 6 0-15,0 6 1 16,0 1-1-16,0 2 0 16,0 10 0-16,0 0 0 15,-7 2-1-15,7 8 1 16,0-1-2-16,0 0 1 16,0 3-5-16,0 1 1 0,0-1-6 15,0 3 1-15,0-9-10 16,-4 7 1-16</inkml:trace>
  <inkml:trace contextRef="#ctx0" brushRef="#br0" timeOffset="900.8194">3510 3242 42 0,'-17'3'21'0,"17"-15"-10"0,0 15 28 16,0-3-38-16,0-7 0 15,3 4 1-15,1-3 0 16,3-6-3-16,3-1 1 0,4-6 1 16,0-3 0-16,8-3-1 15,2-3 1-15,5 3-1 16,2 0 0-16,5 3 0 15,-8 3 0-15,4 0 0 16,-1 7 0-16,-3-4 0 16,-6 7 0-16,9 9 0 15,5 3 0-15,-5 0 0 16,-2 9 0-16,-1 7 0 16,-7 3 1-16,0 0 0 15,-10 6 0-15,-8 4 0 16,-3 5 1-16,-3 1 2 15,-15-7 0-15,1 4 0 16,-5 2 0-16,1-2-1 16,0-4 1-16,0-3-1 15,-7-6 1-15,-1 3-3 0,5-6 0 16,-1 3-1-16,4-3 1 16,3-6-1-16,4-4 0 15,4 0-1-15,-1-2 1 16,11 2-1-16,14-6 1 15,4 0 0-15,3-9 0 16,7 0-1-16,11 3 1 16,0 0-1-16,3-4 1 15,0 10 0-15,8 4 0 16,-4 8-1-16,-4 4 1 16,-3 6 0-16,-8 0 1 15,-6 7-1-15,-4 8 1 0,-10-2-1 16,-8 0 1-16,-6 3 0 15,-8 2 1-15,-10 1-1 16,4-9 1-16,-5 9-1 16,1-4 1-16,-3-2-1 15,-1-3 0-15,0-4 0 16,-3-6 0-16,3-3-1 16,1-13 1-16,-1 4-2 15,4-7 1-15,3-3-3 16,7-6 1-16,1 6-9 15,-1-3 0-15,1-3-10 16,10-3 0-16</inkml:trace>
  <inkml:trace contextRef="#ctx0" brushRef="#br0" timeOffset="2882.6843">4872 2721 48 0,'-25'-3'24'0,"39"19"-25"16,-10-16 30-16,-4 0-27 15,7-6 1-15,0-1 1 16,4 4 0-16,3-6-5 15,3 3 0-15,-6-7 3 16,6-3 0-16,5-6-2 16,6 1 1-16,4-5-1 15,-4 8 0-15,4-1 0 16,-8 3 1-16,5 7-1 16,-5-1 0-16,-3 4 0 15,1 0 1-15,-5 6 0 16,-3 0 0-16,-3 6 0 0,-4-6 1 15,-7 6 0-15,-7 7 1 16,-4 3-1-16,1 6 0 16,-4-1-1-16,-4 1 1 15,0 3-1-15,1-3 0 16,3-6-1-16,3-3 0 16,0-1-1-16,4-2 1 15,7-4 0-15,4-3 0 16,10 0-1-16,-3 0 0 15,6-3 0-15,1-6 1 16,3 3 0-16,4-3 0 0,3 2 0 16,-10 4 0-16,6 4 0 15,-3-1 0-15,-3 3-1 16,0 0 1-16,-1 1 0 16,-3 5 1-16,1-6-1 15,-1 10 0-15,-11 0 0 16,4-1 1-16,-14 1 1 15,4 0 1-15,-11-1 0 16,-4-2 0-16,0 3-1 16,-10-4 1-16,0 1 0 15,3 2 0-15,0 1-2 16,1-3 0-16,-1 2-2 16,4-5 1-16,3-4-7 15,1 0 1-15,10-3-14 16,-4-3 1-16,4 4-1 15,3-4 0-15</inkml:trace>
  <inkml:trace contextRef="#ctx0" brushRef="#br0" timeOffset="3273.4999">4745 3405 46 0,'-11'3'23'0,"18"3"-31"16,-3-6 44-16,6-3-34 15,8 0 1-15,3-3 0 16,11-3 1-16,3-7-6 16,15 0 1-16,10-9 3 15,0-3 0-15,7-3-1 16,10-1 1-16,-3 4-1 16,-3 0 0-16,-1-1 0 15,1 4 0-15,-7 0 0 16,-8 0 0-16,0 3-5 15,-3 3 1-15,-7 4-12 0,-7 2 1 16</inkml:trace>
  <inkml:trace contextRef="#ctx0" brushRef="#br0" timeOffset="3844.5046">5232 3480 44 0,'-11'0'22'0,"11"3"-26"16,0-3 30-16,0 0-25 15,-3 13 0-15,-1-4 1 16,1 10 0-16,-1 3-3 15,0 0 1-15,1 3 1 16,3-6 1-16,-7-3-1 0,3-1 1 16,4 1-1-16,0-3 1 15,0-7-1-15,0 3 1 16,4 1 0-16,3-4 0 16,0 0-1-16,4 1 1 15,3-4-1-15,7 0 0 16,0-3-1-16,7 0 1 15,4-3-1-15,7 3 1 16,0 0-1-16,-4-7 0 0,-3 1 0 16,-1 0 1-16,1 0-2 15,0-1 1-15,0-2-5 16,-4 3 0-16,0-4-10 16,-3-2 1-16</inkml:trace>
  <inkml:trace contextRef="#ctx0" brushRef="#br0" timeOffset="4099.4871">5577 3433 49 0,'-3'22'24'0,"10"22"-20"15,-7-22 38-15,7 13-39 16,-7 9 1-16,0 9 0 16,-7-3 0-16,3 3-6 0,1 1 1 15,-1-7 3-15,1 6 0 16,-1 0-6-16,1-3 1 16,-1-6-14-16,4-6 0 15</inkml:trace>
  <inkml:trace contextRef="#ctx0" brushRef="#br0" timeOffset="5060.642">938 5550 47 0,'-17'3'23'0,"34"0"-13"0,-17-3 28 15,0 0-37-15,0 0 0 16,4 0 0-16,3-3 1 15,4 3-3-15,-1 0 1 16,1-3 2-16,6 3 0 16,5 0 0-16,-5-3 0 15,4 0 0-15,8 3 1 16,-5-7-1-16,12 1 1 0,-5 3-1 16,8 3 1-1,0-6-2-15,3-1 1 0,-3 1-2 16,3 6 1-16,4-6-1 15,-3 6 0-15,-1-6 0 16,-7-1 1-16,4-5-4 16,-7 6 0-16,7-4-16 15,-8 4 1-15</inkml:trace>
  <inkml:trace contextRef="#ctx0" brushRef="#br0" timeOffset="7432.859">2970 5525 55 0,'-21'6'27'0,"11"-12"-26"16,10 6 27-16,0-6-26 15,0 6 1-15,0 0-1 16,0-10 1-16,3 4-4 16,4-7 0-16,7-2 2 15,4-4 0-15,10-3-1 16,0-9 1-16,8-1-1 16,3 10 0-16,-1-6 0 0,1 3 0 15,-11 12 0-15,-6 1 0 16,-1 9 1-16,0 3 0 15,-4 12 1-15,-2 4 1 16,-5 6 0-16,-3 3 0 16,-7 16 0-16,0-7 1 15,-3 7-2-15,-1 0 0 16,-6 0 0-16,-5 2 0 16,-2 5-1-16,-8 2 0 15,-3 0 0-15,-11-9 0 16,7 3 0-16,4-10 1 0,0 1-2 15,7-1 1-15,0-9-1 16,-1 3 1-16,8-6-2 16,11 0 1-16,-4-6-1 15,14-7 0-15,3 4 0 16,12-4 1-16,9-2-1 16,8-1 0-16,0-6 0 15,0 0 1-15,0-10 0 16,3 4 0-16,0-6-1 15,4-4 1-15,3-3-3 16,-10 0 0-16,11 0-6 16,-1 1 0-16,4-11-10 15,3-5 1-15</inkml:trace>
  <inkml:trace contextRef="#ctx0" brushRef="#br0" timeOffset="7733.0593">4106 5130 57 0,'-10'-3'28'0,"13"9"-38"0,-3-6 46 16,4 0-33-16,-1 6 1 15,1 16 2-15,3 13 1 16,4-1-8-16,-4 23 1 15,3-1 5-15,-3 7 1 0,4-1-3 16,-1 1 1-16,1-6-2 16,0 2 0-16,-1 1-2 15,1-13 1-15,-1 0-4 16,-3-6 0-16,4-7-8 16,-8-6 1-16,5-9-9 15,6-16 0-15</inkml:trace>
  <inkml:trace contextRef="#ctx0" brushRef="#br0" timeOffset="8618.6118">5165 4860 40 0,'-4'-16'20'0,"8"23"-19"16,-1-17 25-16,4-2-25 15,0-1 0-15,4 4 5 16,-1-4 1-16,1 1-8 16,7-4 1-16,3-3 3 15,0 0 1-15,4 4-1 16,-1-4 0-16,5 3-3 15,-5 4 1-15,5-4-1 0,-5 10 0 16,1-1 0-16,0 1 1 16,-8 6-1-16,4 0 0 15,1 6 1-15,-12 4 0 16,1 2 0-16,-4 4 1 16,-4 0-1-16,-6 9 0 15,-4 0 0-15,0 3 1 16,-4 0-1-16,-6-3 0 15,-1 1 2-15,4-4 1 16,0-1-1-16,-8-2 1 0,8-6-1 16,0-4 0-16,4-3 0 15,3 4 1-15,3-1-4 16,1-6 1-16,3 4-1 16,0-4 0-16,14 0-1 15,-4 0 1-15,8 0 0 16,3-3 0-16,4-9 0 15,3 3 0-15,4-1 0 16,3 1 0-16,0-10 0 16,1 4 1-16,6-1-1 15,4-2 0-15,0-4-3 16,-1 9 0-16,-2-2-5 16,3-1 0-16,-8-2-6 15,-6 2 0-15,4 4-5 16,-5 2 1-16</inkml:trace>
  <inkml:trace contextRef="#ctx0" brushRef="#br0" timeOffset="9053.705">5313 5371 58 0,'-28'-9'29'0,"35"6"-40"16,-7 3 55-16,0 0-43 15,3 0 1-15,11 0 0 16,-3-3 0-16,14-7-3 16,10-2 0-16,14-7 2 15,1-3 0-15,10-3-1 16,0 3 1-16,0 3-1 16,3 3 0-16,1 7 0 15,-8-4 1-15,-7 4-1 16,1 0 0-16,-4-1 0 15,0 1 0-15,-1-4-1 16,-2 4 0-16,-1-4-5 16,0 1 1-16,1 2-11 0,3 1 1 15</inkml:trace>
  <inkml:trace contextRef="#ctx0" brushRef="#br0" timeOffset="9985.024">6167 5531 57 0,'-15'0'28'0,"8"10"-32"16,4-14 45-16,-4 1-40 15,-4 0 0-15,1 3 7 16,-1 0 0-16,4 3-8 0,-14 0 0 16,0-3 4-16,-4 0 1 15,0 0-1-15,-3 0 1 16,-7 4-4-16,3-1 0 16,4 0 0-16,3 0 0 15,4 0-1-15,3 0 1 16,1 4-1-16,-1 2 0 15,4 0 0-15,3-2 0 16,1 8 0-16,-1 1 0 16,4 3 0-16,4 0 0 15,-1-4 0-15,4 1 0 0,0 3-1 16,4-7 1-16,-1 7 0 16,4 0 0-16,0-7 0 15,0-5 0-15,0 2 0 16,-3-9 0-16,3 6 0 15,0-9 0-15,4-3 0 16,-1-3 0-16,1-1 0 16,-1 1 0-16,4-1 0 15,4 1 0-15,0 3 0 16,3-1 0-16,4 1-1 16,3 6 1-16,-4 0 0 15,-2-3 0-15,-1 6 0 16,0-3 0-16,4 0 0 15,-4 0 0-15,0 3 0 16,0-3 0-16,0 3 0 16,-3 4 0-16,-4 5 0 0,-3 4 0 15,-4 6 0-15,-7-3 1 16,0 9-1-16,-4 3 1 16,-3-9-1-16,-3 10 1 15,-5-1-1-15,1-3 1 16,0-3-1-16,0-3 1 15,-11-6-1-15,1-4 0 16,-12 1 0-16,-2-4 1 16,-5 1-1-16,1-7 0 15,-4 3-1-15,7-3 1 0,4 0-5 16,3 1 0-16,8-1-9 16,6 0 0-16,11 0-6 15,3-3 0-15</inkml:trace>
  <inkml:trace contextRef="#ctx0" brushRef="#br0" timeOffset="10892.2246">7027 6437 44 0,'-14'13'22'0,"-7"-1"-11"0,18-12 33 0,-8 4-36 15,-7 5 0-15,1-3 3 16,-1 4 0-16,-3-1-15 15,-4 1 1-15,0-1 13 16,1-3 1-16,-1 0-5 16,-3 1 1-16,0 8-2 15,-1-5 1-15,1-1-1 16,-7-6 0-16,0 4-4 16,-1-1 1-16,-9-3-2 15,-1 3 1-15,0-3 0 16,-7 4 0-16,0-1-1 15,-3 0 0-15,6 4 0 16,-3-4 0-16,-10 3 0 16,-4 1 1-16,0 2-1 15,0 1 0-15,-11-1 4 16,7-2 1-16,-3 5-1 0,-7-2 1 16,4 0-1-16,-8 2 0 15,-7 1 0-15,4-4 0 16,3 4-4-16,-6 0 1 15,-5 0-1-15,5 2 0 16,-8 1 0-16,7 0 0 16,4-3 0-16,-11-4 0 15,-3 1 0-15,-7-4 0 16,6 4 0-16,-6 2 0 16,-4 1 0-16,0-3 0 0,0 2 0 15,11 1 0-15,0 3 0 16,3-7 0-16,-11 1 0 15,5-1 0-15,2 1 0 16,12 3 0-16,-8-10 0 16,0 6 0-16,-7 7 0 15,0-12 0-15,8 5 0 16,9-3 0-16,-9 4 0 16,-1 0 0-16,7 2 0 15,4 1 0-15,0 3 0 16,14-4 0-16,-11 4-1 15,4-3 1-15,0 0-4 16,0 2 0-16,-4-2 0 16</inkml:trace>
  <inkml:trace contextRef="#ctx0" brushRef="#br0" timeOffset="11036.2468">850 7475 106 0,'-10'-9'45'0,"17"3"-22"0,-7 6-23 0,14-7-31 0,7 1 0 16,14 6 27-16,-14 10 1 16</inkml:trace>
  <inkml:trace contextRef="#ctx0" brushRef="#br0" timeOffset="70577.0352">6255 1897 22 0,'0'-13'11'0,"3"16"-7"0,4-6 11 16,-7-6-15-16,0 9 1 16,4-6 0-16,-1 2 0 0,1 1-1 15,3 0 1 1,-7 3 0-16,7-3 1 0,-3 0-1 15,3 0 1-15,0 3 0 16,0 0 1-16,0 0-1 16,0 0 0-16,3-3 0 15,5-4 0-15,2 4-1 16,-3 0 1-16,7 3-1 16,-3 3 0-16,3-3-1 15,0 0 1-15,-3 0-1 16,7 3 1-16,-4-3-1 15,0 0 0-15,-3 3 0 16,3-3 1-16,0 4-1 16,-3-4 1-16,3 3-1 15,4 3 0-15,-1-3 0 16,4-3 1-16,-3-3-1 0,3 3 1 16,1-6 0-16,-1-1 0 15,4 4 0-15,6 0 0 16,-2-3-1-16,-5 6 1 15,1 0-1-15,0 0 1 16,-4 0-1-16,0 0 1 16,-3 0-1-16,0 0 0 15,-1 0 0-15,1 0 0 16,0 0 0-16,3 0 0 16,-3 0 0-16,-1 0 0 15,1 0 0-15,0 0 0 0,0 0 0 16,-1 0 0-16,8 0 0 15,-7-6 1-15,3 12-1 16,4-6 0-16,-4 3 0 16,4 0 0-16,-4 0 0 15,0-3 0-15,0 3 0 16,-3-3 0-16,3 0 0 16,0-3 0-16,1 6 0 15,2-3 0-15,1 4 0 16,-4 2 0-16,1 0 0 15,6-3 0-15,0 0 0 16,0 1 0-16,1 2 0 16,-1 3 0-16,0-9 0 15,1 3 1-15,-5-3-1 16,1 3 0-16,0 4 0 16,0-7 0-16,-1 3 0 15,1-3 0-15,0 3 0 0,0 0 0 16,3 0 0-16,-7 4 1 15,7-4-1-15,1 0 0 16,-1 3 0-16,0-3 0 16,4 4 0-16,0-4 1 15,-4 3-1-15,0-3 0 16,1 0 0-16,-1 0 0 16,-3 0 0-16,3 1 0 15,4-1 0-15,-4 3 0 16,4-6 0-16,0 3 1 0,-4-3 0 15,4 0 0-15,-1 3-1 16,1-3 1-16,0 0 0 16,-4 3 0-16,1-3 0 15,-1 0 0-15,0 0-1 16,0-6 0-16,8 6 0 16,-8-3 0-16,-3 3 0 15,0-3 0-15,6 0 0 16,1-4 0-16,4 4 0 15,-5 0 1-15,5 3-2 16,-5-3 1-16,1 0 0 16,0-3 1-16,0 3-1 15,7 3 0-15,-7-10 0 16,-1 7 1-16,1 3-1 16,4-3 0-16,2 3 0 15,-2 3 1-15,-1-3-1 16,4-6 0-16,-4 3 0 0,-3-4 0 15,3 4 0-15,4 3 0 16,-3 3 0-16,-1-9 0 16,0 6-1-16,-3 0 1 15,3 3 0-15,1-6 0 16,-1 3 0-16,0 0 1 16,1 3-1-16,-1-3 0 15,-3 0 0-15,0-3 0 16,-4 0 0-16,0 3 1 0,4 0-1 15,0 0 0-15,0-3 0 16,-4 3 0-16,4 0 0 16,0 0 0-16,3 0 0 15,4 3 0-15,0 0 0 16,-4-6 0-16,-3 0 0 16,0 0 0-16,-1 3 0 15,1-7 1-15,0 4-1 16,3 3 0-16,1 0 0 15,-5-6 1-15,8 3-1 16,4-7 0-16,-1 7 0 16,4-3 0-16,-4-3 0 15,-3 2 1-15,4 1-1 16,-1 3 0-16,-3-3 0 16,0 3 0-16,7-4 0 15,-4 7 0-15,4-3 0 16,0 3 1-16,-4 0-1 15,-3-6 0-15,-4 6 0 0,1-3 1 16,-1 3-1-16,0-3 0 16,-3-1 0-16,0 4 1 15,-4 0-1-15,-3 0 1 16,7-3-1-16,-4 0 1 16,4 0-1-16,0 0 1 15,-4 0-1-15,4-4 1 16,-7 7-1-16,-1-3 0 15,-2 0 0-15,2 3 1 0,1 0-1 16,0 0 0-16,3 0 0 16,0 0 0-16,1 0 0 15,-1 0 0-15,11 0 0 16,-4 0 0-16,4 3 0 16,3 0 0-16,-6 4 0 15,-1-4 0-15,0 0 0 16,4 0 0-16,0-3 0 15,0 3 0-15,-4-3 0 16,-3 0 1-16,7 3-1 16,0 1 1-16,0-1 0 15,3-3 0-15,-3 3-1 16,-4-3 1-16,-3 0-1 16,0-3 1-16,0 3-1 15,3-3 0-15,-3 3 0 16,3 0 1-16,-3-4-2 0,3 4 1 15,1-3 0-15,6 3 0 32,15-3 0-32,-12 0 0 15,-2 0 0-15,-1 0 1 16,1-4-1-16,-1 4 0 16,0 0 0-16,-6 3 0 15,6 0 0-15,4 0 0 16,3 0-1-16,-3 0 1 15,-3 0 0-15,-1 0 0 0,1 0 0 16,-1 0 0-16,4 0-1 16,-7-6 0-16,7 6-4 15,-4-3 0-15,0 3-11 16,-3 3 1-16</inkml:trace>
  <inkml:trace contextRef="#ctx0" brushRef="#br0" timeOffset="73503.5385">5532 1260 39 0,'-25'-6'19'0,"0"12"-15"15,22-9 20-15,-8 3-24 0,4 0 1 16,-4 0 1-16,-3 0 0 15,-3 0-1-15,3 0 0 16,-8 0 2-16,-2 0 1 16,-1-3 0-16,0 0 1 15,-3 3-1-15,-4 0 1 16,-3-6-1-16,-4 2 0 16,4 4-2-16,-4-6 1 0,-3 3-1 15,-8 3 1-15,-6-6-1 16,-4 3 1-16,4-4-2 15,-1 1 1-15,-3 0 0 16,0-1 1-16,0 1-1 16,-7-3 1-16,-10-4-1 15,-5 4 1-15,5-1-1 16,-1 4 0-16,4 3-1 16,-3 3 1-16,-1 0-1 15,-7 3 0-15,4 0-1 16,4 0 0-16,-5 1 0 15,5-1 1-15,-1-3-1 16,-3 0 0-16,-7 0 0 16,3-3 0-16,0-4 0 15,4 4 0-15,11-3 0 0,-1 3 0 32,-28 3-2-32,18 0 0 15,21 0-7-15,11 0 0 16,14 9-12-16,3 7 0 15</inkml:trace>
  <inkml:trace contextRef="#ctx0" brushRef="#br0" timeOffset="74661.0175">3535 332 35 0,'-28'9'17'0,"-1"16"-17"0,19-15 18 0,3-1-18 15,-4 7 1-15,-3 3-1 16,0-10 1-16,0 7-1 16,3 3 1-16,-6-10 0 15,6 1 0-15,0-7 0 16,4 3 0-16,4 3 0 16,-8-6 0-16,11 4-1 15,0-1 0-15,0 3-1 16,0-9 1-16,11 10-1 15,-1-1 1-15,1 7-1 16,0 3 0-16,10 0 0 16,-4-1 1-16,-2 7 0 15,-1-3 1-15,0 0-1 16,-4 7 0-16,-3-7 1 16,-3 9 0-16,-4-9-1 15,-4 9 1-15,-3-6 0 0,-3 3 0 16,-1 1 0-16,-3-4 0 15,3-6-4-15,4-7 1 16,-3-2-8-16,10-4 0 16</inkml:trace>
  <inkml:trace contextRef="#ctx0" brushRef="#br0" timeOffset="75004.7352">3976 492 43 0,'0'0'21'0,"3"9"-28"16,1-6 37-16,-1 4-30 16,1-1 1-16,3 3-1 15,0 4 1-15,4 3-2 16,-1-7 1-16,1 7 0 15,3-4 0-15,0 4 0 16,7-13 0-16,-3 0 0 16,3 0 0-16,0-3 0 15,0 0 0-15,0-6 0 16,1 3 1-16,-5-6-2 16,1-1 1-16,0-6-3 15,-1 7 1-15,-3-7-5 16,0 4 0-16,-3-7-4 0,0 3 0 15</inkml:trace>
  <inkml:trace contextRef="#ctx0" brushRef="#br0" timeOffset="75591.1272">4505 376 27 0,'11'3'13'0,"13"-25"-14"0,-13 13 21 0,-1 9-20 16,1-7 1-16,3 7 0 16,0 7 0-16,0 2 0 15,4 0 0-15,-4 13 1 16,4 10 0-16,3-10-1 16,-3 9 1-16,3-3-1 15,0 7 1-15,0-10-2 16,0 6 1-16,4-3-1 15,-7-6 1-15,-1 0 0 16,1-6 0-16,-8 0 0 16,5-7 1-16,-1 1 0 15,-4-10 1-15,1 0 0 16,-4-10 1-16,0 1-2 16,0-7 1-16,0 0-1 15,4 4 1-15,-1-7-3 16,1 3 0-16,3 7-1 0,4-7 1 15,-1 4-1-15,1 2 0 16,-1 4 0-16,5 0 0 16,-12 3 0-16,4 3 1 15,0-7-1-15,1 7 1 16,-5 0 0-16,1 7 0 16,-4-4 0-16,0 9 0 15,-4 7 0-15,-3 0 1 0,-3-3 0 16,-4 2 0-16,0 1 0 15,0 3 0-15,0 0-1 16,-4 0 0-16,-3-3-2 16,3-3 1-16,4-1-3 15,-3-5 1-15,3-4-3 16,0-3 0-16,3 0-6 16,-3-3 0-16</inkml:trace>
  <inkml:trace contextRef="#ctx0" brushRef="#br0" timeOffset="75982.557">5588 476 51 0,'0'-3'25'0,"0"22"-35"0,4-10 47 16,3-2-38 0,-4 5 0-16,4 4-2 0,0-4 1 15,-3 4 2-15,-1 0 1 16,1 3-3-16,-4-7 1 16,0 1 0-16,0-4 1 15,0 0 0-15,0-5 1 16,0 2 1-16,0-6 0 15,0-10 0-15,0 1 0 16,3-4-1-16,1 1 1 0,3-7-1 16,0-6 1-16,4 6-4 15,3-9 0-15,0 3-2 16,0 6 0-16,4 3-6 16,6 4 1-16,4 6-4 15,4-4 0-15</inkml:trace>
  <inkml:trace contextRef="#ctx0" brushRef="#br0" timeOffset="76433.2934">6481 467 37 0,'-4'6'18'0,"-10"-6"-22"15,10 3 32-15,-3 4-28 0,-3-7 1 16,-8 12-1-16,-3-3 1 16,-4 4-1-16,4 6 0 15,0 0 0-15,0-1 1 16,3 8-1-16,4-8 0 16,3 7 0-16,4-6 0 15,7-3-1-15,0-4 1 16,0-2-1-16,4-4 0 0,3-3 0 15,0-6 0-15,0-3 0 16,4 3 0-16,-1-10 1 16,1 1 0-16,3 2 0 15,0-9 1-15,0 4-1 16,-3 2 1-16,3 7-1 16,3-3 0-16,-2-1 0 15,-1 1 1-15,0 9-1 16,0 9 0-16,0-6 0 15,4 7 0-15,-1 2-1 16,1 1 0-16,3 2-2 16,-3-5 1-16,3 2-8 15,0-2 0-15</inkml:trace>
  <inkml:trace contextRef="#ctx0" brushRef="#br0" timeOffset="76733.0962">7271 385 46 0,'-21'3'23'0,"-1"10"-31"0,15-4 43 16,0-5-35-16,-3 11 0 15,-4-5 0-15,0 5 0 16,-1 4-1-16,-2-6 1 15,3 5 0-15,3 4 0 16,4-3 0-16,7-3 0 0,4 3-2 16,6 0 1-16,1-7-2 15,3 1 0-15,3-4-2 16,5 0 0-16,2-5-3 16,5 2 1-16,-1-16-3 15,4 1 0-15</inkml:trace>
  <inkml:trace contextRef="#ctx0" brushRef="#br0" timeOffset="76939.1671">7743 379 39 0,'4'6'19'0,"0"29"-27"16,-1-23 37-16,4 10-29 15,0 0 0-15,4 6 0 16,-1 7 0-16,1-4-4 16,0 7 1-16,-1-4-7 15,1 1 1-15</inkml:trace>
  <inkml:trace contextRef="#ctx0" brushRef="#br0" timeOffset="77198.1209">7669 555 49 0,'-35'-7'24'0,"14"-2"-24"0,17 9 45 0,1-3-44 16,-1 3 0-16,1-6 0 15,3 6 0-15,7-4-2 16,7-2 1-16,7 3 0 15,7-6 1-15,15 2-1 16,10-2 0-16,14 0-4 16,17 2 0-16,-3 4-7 15,1 3 1-15,-5 0-5 16,-13 0 0-16</inkml:trace>
  <inkml:trace contextRef="#ctx0" brushRef="#br0" timeOffset="86071.7395">6107 3785 8 0,'3'-7'4'0,"1"1"5"0,-4 3 4 0,0-3-12 15,0 2 0-15,0-2 1 16,0 6 1-16,0-6-3 16,0 6 0-16,0 0 2 15,0 0 0-15,0 0-1 16,0 3 0-16,0-3 0 16,0 3 0-16,0 3-1 15,0 1 1-15,0-1-1 16,0 0 0-16,3 7 0 15,1-1 1-15,-1-2-1 16,1 2 0-16,-1-5 0 16,4 2 0-16,0-3 0 15,0-3 0-15,1 1 0 16,-1-4 1-16,0 3-1 0,0-3 1 16,0-3-1-16,0-4 1 15,0 4-1-15,0-3 1 16,-4-4-1-16,1 1 1 15,-1 0 0-15,-3 2 0 16,0-2-1-16,0 3 0 16,0-1 0-16,-3 1 1 15,-1 6-1-15,1-6 0 16,-1 6 0-16,1 0 0 16,-1 0-1-16,1 6 0 0,-1-3 0 15,1 4 0-15,-1 2 0 16,1 0 0-16,-1 1 0 15,1 2 1-15,3-2 0 16,0-1 0-16,0 1 0 16,0-4 0-16,0 3 0 15,0-6 1-15,0 0 0 16,0 1 0-16,0-4 0 16,0 0 0-16,0 0 0 15,0 0 0 1,3-19-1-1,1 3 1-15,-1 0-1 16,1-2 1-16,-4 2-1 16,3 3 0-16,-3 4-2 15,0 9 1-15,4-9-7 16,6 9 1-16</inkml:trace>
  <inkml:trace contextRef="#ctx0" brushRef="#br0" timeOffset="88203.7684">7052 5860 18 0,'-11'10'9'0,"15"-20"-6"0,-4 10 9 0,0 0-12 15,0 0 0-15,0 0 0 16,-4-3 1-16,4 3-1 16,0 0 0-16,-3 0 1 15,3 0 0-15,-4 3 0 16,-3-3 1-16,4 0 0 16,-1 0 0-16,1 0 0 15,-1 0 0-15,1 0-1 16,-1 4 0-16,-3 5 0 15,4-3 0-15,3 4-1 16,0-1 0-16,3-3 0 16,1 4 0-16,-1-4 0 15,1-3 0-15,3-3 0 16,-7 0 1-16,3 0 0 16,-3 0 1-16,0 0-1 15,4-3 1-15,-1 0-1 16,1-3 0-16,-4 6 0 0,0-10 0 15,0-2-1-15,0 2 0 16,0 1 0-16,0-1 0 16,-4-2 0-16,4 2 0 15,-3 1 0-15,3 0 0 16,-4-4 0-16,1 7 0 16,-1-4 0-16,1 1 1 15,-1 9-2-15,1 0 1 16,-1 0-1-16,8 6 1 15,-1 4-1-15,1 2 1 0,3-2-1 16,0 2 0-16,0-6 1 16,3 4 0-16,1-4 0 15,-4 0 0-15,0 4 0 16,0-10 0-16,0 0 0 16,0-3 1-16,-7 3-1 15,4-7 0-15,-1-2 0 16,-3 3 1-16,0-4-1 15,0 1 1-15,-3-7-1 16,3 7 0-16,0-1 0 16,0-2 0-16,-4 2 0 15,1 4 0-15,-4 0 0 16,3 0 0-16,-3 6 0 16,4 3 1-16,-1 0-1 15,1 6 0-15,3 1-1 16,0 5 1-16,0-2 0 15,3 0 0-15,1-1 0 16,3 4 0-16,0-7 0 0,-4-3 0 16,1 1 0-16,-1-4 0 15,1-3 0-15,3 0 1 16,-7 0 0-16,0-6 1 16,0-1-1-16,-4-5 1 15,1 2-1-15,-1 4 1 16,1-3-1-16,3-4 0 15,0 7-1-15,0-7 1 0,0 13-1 16,0-3 0-16,0-3-2 16,0 6 1-16,0 3-5 15,7 6 1-15,0 1-5 16,-4-1 0-16</inkml:trace>
  <inkml:trace contextRef="#ctx0" brushRef="#br0" timeOffset="92527.2135">12206 2380 34 0,'-7'-13'17'0,"7"10"-18"0,0 3 18 16,0 0-17-16,0 0 1 15,0 0-1-15,0 0 0 0,4 0 0 16,-4 0 0-16,3 3 1 15,1-3 1-15,-1 10-1 16,4 2 1-16,-3 10-1 16,-1 0 1-16,4 12-1 15,0 1 1-15,0 12-1 16,-3-3 0-16,3-6-1 16,0 5 0-16,0-5-1 15,0-3 1 1,0-1-7-1,-3-9 0-15,-1-6-4 16,-3-10 1-16</inkml:trace>
  <inkml:trace contextRef="#ctx0" brushRef="#br0" timeOffset="93577.4859">12629 2323 37 0,'-21'-19'18'0,"4"4"-23"0,13 12 34 16,-3-7-29-16,0 4 0 16,0-3 0-16,-4-1 0 15,1 4 0-15,-8-4 0 16,1 7 0-16,-5-3 0 16,-2 0 0-16,-1 3 1 15,-3-4-1-15,3 4 1 16,-3 0 0-16,0 0 0 15,-1 0 0-15,1 3 0 0,0 0-1 16,-4 0 1 0,0 0-1-16,-6 3 1 0,2 0-1 15,-6 3 1-15,0 1-1 16,-1 8 0-16,5-5-1 16,-5 9 1-16,4-1 0 15,4 1 0-15,3 6 0 16,1 3 0-16,6 7-1 15,4 3 1-15,3 2 0 16,4 7 0-16,7 7-1 16,3-7 1-16,8 3 0 15,7 3 0-15,6-6 0 16,4 3 0-16,1 4 0 16,9-4 0-16,8 0 0 15,10 0 0-15,4-12 0 0,-3-4 1 16,-1-5-1-16,1-11 1 15,-1-8 0-15,0-4 0 16,4-6 0-16,4-6 1 16,-4-10 0-16,0-9 0 15,-4-6 0-15,-7-4 1 16,-10-2-1-16,-4-7 1 31,-7-22-1-31,-7 3 1 16,-6 7-2-16,-5 2 1 0,-6-2-1 15,-8 9 1-15,0 3-3 16,-3 6 0-16,-3 4-3 16,-5 6 0-16,1 3-4 15,4 3 0-15,-1 3-7 16,4 0 0-16</inkml:trace>
  <inkml:trace contextRef="#ctx0" brushRef="#br0" timeOffset="94898.2244">13434 2612 30 0,'-7'-10'15'0,"3"-5"-11"16,4 15 20-16,0 0-23 15,0 0 0 1,4 3-1 0,3 0 1-16,-4 6-2 15,4 4 1-15,0 3 1 16,4 5 0-16,0 8-1 16,-1-4 0-16,4 3 0 15,0 3 0-15,1 1-2 16,-1-4 1-16,-4 3-3 15,-3 4 0-15,-7-10-6 16,0 0 1-16</inkml:trace>
  <inkml:trace contextRef="#ctx0" brushRef="#br0" timeOffset="95679.4861">13250 2480 45 0,'-7'-16'22'0,"18"-2"-33"16,-4 11 43-16,4 4-33 16,6-3 1-16,4 3 0 15,4 3 0-15,3 0 0 16,-3 3 0-16,10 3-1 15,-7 0 1-15,11 7 0 16,0-4 0-16,3 7 0 16,1-3 1-16,-4 2 0 15,-4 4 0-15,0 0 0 16,-3 0 1-16,-4 0 0 16,-3 2 0-16,-8 11 0 15,-3-7 0-15,-3 9 0 16,-4-9 1-16,-7 4-1 15,-3 2 0-15,-4-3-1 16,-4-3 1-16,0 0-1 0,1 1 1 16,-1-1-1-16,-3-3 0 15,0-4-1-15,3 4 1 16,-3-9-1-16,4-4 0 16,6 4 0-16,-3-7 0 15,0 0-1-15,7-2 1 16,7 5-1-16,4-9 1 15,6 0-1-15,5 0 1 16,9-6-1-16,5-4 1 16,2-2 0-16,5-7 0 15,3 0 0-15,-1 0 0 0,1-3 0 16,0-3 0-16,-4-3 0 16,-6 3 1-16,-8-3-1 15,-3-4 0-15,-4 4 0 16,-7-3 1-16,-3 3-1 15,-4 6 1-15,0-4 0 16,-7 11 0-16,-4 2-1 16,-3 7 1-16,-4 3-1 15,1 0 0-15,-4 6-1 16,0 6 1-16,0 4-1 16,-1 12 1-16,5 3-1 15,3 0 0-15,10 4 0 16,8-1 1-16,3-3-3 15,7 1 1-15,0 2-3 16,4-6 1-16,3-6-5 16,0-7 1-16,1-12-6 15,-1-3 0-15</inkml:trace>
  <inkml:trace contextRef="#ctx0" brushRef="#br0" timeOffset="96083.6089">14566 2715 27 0,'4'-53'13'0,"3"-22"1"0,-7 62 18 16,3 4-29-16,1-1 0 15,-1 4 2-15,1 3 0 16,-1 15-6-16,1 10 0 16,7 16 4-16,-4 6 1 15,0 12-2-15,3-2 0 0,4 5-1 16,-3-2 0-16,0-1-1 16,-1-6 1-16,4-12-1 15,-3-10 1-15,-4-9 1 16,0-3 0-16,3-13 1 15,1-16 1-15,0-9-1 16,-1-9 1-16,1-10-1 16,6-12 1-16,1 6-3 15,-4 0 1-15,-3 3-1 16,-1 13 0-16,1 2-1 16,0 10 0-16,-1 10 0 15,1 6 0-15,3 9-1 16,0 4 0-16,7 5 1 15,-3 10 0-15,3 4-1 16,0-1 0-16,0 6-2 16,0 1 0-16,4 2-3 0,3-2 0 15,4-4-6 1,-4-6 1-16,4-9-6 0,7-13 1 16</inkml:trace>
  <inkml:trace contextRef="#ctx0" brushRef="#br0" timeOffset="96417.307">15378 2816 48 0,'-29'31'24'0,"5"19"-29"0,20-34 43 0,4 12-39 16,0 10 1-16,7-7 0 15,7 3 0-15,4 1 0 16,3-7 0-16,4-6-2 15,7-9 1-15,-1-13-1 16,1-10 1-16,0-5 0 16,-4-10 0-16,-3-13 1 15,-8 3 0-15,-6-2 2 16,-4-7 1-16,-7 6 0 16,-7 4 1-16,-4 2-1 15,-3 1 0-15,0 3-3 16,0 12 1-16,0 0-5 15,0 10 0-15,0 3-7 16,3-3 1-16,4-1-5 16,4 1 1-16</inkml:trace>
  <inkml:trace contextRef="#ctx0" brushRef="#br0" timeOffset="97104.5727">15889 2809 59 0,'4'35'29'0,"6"18"-43"0,-6-37 59 0,-1 6-45 15,1 3 1-15,-1 3-1 16,8-9 1-16,-4 3-1 15,-3-3 0-15,3-13 0 16,-7 3 1 0,-4-6-1-16,4-3 1 0,0-15-1 15,0-7 1-15,-3-3-1 16,-1-4 1-16,0-2-2 16,4 0 1-16,0 3 0 15,4-1 0-15,3 7-1 16,-3 4 1-16,-1-1-1 15,1 3 1-15,-1 4-1 16,1 5 1-16,-4 7-1 16,7 3 1-16,-4 10-1 15,4 6 1-15,0 6 0 16,0-3 0-16,4 3 0 16,0 6 0-16,-1-6 0 15,1 4 1-15,3-4-1 0,-4-13 0 16,1-2 0-16,0-4 0 15,3-3 0-15,0-16 1 16,0-2-1-16,0-7 1 16,0-3-1-16,0-10 1 15,0-6-1-15,1 1 1 16,-1-1 0-16,7 10 0 0,-4 5-1 16,-6 8 1-16,0 2 0 15,3 7 0-15,-4 9 0 16,4 12 0-16,1 4 0 15,-5 9 0-15,1 6-1 16,-1 10 0-16,4 0-1 16,4 0 1-16,0-1-3 15,3 1 1-15,0-3-5 16,0-10 1-16,-3-3-7 16,-4-9 0-16,4-13-3 15,-1-9 1-15</inkml:trace>
  <inkml:trace contextRef="#ctx0" brushRef="#br0" timeOffset="97301.9386">16732 2759 56 0,'-3'10'28'0,"-1"11"-40"0,4-11 56 16,0 9-44-1,0 3 0-15,4 12 0 0,-1 4 0 16,1-1-1-16,-1 10 1 15,1-12-4-15,-4-7 1 16,0-3-2-16,0-6 0 16,0-10-10-16,0-15 1 15</inkml:trace>
  <inkml:trace contextRef="#ctx0" brushRef="#br0" timeOffset="97482.695">16545 2361 49 0,'-17'0'24'15,"10"9"-33"-15,7-2 40 0,0-4-35 16,7 3 1-16,0 10-9 16,7-7 1-16,3-9 6 15,12 0 1-15</inkml:trace>
  <inkml:trace contextRef="#ctx0" brushRef="#br0" timeOffset="97885.2954">17057 2643 33 0,'10'16'16'0,"-6"43"-12"16,-1-49 25-16,1 5-28 15,3 11 0-15,0 2 0 16,0 3 1-16,0 7-3 0,0 2 1 15,0-2 1 1,-3 6 0-16,-1-13-1 0,-3-6 1 16,0-6 2-16,0-3 1 15,0-3 0-15,-3-7 1 16,-1-6 0-16,4-6 0 16,0-7-1-16,4-9 0 0,3-9-2 15,0-4 0-15,4-6-2 16,6 4 1-16,1 2-2 15,3 7 1-15,0 6 0 16,-3 0 0-16,-1 3-1 16,1 10 1-16,-4 6-1 15,0 3 0 1,11 15-4 0,0 4 1-16,-1 3-2 15,1-3 0-15,3-3-8 16,1 6 0-16,2-13-1 15,1-6 1-15</inkml:trace>
  <inkml:trace contextRef="#ctx0" brushRef="#br0" timeOffset="98275.0202">17752 2737 45 0,'-25'0'22'0,"-7"22"-30"0,25-19 44 16,-3 10-36-16,-1 12 1 15,1 6 0-15,-1 7 0 16,4 9-2-16,0-6 1 16,3-4 0-16,4-5 0 15,4-7-1-15,3-6 1 16,0-10 0-16,0-6 0 16,4-9 1-16,-1-10 0 15,1-6 1-15,-4-3 1 16,0-6 0-16,0-7 0 15,0 0-1-15,-3-2 1 0,-1-1-1 16,1 3 1-16,-1 4 0 16,1 9 0-16,-1 3-2 15,1 12 1-15,-1 10 0 16,4 10 0-16,0 5-2 16,4 14 1-16,-1 5-2 15,5 4 0-15,-1 12-4 16,3-3 1-16,8-6-6 15,3 3 0-15,0-16-6 16,8-9 0-16</inkml:trace>
  <inkml:trace contextRef="#ctx0" brushRef="#br0" timeOffset="98470.872">18196 2245 60 0,'-14'0'30'0,"7"25"-45"0,7-9 56 16,0 9-41-16,0 19 0 15,4 15-2-15,-4 10 0 16,0 0-4-16,0 0 0 16,0 0-9-16,3 0 1 15</inkml:trace>
  <inkml:trace contextRef="#ctx0" brushRef="#br0" timeOffset="99251.9273">18016 2662 52 0,'4'6'26'0,"24"7"-33"16,-17-16 45-16,10-1-38 15,4-5 0-15,3 3-1 16,0-1 1-16,4 4 0 16,-4-3 0-16,0 0-1 15,-3 0 1-15,-4 2-1 16,-3 8 1-16,-4 8 0 16,-4 7 0-16,-3 3 0 15,-3 9 1-15,0 7-1 16,3 3 0-16,0-1 0 0,3 4 1 15,1-3-1-15,-1 0 1 16,4-7-1-16,11-5 0 16,-4-11 1-16,1-8 1 15,2-4-1-15,1-12 1 16,-4-7 0-16,0-9 0 16,4 0 0-16,-7-6 1 15,-4 0-2-15,-7-4 1 16,-4 4-1-16,-6 0 1 0,-8-3-1 15,-3 2 0-15,-7 1-1 16,-4 3 0-16,0 9 0 16,1 1 0-16,-1 5-1 15,7-2 1-15,1 6-1 16,3-4 1-16,0 1-3 16,7-1 1-16,3 7-1 15,8 0 1-15,3-13-2 16,10 7 1-16,-3 0 0 15,4-4 1-15,3 7 1 16,-3 0 0-16,3 2 0 16,0 14 1-16,4 5 0 15,0 7 1-15,-1 7-1 16,1 11 0-16,0 4 0 16,-1 3 1-16,5 4-1 15,2-1 1-15,-3-6-1 16,1-1 1-16,-5-11 1 15,-2-4 0-15,-5-9 3 0,-3-3 0 16,0-13 0-16,-3-13 1 16,-4-12 0-16,-7-3 0 15,0-6-4-15,0-13 1 16,0 3-3-16,-3 4 0 16,3-1-4-16,0 10 0 15,3-10-8-15,8-3 0 16,3 7-7-16,10-1 1 0</inkml:trace>
  <inkml:trace contextRef="#ctx0" brushRef="#br0" timeOffset="99657.0284">19530 2455 61 0,'-32'0'30'0,"-14"9"-38"16,32 1 53-16,-11-1-45 16,1 7 0-16,-1 6 0 15,-3-3 0-15,0 3-1 16,3-4 1-16,4 1-1 16,3 3 1-16,4 0-1 15,7-3 1-15,3 3-1 16,11-6 0-16,4-1 0 15,7 1 1-15,6 3 0 0,12 0 0 16,2-1 0-16,1 1 0 16,0 0 0-16,3 0 0 15,-3 3 1-15,-11 0 0 16,-6 6 0-16,-5 6 1 16,-10 7 1-16,-10-6 0 15,-11 5 0-15,-4 1 0 16,-14 0-3-16,-7-3 0 15,-10-7-10-15,-4-3 1 16,-10-3-9-16,-19-9 0 0</inkml:trace>
  <inkml:trace contextRef="#ctx0" brushRef="#br0" timeOffset="101008.1083">11645 3816 56 0,'-28'-6'28'0,"21"12"-39"0,7-6 46 0,7 3-36 16,4 0 1 0,3 0 0-16,7-3 0 0,4-3 0 15,3 3 1-15,11-3-1 16,6 0 1-16,12-3 0 15,6-1 0-15,4 1 0 16,7 0 0-16,11 3-1 16,10-7 1-16,4 4-1 15,11-3 1-15,-1 2-1 16,14 1 0-16,4 6 0 16,7-6 1-16,4 3-1 15,7-1 0-15,-1 1 0 16,8-3 1-16,7 0-1 15,-1 0 0-15,8-1 0 16,4-2 1-16,-5 6-1 16,-2-7 1-16,-8 10-1 0,11 0 0 15,-8-3 0-15,-2 0 0 16,-1 0 0-16,7 3 1 16,-7-3-1-16,-42 3 0 15,60 3 0-15,-7-3 1 16,-7 0-1-16,-4 3 0 15,7-3 0-15,-3-3 0 16,-7 3 0-16,13 0 0 0,-9-3 0 16,-1-7 0-16,7 7 0 15,0 0 1-15,-3 3-1 16,4-6 1-16,-1 6-1 16,-3-6 0-16,3-1 0 15,7 7 0-15,-7 0 0 16,1-6 0-16,-1 9 0 15,4-3 0-15,-4 0 0 16,-7 3 0-16,11 0 0 16,-7 1 0-16,7-4 0 15,3 3 0-15,4-3 0 16,3-3 1-16,4-1-1 16,0-5 1-16,0 3 0 15,3-1 0-15,-3-2-1 16,-3 3 0-16,3 0 0 15,0-4 0-15,-1 4 0 16,1-4 0-16,0 7 0 0,0-12 0 16,0 8 0-16,0 1 0 15,-4 0 0-15,1 0 0 16,-1 2 0-16,-3-5 0 16,3 3 0-16,1-1 0 15,-8 4 0-15,1-3 1 16,2 3-2-16,-6 0 1 15,4-4 1-15,-1 1 0 16,-3 0-1-16,7-3 1 16,-4 2 1-16,0 1 0 0,1 0 0 15,-8-1 0-15,11 1-1 16,-4-3 1-16,-3 2-1 16,0 1 1-16,-4 0-2 15,-3-3 0 1,77 2 0-1,-21 1 1-15,-24 3-1 16,-8 3 0-16,-21-3 0 16,-6 3 0-16,-5 0 0 15,-6 0 0-15,-18 0 0 16,-7 0 1-16,0 3-1 16,-14 0 0-16,-8 0 0 15,-6 0 1-15,-14 0-6 16,-18-3 1-16,-7 0-15 15,-22 0 1-15</inkml:trace>
  <inkml:trace contextRef="#ctx0" brushRef="#br0" timeOffset="101984.1647">20214 1624 53 0,'-25'-25'26'0,"25"44"-27"0,0-13 27 16,4 3-28-16,3 13 0 16,4 19 0-16,3 12 1 15,7 32 2-15,-3 0 0 16,-1 3-2-16,-3 12 0 15,0 13 1-15,-3 15 0 16,0-2 1-16,-1 2 0 16,1 10 0-16,-4-6 0 15,0 0 1-15,-4 3 0 0,1-1 0 16,-4 4 0-16,-4-9-1 16,1-4 1-16,-1 4 0 15,1 6 0-15,-1-13 0 16,-3 0 1-16,7-2-1 15,0 2 1-15,0 3-1 16,0-9 0-16,0 0 0 16,0 7 0-16,4-7-1 15,-4 3 0-15,0-13-1 16,0-2 1-16,3-4 0 16,-3 1 1-16,4-4 0 15,-4 3 0-15,0-12 0 16,0-7 0-16,0-2 0 15,3 2 0-15,1-2-1 16,-1-4 1-16,-3 3-1 16,0-2 1-16,0-10-1 15,0-7 1-15,0 1-1 16,0-7 0-16,0-9 0 16,0 0 0-16,4 3 0 0,-1-10 0 15,1 7-1-15,0 0 1 16,-4-12-1-16,3 2 1 15,1-6 0-15,-4 1 0 16,3-4-1-16,-3 0 1 16,0-3-1-16,4-7 0 0,-4 4 0 15,0-3 0 1,0-4-3-16,-4 4 1 0,1-10-12 16,-4-6 1-16,-8-12-8 15,-16-13 0-15</inkml:trace>
  <inkml:trace contextRef="#ctx0" brushRef="#br0" timeOffset="102900.9133">13896 4173 39 0,'-14'-28'19'0,"0"31"-16"0,10 0 19 15,1 4-22-15,-1 8 1 0,-3 4-1 16,0 9 1-16,0 4-1 16,0-1 0-16,0 0 0 15,0 1 1-15,3-1-1 16,1-3 0-16,3-3 0 15,0-3 1-15,3 0-1 16,4-6 1-16,7-7 0 16,8-2 1-16,9-7-1 15,12-7 1-15,10-2 0 16,10-3 0-16,1-1-1 16,-1-3 1-16,-3 7-2 15,0-4 0-15,-4 4-3 16,-6 0 1-16,3 9-5 15,-4-4 1-15,-10 4-7 16,3-6 1-16</inkml:trace>
  <inkml:trace contextRef="#ctx0" brushRef="#br0" timeOffset="103200.6203">14728 3991 60 0,'-24'-9'30'0,"10"6"-39"0,10 3 58 16,-3 0-49-16,4 3 0 15,-1 3-1-15,1 4 1 16,-1 2 0-16,4 7 0 16,0 9 0-16,4 16 0 0,3 13 0 15,0 5 1-15,0 11-1 16,3 5 1-16,-3 16 0 15,4 0 0-15,-4-3-1 16,4-9 0-16,-1-7-1 16,-3-19 0-16,0 4-6 15,0-10 1-15,0-6-11 16,0-3 1-16</inkml:trace>
  <inkml:trace contextRef="#ctx0" brushRef="#br0" timeOffset="103995.1034">14803 5632 55 0,'-18'-13'27'0,"0"7"-34"0,15 3 44 16,-4-1-36-16,-4 1 1 15,-3 0 1-15,0 3 0 0,-7 0-4 16,0 0 1-1,-4 0 2-15,0 3 1 0,0 0-1 16,-3 1 0-16,-3-1-1 16,-1 0 0-16,4 0 0 15,-1 0 0-15,1 0-1 16,0 4 0-16,0-1 0 16,10 0 0-16,-3 7 0 15,0-4 0-15,3 4-1 16,4 5 0-16,3 7 0 15,4 1 1-15,4 2-1 16,3-3 1-16,0-6-1 16,3-4 1-16,4 1-1 15,0 0 1-15,4-1 0 16,0-5 0-16,3-4 0 16,3-6 0-16,4 6 0 15,4-6 0-15,3 0 0 0,8-3 0 16,-5 3 0-16,8 0 0 15,4 10 0-15,2 2 0 16,-2 1-1-16,3-1 1 16,-8 10 0-16,-2 6 0 15,-8-3 0-15,0 1 0 16,-7 5 0-16,-3 3 1 16,-4 1 0-16,-3 6 0 15,-4-1 0-15,-4 11 0 0,-6-7 1 16,-4 3 0-16,-15-10 0 15,-9 1 1-15,-8-13-1 16,-3-3 0 0,-32-6 0-1,6-10 1-15,12-3-3 16,7-3 1-16,10 0-6 16,-3 0 1-16,13-6-11 15,19-7 1-15,10-3-5 16,14 4 0-16</inkml:trace>
  <inkml:trace contextRef="#ctx0" brushRef="#br0" timeOffset="110000.8584">20641 2533 42 0,'-11'3'21'0,"15"-6"-22"0,-4 3 22 15,7 0-21-15,4 3 0 16,-1 7-1-16,-6 2 1 16,6 1 0-16,1 3 0 15,-1-1 0-15,1 4 1 16,-4 9 0-16,0 7 1 16,4 6 1-16,-1 6 0 0,1 6-1 15,3 13 1 1,4-7 0-16,-1 10 0 0,1-9-2 15,0-10 0-15,-1-9-1 16,-3-7 1-16,-3-9 1 16,0-6 0-16,-4-9 1 15,0-10 1-15,0-19-1 16,-7-9 1-16,0-10-1 16,0-15 1-16,-4-7-2 15,4-3 0-15,0-9-2 16,4 0 0-16,-4-3 0 15,0-7 1-15,3-2-2 16,1 8 1-16,3 11 0 16,0 8 0-16,10 1-1 15,1 6 1-15,7 3-1 16,0 9 1-16,-1 7-1 16,1 9 1-16,0 9-1 15,-4 4 1-15,-4 9-1 0,-2 12 1 16,-1 1-1-16,-4 2 1 15,-3 10-1-15,-7 7 1 16,-3 2 0-16,-1 7 1 16,-3 0-1-16,-3 3 0 15,-5 0 0-15,-2-4 1 16,-1 4-1-16,1-3 1 16,-1-6-3-16,0-1 0 15,4-12-5-15,4-3 0 16,3-7-10-16,3-5 1 15</inkml:trace>
  <inkml:trace contextRef="#ctx0" brushRef="#br0" timeOffset="110376.5881">21548 2721 58 0,'3'26'29'0,"4"-4"-36"16,-7-10 50-16,4 10-43 15,-1 3 1-15,4 3-1 16,0 7 1-16,0-1-2 16,1-5 1-16,-1 2 0 15,0-9 1-15,0-3-1 16,0-7 1-16,-4-2 0 15,1-7 0-15,-1-13 2 0,1-8 0 16,3-8 0-16,0-14 1 16,0-4-1-16,0-13 1 15,0 1-2-15,0-1 1 16,0 10-3-16,0-6 1 16,0 12-4-16,0 7 1 15,4 6-7-15,10 6 0 16,7 0-10-16,4 9 0 0</inkml:trace>
  <inkml:trace contextRef="#ctx0" brushRef="#br0" timeOffset="110589.7593">22363 2643 78 0,'-18'3'39'0,"-17"104"-53"15,31-85 71-15,4 6-58 16,4 3 1-16,3 10-6 16,3-3 1-16,8-4 2 15,-4-6 0-15,4-6-8 16,-4-12 1-16,3-10-10 16,1-13 1-16</inkml:trace>
  <inkml:trace contextRef="#ctx0" brushRef="#br0" timeOffset="110759.3282">22408 2110 67 0,'-42'-28'33'0,"0"25"-44"0,35-4 60 16,7 7-53-16,-4-3 0 15,4 3-11-15,11 0 0 16,3 13 7-16,4-4 1 15</inkml:trace>
  <inkml:trace contextRef="#ctx0" brushRef="#br0" timeOffset="111427.6229">22775 2446 46 0,'14'34'23'0,"1"7"-21"15,-8-16 34-15,0 3-36 16,0 7 0-16,3-1 1 15,4 10 0-15,-3-3-1 16,3 0 0-16,-3-1 0 16,-1-5 1-16,-3 2 0 15,0-12 0-15,0-3 2 16,-3-3 0-16,0-12 1 16,-1-14 1-16,1 1 0 15,-1-7 0-15,4-5 0 16,7-7 0-16,0-4-3 15,4 1 1-15,3-13-2 16,4 1 0-16,0-4-1 0,-1 0 0 16,1 3-1-16,0 3 1 15,-1 10-1-15,-2 3 1 16,-5 6-1-16,1 10 1 16,-4 12-1-16,0 10 1 15,-3 8 0-15,-4 23 0 16,-4-12 0-16,1 8 0 15,-1 4 0-15,-3-3 0 0,4-6 0 16,-1-4 1-16,1-6-1 16,-1-6 0-16,4-3 0 15,0-4 1 1,1-9 0-16,-1-6 0 0,3-6 0 16,1-7 0-16,3-3 0 15,3-12 0-15,8-10 0 16,3-6 0-16,4-9-1 15,-7 9 1-15,-4 0-1 16,0 12 1-16,-3 7-1 16,-1 12 0-16,1 10 0 15,-4 9 0-15,0 13 0 16,0 9 0-16,1 9-1 16,-5 1 1-16,1 6 0 15,-1 6 0-15,4-4-1 16,1-2 1-16,-1-6-3 15,0-4 0-15,0-6-4 0,-4 0 0 16,1-3-6-16,0-6 0 16,-4-13-7-16,0-3 1 15</inkml:trace>
  <inkml:trace contextRef="#ctx0" brushRef="#br0" timeOffset="111788.7276">23756 2765 52 0,'-7'0'26'0,"21"0"-31"0,-7 0 46 16,7 0-41-16,7 0 1 0,4-3-1 15,0 0 1-15,14-6-1 16,3-10 0-16,4-9 1 16,-7-10 0-16,-1 0-1 15,-6-2 1-15,-7-1 0 16,-4 3 1-16,-7 7 1 15,-7 9 1-15,-7 3-1 16,-7 10 1-16,-7 18-1 16,-7 10 0-16,-11 12-2 15,0 13 1-15,1-3-2 16,2-3 0-16,5-1-1 16,6 1 1-16,4-7 0 15,10 1 0-15,8-4 0 16,14-3 0-16,10-3-3 15,11-6 0-15,7-7-6 16,6-6 0-16,8-3-9 16,0-6 1-16</inkml:trace>
  <inkml:trace contextRef="#ctx0" brushRef="#br0" timeOffset="112089.5937">24994 2054 75 0,'-3'-13'37'0,"-1"35"-50"0,4 6 69 0,-3 7-56 16,-1 18 0-16,1 13 0 15,-1 19 0-15,-3 12-1 16,0-13 0-16,4-2-4 16,-1-13 1-16,-3 9-4 15,3-12 1-15,-3-9-6 16,0-10 0-16,0-7-5 16,-3-11 0-16</inkml:trace>
  <inkml:trace contextRef="#ctx0" brushRef="#br0" timeOffset="112298.3102">24885 2182 72 0,'0'-25'36'0,"32"9"-54"0,-15 4 72 15,12-10-55-15,9 3 0 16,8-6-4-16,4 6 0 15,3 0 1-15,-4 4 0 16,0 5-10-16,-3 10 0 16,-7 3-4-16,-7 7 1 0</inkml:trace>
  <inkml:trace contextRef="#ctx0" brushRef="#br0" timeOffset="112928.7481">24807 2656 68 0,'-7'12'34'0,"32"-6"-53"15,-11-2 71-15,14-4-54 16,11-4 1-16,18-11-9 15,10-1 1-15,3-15 5 16,1 3 1-16,3-10-9 16,-7 0 0-16,-7 1-4 0,3 5 0 15,-3 4 10 1,0-50 6 0,-74 137 3-16,42-68 1 15,-6 3 4-15,-15-1 0 16,-7 20 5-16,-4 6 1 15,1 6-9-15,-8 6 0 16,0 10-1-16,-6-4 0 16,-1 7-2-16,-3-6 1 15,3 0-1-15,8 2 0 0,3-5-1 16,3-1 0-16,8-5-1 16,3-7 0-16,7-10 0 15,3-6 0-15,5-9 0 16,-1-9 0-16,7-4 0 15,-3-6 1-15,3-9 0 16,-3-7 0-16,-1 0 0 16,-6-5 0-16,0 8 2 15,-4 10 0-15,-4 6 0 16,1 0 0-16,-4 19-1 16,-4 10 1-16,-3 5-2 15,0 17 1-15,0 5-5 16,4 1 1-16,-1 3-6 15,5-7 1-15,6-2-3 16,3-4 0-16,1-6-7 16,3-13 0-16,7-6 1 15,4-6 0-15</inkml:trace>
  <inkml:trace contextRef="#ctx0" brushRef="#br0" timeOffset="113168.1562">26226 2330 58 0,'-8'-35'29'0,"-16"19"-39"0,17 16 64 16,-4 7-54-16,-3 2 1 16,-11 4 0-16,-3 18 0 0,-7 16 0 15,0 6 1-15,-1 10 0 16,8-3 1-16,3-4-1 16,11 4 0-1,39-7-4 1,3-12 1-16,7-16-7 15,8-13 1-15,6-12-11 16,1-9 1-16,2-13-2 16,-2-3 1-16</inkml:trace>
  <inkml:trace contextRef="#ctx0" brushRef="#br0" timeOffset="113409.4537">26585 1981 60 0,'-7'-31'30'0,"7"28"-46"15,0 9 64-15,0 7-47 0,-3 12 0 16,-1 16 0-16,-6 12 1 16,-1 10-3-16,-3 21 1 15,0 10 1-15,0 7 0 16,0-1-5-16,3-18 0 15,0 9-3-15,4-16 0 16,0-6-9-16,-3-13 1 16</inkml:trace>
  <inkml:trace contextRef="#ctx0" brushRef="#br0" timeOffset="114145.6254">26197 2474 72 0,'4'-16'36'0,"31"-18"-56"15,-14 30 70-15,7-5-51 16,8 9 1-16,6 0-3 16,7-9 0-16,4-1 1 15,-3 7 1-15,-1 3-3 16,-6 0 1-16,-5 3 0 15,-9 7 0-15,-8 2 2 16,-11 10 1-16,-6 9 1 16,-8 10 1-16,-3 6 0 15,0 0 0-15,0 0-1 16,0 4 1-16,4-11-1 16,3-2 1-16,3-10-2 0,4-6 1 15,4-3 0-15,3-7 1 16,3-8-1-16,1-8 0 15,0-5 1-15,-1-7 0 16,1 1 0-16,0-14 0 16,-8-2-3-16,-3-10 1 15,-3 7 0-15,-1-13 0 0,-3 3-2 16,-10 9 1-16,3 4-1 16,-4 6 1-16,4 3 1 15,0 6 0-15,0 7-1 16,3 6 1-16,4 3-1 15,4 3 0-15,3 6 0 16,4 7 1-16,3 3 0 16,0 3 0-16,3 9 0 15,-2 4 1-15,2-1-1 16,-3 1 1-16,-3 5-1 16,-1-8 1-16,-2-1 1 15,-5-3 0-15,1-6 0 16,-1-3 0-16,1-6 2 15,-4-1 1-15,3-6 0 16,-3-6 0-16,4-3-1 16,-1-9 0-16,8-4-1 15,-1-12 0-15,8 0-3 16,3-7 1-16,4-2-3 0,0-4 1 16,3 0-5-16,4 7 1 15,3-4-6-15,4 3 0 16,3 7-7-16,4 0 0 15,3 3-2-15,-3 6 0 16</inkml:trace>
  <inkml:trace contextRef="#ctx0" brushRef="#br0" timeOffset="114549.411">27725 2245 41 0,'7'-6'20'0,"-7"2"-19"0,0 4 36 0,-4-3-35 15,1 3 0-15,-4-6 0 16,-4 6 1-16,-3 6-4 15,-7-3 1-15,0 7 2 16,-4-1 1-16,0 7-2 16,-6 0 1-16,2 2-1 15,5 1 1-15,3-3-1 16,-1 3 0-16,8 6-1 16,4-3 0-16,6-3 0 15,4-1 0-15,14 7 0 16,0-3 1-16,4-3-1 15,0 0 1-15,6-3 0 16,5 3 1-16,-1-1 0 16,0-5 0-16,0 6-1 15,-3 6 0-15,-7 0 1 16,-1 3 1-16,-6 0 0 16,-8 7 1-16,-6-1-1 15,-8 1 1-15,-10 2-1 16,-11 7 1-16,-7-3-2 0,-6-3 1 15,-8-4-3-15,-4-2 0 16,1-7-5-16,6-3 0 16,8-10-16-16,3-9 1 15</inkml:trace>
  <inkml:trace contextRef="#ctx0" brushRef="#br0" timeOffset="116803.2165">16514 4446 37 0,'-8'-3'18'0,"8"-3"-16"0,0 6 18 15,0 0-19-15,0 0 0 16,0 0 2-16,0 0 0 16,0 0-3-16,4-3 0 15,0 3 4-15,-4 0 0 16,0 0 0-16,0 0 1 16,0 0-1-16,3 0 1 15,-3 0-1-15,0 0 0 16,4 0-1-16,-4 0 0 0,0 0-2 15,0 0 1-15,0 0-1 16,0 0 1-16,0 0-2 16,0 0 1-16,0 0 0 15,0 0 0-15,3 0-1 16,-3 0 0-16,0 0 0 16,0 0 0-16,4 0 0 15,-4 0 0-15,0 0 0 16,0 0 1-16,3 0 0 15,-3 0 0-15,0 0 1 16,0 0 0-16,4 0-1 16,-1 0 1-16,1 0 0 15,-4 0 0-15,3 0-1 16,-3 0 0-16,4 0 0 16,-4 0 0-16,0 0-1 15,3 0 1-15,1 3-1 16,-4-3 0-16,3 0 0 0,-3 0 1 15,4 0-1-15,-1 0 0 16,1 0-5-16,3 0 0 16,0 3-14-16,4 0 0 15</inkml:trace>
  <inkml:trace contextRef="#ctx0" brushRef="#br0" timeOffset="117928.3931">20973 4239 56 0,'-11'-9'28'0,"18"-7"-29"0,0 13 28 16,4-3-27-16,6-4 0 15,5-5 0-15,6-1 1 16,0-3-1-16,4 3 0 0,3 7 0 16,0 0 0-16,-3 2 0 15,0 4 0-15,-4 3 1 16,-3 13 0-16,-4 6 0 16,-3-1 1-16,-4 14 0 15,-11 2 1-15,-6 13-1 16,-8 3 1-16,-7 1-1 15,-6-1 0-15,-1 3-1 16,0-3 0-16,1-3-1 16,-1-9 1-16,4-4-1 15,3-12 0-15,8 0 0 16,-1-12 1-16,7-1-1 16,12-9 0-16,2-3 0 15,18-6 1-15,15-7-1 16,6 0 0-16,4-3-1 15,0 4 0-15,10-1-4 16,1 4 1-16,6 2-6 16,5 1 1-16,-1-1-8 15,0 1 1-15</inkml:trace>
  <inkml:trace contextRef="#ctx0" brushRef="#br0" timeOffset="118167.6903">22617 4129 65 0,'-4'-9'32'0,"15"28"-47"0,-4-3 62 0,7 9-47 16,3 3 0-16,8 3 0 16,7 4 0-16,7-7 0 15,7 0 0-15,3-3-1 16,7-3 0-16,-3-3-3 15,-7-6 1-15,0-1-4 16,3-6 0-16,-3-3-10 16,-3-3 1-16</inkml:trace>
  <inkml:trace contextRef="#ctx0" brushRef="#br0" timeOffset="118397.4796">23340 4104 55 0,'-50'51'27'0,"-6"55"-35"15,42-81 48-15,-7 7-40 0,-11 5 0 16,-7 4-1-16,-7 0 1 16,-3 0 0-16,3-7 0 15,0-6-1-15,11 0 0 16,3-6-4-16,7-6 0 15,4-6-9-15,4-7 0 16</inkml:trace>
  <inkml:trace contextRef="#ctx0" brushRef="#br0" timeOffset="118604.5722">22737 4412 59 0,'3'3'29'0,"8"3"-40"15,-4-6 52-15,7 3-42 16,3 0 0-16,15 0 1 16,7 1 0-16,7-1-2 15,3-6 1-15,-3 3-4 16,0-4 0-16,0-8-7 16,-4-4 1-16,-7-6-4 15,-6-3 1-15</inkml:trace>
  <inkml:trace contextRef="#ctx0" brushRef="#br0" timeOffset="118814.4685">22952 4020 55 0,'-36'40'27'0,"8"83"-38"0,25-92 56 15,10 13-45-15,0 3 1 16,7 3-1-16,4 4 0 15,3 2-2-15,-4 0 1 16,1-5-3-16,-4-1 0 16,7-3-4-16,-3-10 0 15,0-5-6-15,-1-1 0 0</inkml:trace>
  <inkml:trace contextRef="#ctx0" brushRef="#br0" timeOffset="119338.3829">24105 4302 69 0,'-3'-6'34'0,"49"-1"-52"16,-29 4 69-16,8-3-51 16,7-10 0-16,7 4 0 15,3-1 0-15,-3 1 0 0,-8 2 0 16,1 7 0 0,0 0 1-16,-4 0 0 0,-7 6 1 15,-3 6-1-15,-7 4 1 16,-8 6-1-16,-6 9 1 15,-8 3 0-15,-3 4 1 16,-7 2-3-16,-8 7 1 16,1 3-1-16,0-3 1 15,3 3-1-15,1-6 1 16,2-3-1-16,5-4 0 0,6-9 0 16,1-3 0-16,6 0 0 15,4-3 0-15,7-10 0 16,11-2 1-16,14-4 0 15,13-9 0-15,19-1 0 16,10-12 0 0,39 7-5-1,-11-1 0-15,-7 10-11 16,-13 3 0-16,-8 0-5 16,-28 7 0-16</inkml:trace>
  <inkml:trace contextRef="#ctx0" brushRef="#br0" timeOffset="120584.5613">22557 5584 56 0,'-7'-3'28'0,"3"-9"-36"0,4 12 51 0,-3-3-43 16,-5 3 0-16,-2 0 2 15,-4 0 0-15,0-3-2 16,-11 3 0-16,-10 0 2 15,-1 0 0-15,1 0 0 16,-4 0 1-16,-3 0-1 16,-4 3 1-16,0 3-1 15,4 0 0-15,-7 0 0 16,-1 4 0-16,1-4-1 16,-1 4 0-16,1-1-1 15,10 0 0-15,4 1 0 16,3 2 0-16,4 1-1 15,3-4 1-15,4 4-1 16,3 2 1-16,4 4 0 16,0 0 0-16,4 6 0 15,-1 0 0-15,4 4 0 16,0-1 0-16,3 0 0 16,4 0 0-16,0-3 0 0,0-3 0 15,0 6 0-15,0-6 1 16,4-6-1-16,3-3 1 15,0-7 0-15,4 0 0 16,3-6-1-16,7-3 1 16,7-10-1-16,0 7 1 15,4-6-1-15,7 2 1 16,0-2-1-16,-4 2 0 16,0 4 0-16,4 0 0 0,-4 9 0 15,1 6 0-15,-1 10-1 16,0 3 1-16,-7 3 0 15,1 7 1-15,-5 2 0 16,-3 1 0-16,-3 5 0 16,-4 4 0-16,-3 6 0 15,-4-9 1-15,-4 3-1 16,-3 6 1-16,-7-6-1 16,-7 0 1-16,-7-10-1 15,-7 4 1-15,-4-10-1 16,0-3 1-16,1-3-1 15,-5-6 0-15,-2-7-1 16,-5-5 1-16,-3-4-2 16,0-4 1-16,8 1-5 15,-1-3 1-15,0 3-11 16,0 0 0-16,-3 3-7 16,7-3 1-16</inkml:trace>
  <inkml:trace contextRef="#ctx0" brushRef="#br0" timeOffset="121231.8396">17607 6146 58 0,'-10'-10'29'0,"13"7"-30"0,-3 3 30 0,0 3-30 16,0-3 1-16,4 4-1 15,-1-1 1-15,1 3-2 16,3 0 0-16,0 0-7 16,0-2 1-16,3 2-6 15,1-6 1-15</inkml:trace>
  <inkml:trace contextRef="#ctx0" brushRef="#br0" timeOffset="123857.4155">28593 1379 57 0,'-29'-6'28'0,"26"6"-28"0,3 0 28 16,0 0-29-16,0 9 1 15,0 10-1-15,3 0 1 16,1 19 0-16,-1 9 1 15,-3 6-1-15,0 10 1 0,0 12-1 16,0 13 1 0,0 3-1-16,-3-3 1 0,-1 3-1 15,1 25 1-15,-4 0 0 16,-4 9 0-16,4-3 0 16,-7 10 1-16,0 15-1 15,0-5 1-15,-4 8 0 16,4-3 0-16,-4 1 0 15,4-10 1-15,7 6 0 16,-3 0 0-16,-4 1-1 16,7-7 1-16,0 3-1 15,7-3 1-15,0 3-2 16,0-13 1-16,7-2-2 16,0-7 1-16,-4 0-1 15,-3 3 1-15,0-9 0 16,0-9 0-16,-7-7 0 15,-3 10 1-15,2-4-1 16,1-6 1-16,0-9 0 16,0 0 0-16,-3 0 0 0,3-1 0 15,-7-2-1-15,10 3 0 16,-3-7 0-16,0-5 0 16,0-4-1-16,3-6 1 15,1-4 0-15,-1 1 0 16,1-10-1-16,-1 1 1 15,4-4-1-15,0-9 1 16,0-4 0-16,0-2 1 16,0-10-1-16,0 0 1 0,0-9-1 15,0-7 0-15,0 4-1 16,0-1 0-16,0-6-7 16,0-9 1-16,-3-12-18 15,-4-23 1-15</inkml:trace>
  <inkml:trace contextRef="#ctx0" brushRef="#br0" timeOffset="125465.6954">18937 410 48 0,'7'0'24'0,"21"-22"-24"16,-6 19 25-16,2-3-25 16,8 3 0-16,3 3-1 15,4-6 1-15,0 6-1 16,-4 0 1-16,0 6 0 0,1-3 0 16,-5 3-1-16,-2 4 1 15,-8-1 0-15,-3 7 1 16,-8-4 0-16,-6 7 1 15,-8 3 0-15,-3 0 0 16,-7 9 0-16,0-2 1 16,-4 5-1-16,1-6 0 15,-5 7-1-15,1-10 0 0,0 6-1 16,0-9 1-16,7 0-1 16,3 3 1-16,-3-15-1 15,3 2 0-15,8 1 0 16,-1-10 0-16,8 3-1 15,10 4 1-15,4-7-1 16,3 3 1-16,7-6-2 16,7 0 0-16,4-6-3 15,0 3 1-15,-4-7-7 16,4-5 1-16,0-4-4 16,-7 0 0-16</inkml:trace>
  <inkml:trace contextRef="#ctx0" brushRef="#br0" timeOffset="126094.3106">19477 72 38 0,'-25'-10'19'0,"-7"1"-21"0,25 3 34 16,-3 3-31-16,-4-4 1 16,-4 1 1-16,0 3 0 15,-3-3-4-15,-3 2 1 0,-5-2 2 16,-2 3 1 0,-5 3-2-16,-6-6 1 0,3 6-1 15,0 6 0-15,4-3-1 16,-4 7 1-16,0 5-1 15,1 4 0-15,-1 9 0 16,7 13 0-16,4 6-1 16,3 6 1-16,4 16 0 15,0-12 0-15,10 6-1 16,4-4 1-16,7 13-1 16,7 0 0-16,7 7 1 15,11-4 1-15,7-6-1 16,10 3 1-16,18-3 0 15,7-12 0-15,0-7 0 16,7-3 1-16,4-13-1 16,7-12 1-16,3-9-1 15,7-13 0-15,-10-10 0 16,-1-15 1-16,-3-9-1 0,-6-13 1 16,-8-10 0-1,-11-12 0-15,-10-9-1 0,-18-4 1 16,-10-5-1-16,-15-11 1 15,-13-2-1-15,-19 15 0 16,-6 10-1-16,-18 12 1 16,-7 10-3-16,-7 9 0 15,0 7-4-15,4 15 0 16,3 9-6-16,3 4 0 16,11 2-5-16,11 7 1 15</inkml:trace>
  <inkml:trace contextRef="#ctx0" brushRef="#br0" timeOffset="126800.5366">20987 379 53 0,'-28'-13'26'0,"3"23"-36"15,18-10 51-15,-7 0-42 16,0 9 1-16,-4 1-1 16,-3 5 1-16,-7 4 0 15,-4 3 0-15,0 0 0 16,4 6 0-16,3-3-1 16,4 10 1-16,3 3 0 15,8 5 0-15,3-2-1 0,3 0 1 16,1-3-1-1,13-4 1-15,4 1-3 0,7-13 1 16,11 3-4-16,11-7 0 16,2-11-7-16,8-14 0 15</inkml:trace>
  <inkml:trace contextRef="#ctx0" brushRef="#br0" timeOffset="127206.3356">21537 592 60 0,'-32'-3'30'0,"-3"22"-44"16,28-16 58-16,-4 6-45 15,-3 4 1-15,0 6-1 16,7 6 0-16,4 3 0 15,3 4 0-15,7-1-2 16,3-9 1-16,11 0-2 16,1-13 1-16,6 1-1 15,-3-1 0-15,13-18 0 16,1-1 1-16,-4-5 0 16,-3-4 1-16,-11 0 1 15,-3-3 0-15,-7 0 3 16,-8 3 0-16,-6-3 1 0,-5 10 0 15,-6-7 0-15,-7 9 1 16,-3 10-3-16,-5 0 0 16,5 0-4-16,-1 10 0 15,0-7-7-15,4 3 0 16,-4 7-3-16,1-1 0 16</inkml:trace>
  <inkml:trace contextRef="#ctx0" brushRef="#br0" timeOffset="127581.1583">21904 573 60 0,'0'0'30'0,"11"7"-48"16,-8 2 64-16,4 10-46 15,0-3 1-15,0 6-1 16,4 15 0-16,-1-2 0 16,5-4 0-16,-1-3 0 15,0-9 0-15,0-3 0 16,0-7 0-16,4-15 0 0,3-7 1 15,0-12-1-15,0 6 1 16,0-12-1-16,0 0 0 16,-3-4-3-16,-4 1 0 15,0 6-3-15,-3-7 0 16,-4 10-10-16,0 6 1 16</inkml:trace>
  <inkml:trace contextRef="#ctx0" brushRef="#br0" timeOffset="128034.2664">22610 504 66 0,'-8'7'33'15,"1"30"-48"-15,7-21 61 0,0 12-47 16,4-3 1-16,-1 10 0 15,1-1 1-15,0 4-1 16,-1-4 0-16,1-2 0 16,-1-7 0-16,-3-6 1 15,0-7 0-15,4-2-1 16,-1-13 0-16,4-10 0 16,7-21 0-16,8 5-1 15,-1-15 1-15,3 7-2 16,1-13 1-16,0 3 0 15,3 3 0-15,-7 9 0 0,-7 10 1 16,0 13 0-16,0 2 0 16,1 10 0-16,-1 13 1 15,0 5-1-15,0 8 1 16,0 2-1-16,0 6 1 16,0-2-1-16,-3 5 0 15,-1-12-3-15,1 4 1 16,3-14-4-16,0 1 0 15,4-4-6-15,3-12 1 0,4-18-5 16,3-4 1-16</inkml:trace>
  <inkml:trace contextRef="#ctx0" brushRef="#br0" timeOffset="128257.2004">23495 207 57 0,'0'18'28'0,"7"20"-37"16,-7-22 56-16,7 12-47 16,0 13 0-16,0 12 0 15,0-3 0-15,0 10-1 16,4-10 1-16,-4 6-2 16,0-2 0-16,-3-1-2 15,-1-19 0-15,1 1-3 16,-4-7 0-16,-4-9-9 15,-6-6 1-15</inkml:trace>
  <inkml:trace contextRef="#ctx0" brushRef="#br0" timeOffset="128496.4713">23082 561 80 0,'-17'-3'40'0,"24"6"-61"0,-4-3 82 0,4 3-63 16,7-3 1-16,11 0 0 15,17 0 0-15,11 0 1 16,25 0 1 0,7-6-6-16,10 3 1 0,4-7-8 15,-1 1 1-15,1-1-8 16,-14 4 0-16</inkml:trace>
  <inkml:trace contextRef="#ctx0" brushRef="#br0" timeOffset="134096.6121">22207 3769 38 0,'-10'-10'19'0,"-1"17"-18"16,11-4 19-16,-3-3-19 15,-4 9 0-15,0-2 3 16,0-4 0-16,-4 0-3 16,0-3 0-16,4 3 4 15,0-6 0-15,0 6 0 0,0-3 0 16,0-3-2-16,0 3 1 15,3-3-2-15,1 3 0 16,-1 0-2-16,4 0 1 16,0 0-1-16,0 3 0 15,0 0 0-15,0 3 1 16,0-6 0-16,0 0 0 16,0 0 2-16,0 0 0 15,0 0 1-15,0 0 0 16,0 0-1-16,0 0 0 0,0 0-1 15,0 3 0-15,0-3-1 16,0 3 0-16,0-3-1 16,0-6 0-16,0 6-1 15,0 0 1-15,0 0 0 16,0 0 0-16,0 0 0 16,0 0 0-16,0 0 0 15,0 0 0-15,0 0 0 16,0 0 0-16,4 0-1 15,-4 0 1-15,3 0-1 16,1 0 1-16,3 3 0 16,-3 0 0-16,-1 7 0 15,1-4 0-15,-1 4-1 16,4-4 1-16,0 3 0 16,-3 4 0-16,3 6 0 15,0-7 0-15,0 1-1 16,-3 2 1-16,3-2 0 15,-4-1 0-15,4-2 0 0,-3-1 0 16,-1-2-1-16,1-1 0 16,-1 0-1-16,-3-3 0 15,4 0-5-15,-4-3 1 16,3-9-6-16,1-4 1 16,-4-2-7-16,-4-1 1 15</inkml:trace>
  <inkml:trace contextRef="#ctx0" brushRef="#br0" timeOffset="135328.6373">24984 3816 36 0,'-7'0'18'0,"3"3"-17"0,4-3 18 16,0-6-18-16,0 6 1 15,0 0 0-15,0 0 1 16,4-7-4-16,-1-2 1 15,1 3 2-15,-1 0 0 16,1-4-1-16,3 1 0 0,0-1 0 16,0 1 0-16,0-1 0 15,4 1 0-15,6-10 0 16,-3 7 0-16,4-1-1 16,3-3 1-16,0 4-1 15,-3 6 1-15,0-4-1 16,-1 4 0-16,1 0 0 15,-4 6 0-15,0 0 0 16,-3 6 0-16,-4 3 1 16,0 1 0-16,0 2 0 15,-4 4 0-15,-3 3 0 16,0 0 1-16,-7-1-1 16,0 4 0-16,0 4-1 15,0-8 0-15,-3 1 0 16,3 0 0-16,-4 0 0 15,0 6 0-15,-3-6 0 16,4-1 0-16,-1-2 0 16,0 0 0-16,-3 3 0 15,4-7 0-15,-1-2-1 0,1-4 0 16,6 3 0-16,1-2 1 16,6-1-1-16,4-3 1 15,0 0 0-15,4-3 0 16,3 0 1-16,4 0 0 15,-1 0 0-15,4-3 0 16,4 0 0-16,-4 0 0 0,0-4-3 16,4 1 1-16,0-3-5 15,3-4 1-15,0 1-8 16,-3-1 0-16</inkml:trace>
  <inkml:trace contextRef="#ctx0" brushRef="#br0" timeOffset="137234.0931">22800 5368 41 0,'-11'-22'20'0,"8"-3"-19"0,3 19 20 16,0 6-20-16,3-10 0 15,1 7 2-15,0 0 0 0,-1-6-2 16,-3 9 1-16,0 0 3 16,0 0 0-16,4-3 1 15,-1-7 0-15,1 7 0 16,-4 3 0-16,0 0-1 15,3 0 0-15,1-3-1 16,-1 6 1-16,-3 0-2 16,0-3 0-16,0 0-2 15,0 0 0-15,4 3-1 16,-4-3 1-16,3 7-1 16,1-7 0-16,-1 3 0 15,-3 3 0-15,4-3 0 16,-4-3 0-16,3 10 0 15,1-7 0-15,-1 0 0 16,1 9 0-16,-1-5 0 16,1-1 0-16,7 3 0 15,-4 7 0-15,0-3 0 0,-4 2 0 16,4 1 0-16,0 9 0 16,0-3 0-16,-3-6 0 15,3-1-1-15,0 4 1 16,0-3 0-16,0-4 0 15,4-2 0-15,-4-4 0 16,-4 0 0-16,1-3 1 16,-1 1-2-16,-3-4 1 15,0-7-3-15,0 1 0 16,4 3-4-16,-4 3 1 16,0 0-7-16,3-3 1 0,-3 9-7 15,0 7 0-15</inkml:trace>
  <inkml:trace contextRef="#ctx0" brushRef="#br0" timeOffset="139456.0459">24998 473 43 0,'-7'3'21'0,"0"7"-18"16,7-10 22-16,0 0-24 15,0 0 0-15,0 0-1 0,0 0 1 16,3-10-2-16,4 10 1 15,4-9 1-15,3 6 0 16,7-10 0-16,0 7 0 16,8-7-1-16,-5 1 1 15,4 2 0-15,1 1 0 16,-1 3 0-16,-3-1 0 16,-4 4-1-16,-4-6 0 15,-2 3 0-15,-1 2 1 16,-4 4 0-16,-3 0 0 0,-3 0 0 15,-4 4 0-15,-4 5 0 16,-3 7 0-16,-7 3 0 16,-4 6 0-16,4-7-2 15,-3 1 1-15,6 0-2 16,1 3 1-16,-1-9-1 16,7 2 0-16,4-2 0 15,8-4 0-15,6-3 0 16,3 1 1-16,4 2 0 15,1-9 0-15,-1 0 0 16,0 0 1-16,0 0 0 16,0 0 0-16,-3 0 0 15,-4 10 1-15,-3-7 0 16,-4 9 1-16,0 7-1 16,-7-6 1-16,-4 12 0 15,-3 3 0-15,0-3-1 16,-4 9 1-16,-3-2-1 15,-3-1 0-15,-4-3-1 0,-1-3 0 16,-6 4 0-16,3-14 0 16,1-5-3-16,6-1 1 15,1 1-5-15,6-10 0 16,0 0-7-16,11-10 0 16</inkml:trace>
  <inkml:trace contextRef="#ctx0" brushRef="#br0" timeOffset="140086.7815">25488 94 56 0,'-49'-22'28'0,"3"6"-40"16,35 13 52-16,1-3-41 15,-4 3 0-15,0 3 0 16,-8 0 0-16,1 0 1 16,-7 0 0-16,-7 0-1 15,-4 9 0-15,4 0 0 16,-4 10 1-16,0 9 0 16,0 7 0-16,0 18 0 15,1 0 0-15,-1 13-1 16,7-6 0-16,4 3 0 0,3-1 1 15,0 1-1-15,4 0 0 16,4-4 0-16,10-2 1 16,0-4 0-16,3 0 0 15,4 1 0-15,4-10 1 16,3-13 0-16,7 3 0 16,7 1 0-16,7-4 1 15,7 1 0-15,4-4 0 16,18-6-1-16,10 0 1 15,0-10 0-15,0-5 0 16,7-11-1-16,-4-5 1 0,8-16 0 16,3 3 0-16,-3-3-1 15,-8-16 1-15,-6-3-1 16,-11-15 1-16,-7-4-1 16,-8-6 0-16,-9 6 0 15,-12-15 1-15,-10-1 0 16,-10 4 1-16,-15-6 0 15,-10 9 1-15,-11 9 0 16,-3 3 0-16,-1 13-1 16,1 6 0-16,3 13-4 15,4 0 1-15,3 9-7 16,4 4 1-16,3 5-15 16,4 4 1-16</inkml:trace>
  <inkml:trace contextRef="#ctx0" brushRef="#br0" timeOffset="149394.6468">26511 410 30 0,'-10'-6'15'0,"10"6"-8"0,0 0 15 16,0 6-21-16,0-6 0 16,0 0 0-16,3 0 0 15,-3 0-2-15,0 0 0 16,4 4 1-16,-1-4 1 0,1 0-1 16,-1 0 0-16,1 6 0 15,-1-6 0-15,1 9 0 16,-1 1 0-16,-3-1 0 15,0 10 1-15,0-3-1 16,0 2 0-16,0-2 0 16,0 3 0-16,-3-7 0 15,3 4 0-15,0 0 0 16,3 3 0-16,1-10 0 16,-1 0 0-16,1 1 0 15,0-1 0-15,-1-3 0 16,1 4 1-16,-1-1-1 15,1-6 0-15,-4 4 0 16,3-1 0-16,1-3 0 16,-1 0 0-16,-3-3-1 15,7 3 1-15,0-3 0 16,0 3 0-16,4-3 0 16,0 0 0-16,-1 0-2 0,1 0 1 15,3-3-2-15,0-3 1 16,11 0-8-16,-4-4 1 15,4 7-1-15,3-6 1 16</inkml:trace>
  <inkml:trace contextRef="#ctx0" brushRef="#br0" timeOffset="149966.8744">27093 410 24 0,'-3'-9'12'0,"3"-7"-9"0,0 10 24 0,0 3-26 16,-4 3 0-16,1-6 1 16,-4 6 0-16,3 0-2 15,-3 0 0-15,0 0 1 16,0 6 1-16,-4 3-1 15,1-2 0-15,-1 11-1 16,1-5 1-16,3 6-1 16,0 3 0-16,0-3-1 15,-1-10 1-15,8 0 0 16,0 1 0-16,4-1-1 16,3-3 1-16,4-2 0 15,3 2 0-15,0-6 0 0,3 0 0 16,1 0 0-16,-4 0 1 15,0-10-2-15,0 1 1 16,-3-4 0-16,0 4 1 16,-4 0-1-16,-4-4 0 15,4-3 0-15,-3 4 0 16,-4-1 0-16,0 1 1 16,0-4-1-16,-4 7 0 15,4 2 0-15,-3 4 1 0,3 6-2 16,3 4 1-16,1 8 0 15,3 4 0-15,3 3-1 16,1 0 1-16,3-3-1 16,0-3 1-16,4 2 0 15,3 1 0-15,4-6-3 16,-4-1 1-16,0-2-7 16,-3-1 0-16</inkml:trace>
  <inkml:trace contextRef="#ctx0" brushRef="#br0" timeOffset="150325.5989">27361 392 27 0,'-7'0'13'0,"11"9"-13"16,-4-9 18-16,7 0-18 16,-7 0 1-16,11 0 2 15,-4 0 0-15,3 9-3 0,4 4 0 16,4 3 2-16,-4-1 0 15,0 4 0-15,4-6 0 16,-8-4-1-16,1 0 0 16,0 4 0-16,-4-10 1 15,0 3-1-15,-4-2 1 16,1 2 0-16,-1-6 1 16,-3 0-1-16,0 0 0 15,0 0 0-15,0 0 0 16,4-6-1-16,-1 2 0 0,1-11-1 15,-1-1 1-15,4-3-2 16,0 7 1-16,4-10-2 16,3 3 1-16,4 0-5 15,7-6 1-15,-4 3-7 16,3-3 1-16</inkml:trace>
  <inkml:trace contextRef="#ctx0" brushRef="#br0" timeOffset="150836.8393">27919 260 24 0,'-11'0'12'0,"-10"9"-11"16,18-9 13-16,-4 7-14 15,-1 11 1-15,-2-5 0 16,3 9 0-16,7 0-2 0,-4 3 1 15,8 0 0 1,-1 3 1-16,4-6 0 16,4-6 0-16,0 0 0 0,3-7 1 15,-4 0 0-15,4-9 1 16,0-9-1-16,4 0 0 16,0-1 0-16,-4-12 0 15,0 10-1-15,-3-7 0 16,-4 0-1-16,0 3 0 15,-4 7 0-15,1 3 1 0,-1 12 0 16,1 3 0-16,-4 7 0 16,0 12 1-16,3 0 0 15,-3 7 1-15,4-1-1 16,-4-2 0-16,7 9-1 16,-7 2 1-16,3-5-1 15,-3 6 1-15,0-10-2 16,-3 4 1-16,-4-3 0 15,0-4 1-15,-4 0-1 16,-3-9 0-16,-4 0 0 16,1-3 0-16,-11 3-4 15,-1 0 0-15,5-10-4 16,3-2 0-16,3-7-6 16,4-9 0-16</inkml:trace>
  <inkml:trace contextRef="#ctx0" brushRef="#br0" timeOffset="151256.4733">28166 617 30 0,'7'3'15'0,"14"-9"-15"0,-14 3 22 15,7 0-22-15,0-3 1 0,4-4-1 16,0-2 1-16,-1 2-2 16,8-5 1-16,0 5 0 15,-1-9 1-15,1-3-1 16,-4 4 0-16,-7-1 0 16,-3-3 1-16,-4 6-1 15,-11 1 1-15,-6 5 0 16,-8 7 0-16,1 3 0 15,-5 9 1-15,1 10 0 16,0-3 0-16,0 3-1 16,3 0 1-16,1-1-1 15,10 7 1-15,-1-6-2 16,5 3 1-16,6 3-1 16,5-6 1-16,6-3-2 15,0-1 0-15,10-11-4 16,8-4 1-16,0-4-7 15,3-5 1-15</inkml:trace>
  <inkml:trace contextRef="#ctx0" brushRef="#br0" timeOffset="151676.9813">28766 276 27 0,'-11'-4'13'0,"-3"8"-7"0,10-4 18 0,-3 9-23 16,0 0 1-16,-3 1 0 16,6 2 0-16,-3 4-3 15,0 0 1-15,0 2 1 16,0-8 1-16,0 6-2 16,3-4 1-16,-3 4-1 15,7-4 1-15,7-2-1 16,0 2 0-16,4-2 0 15,7-1 0-15,-1 1-1 16,11-1 1-16,-6 0 0 16,9-2 0-16,-13 5 0 15,7 4 0-15,-8 3 0 16,-3-1 0-16,-3 8 0 16,0-14 1-16,-11 13 1 15,-7 10 0-15,3-7 0 16,-7 0 0-16,1-6 0 15,3 0 0-15,-4-3-1 0,4-3 1 16,-3-10-5 0,10-12 1-16,-4-7-10 0,4-9 0 15</inkml:trace>
  <inkml:trace contextRef="#ctx0" brushRef="#br0" timeOffset="151905.3408">29125 329 28 0,'7'22'14'0,"-21"37"-3"0,18-46 15 0,-4 12-26 16,0 0 1-16,3 3 0 16,1 1 0-16,-1-1-2 15,1 3 1-15,-1-12-1 16,1 0 1-16,0-4-8 15,-1-5 1-15,1-1-3 16,-4-9 0-16</inkml:trace>
  <inkml:trace contextRef="#ctx0" brushRef="#br0" timeOffset="152097.9714">28878 451 37 0,'-3'0'18'0,"10"-6"-21"16,-7 6 35-16,18 0-32 0,3-3 1 16,10-7-1-1,8 1 1-15,4 0-2 16,-1-1 1-16,4 1-2 0,0-1 0 16,3 1-9-16,-3-1 1 15</inkml:trace>
  <inkml:trace contextRef="#ctx0" brushRef="#br0" timeOffset="152458.7506">29863 341 35 0,'-14'7'17'0,"3"11"-17"16,11-8 24-16,-11-1-25 16,8 1 0-16,-8 15 1 15,1-6 0-15,-4 6 1 16,10-6 0-16,-3-1-1 15,3-2 1-15,1 3-1 16,3 0 1-16,0-4-1 16,3 4 1-16,1-6-1 15,14 2 0-15,-1 1-4 0,4-7 1 16,4 1-7-16,3-7 1 16</inkml:trace>
  <inkml:trace contextRef="#ctx0" brushRef="#br0" timeOffset="152819.1984">30261 423 30 0,'-14'16'15'0,"-11"37"-9"15,18-44 21-15,4 1-26 16,-1 5 0-16,4 4 1 15,4 0 1-15,-1 6-4 16,8-6 1-16,0-3 1 16,6-7 1-16,1 0-1 15,3-9 1-15,4-9-2 16,-8-4 0-16,5-5-1 16,-1-4 0-16,-14 3-1 15,3-6 0-15,-10 0 0 16,-10 0 1-16,3 6 0 15,-4 3 1-15,-3 7 0 16,-4 6 1-16,11-4 0 16,-3 4 1-16,-1 3-4 15,1 3 0-15,10 4-9 16,0-7 1-16</inkml:trace>
  <inkml:trace contextRef="#ctx0" brushRef="#br0" timeOffset="153120.1558">30674 404 31 0,'0'35'15'0,"11"2"-10"0,-4-21 21 0,-4-7-24 15,8 7 0 1,-4-3 0-16,0 2 1 0,7-2-4 15,-3-1 1 1,-1 7 2-16,4-9 1 0,0-7-2 16,4 3 0-16,0-6 0 15,-4-9 0-15,7-1-1 16,0-6 0-16,-3 4-3 16,-1-4 0-16,-2-12-4 15,2-6 0-15,-10-4-5 16,-3 7 0-16</inkml:trace>
  <inkml:trace contextRef="#ctx0" brushRef="#br0" timeOffset="153583.5329">31083 451 33 0,'7'41'16'0,"11"-7"-15"0,-15-24 27 16,8-1-26-16,-11 7 0 15,7 3 3-15,-3-7 0 16,-4 4-5-16,0-10 0 0,7 0 5 16,-7-2 1-16,0-4-1 15,0 0 0-15,3-10-2 16,11-2 1-16,0-1-3 15,-3-12 1-15,10 0-3 16,4-6 1-16,0-1-1 31,-1 1 1-31,-3 0-1 0,-6 9 1 0,2 6-1 16,1-3 1-16,-4 10-1 16,-3-1 1-16,3 10-1 15,-4 10 1-15,1 2-1 16,-8 7 1-16,8 12 0 15,0-9 0-15,-1 3 0 16,-3 1 0-16,4-8-1 16,10 7 0-16,-7-6-4 15,0-6 0-15,4-7-4 0,-4-6 0 16,4-6-6-16,-1-7 1 16</inkml:trace>
  <inkml:trace contextRef="#ctx0" brushRef="#br0" timeOffset="153779.6023">31761 200 38 0,'-11'22'19'0,"29"19"-19"0,-15-28 34 16,-3 9-33-16,7 3 0 0,4 3 1 16,-1 0 0-16,1 7-3 15,0-7 1-15,6-3 1 16,-6 0 0-16,-1-9-3 15,1 2 0-15,-4 1-10 16,-14-6 0-16</inkml:trace>
  <inkml:trace contextRef="#ctx0" brushRef="#br0" timeOffset="154024.2617">31602 454 35 0,'0'0'17'0,"25"-3"-8"15,-11-3 22-15,10 0-31 16,8 6 1-16,10-7 2 16,-3-2 0-16,4 0-4 0,6-4 1 15,7-3 1-15,-3-3 0 16,4-6-8-16,-4 10 0 15,-4 5-6 1,-10 7 1-16</inkml:trace>
  <inkml:trace contextRef="#ctx0" brushRef="#br0" timeOffset="157607.6431">29739 1091 24 0,'0'-6'12'0,"0"6"-4"0,0 3 14 0,0-3-20 16,0 0 1-16,0 0 1 16,0 0 1-16,7-3-6 15,-7 3 1-15,0 0 4 16,4 0 0-16,-4 0-1 16,0 0 1-16,0 0-1 15,0 0 0-15,3 0-1 16,1 3 0-16,-4-3 0 15,7 3 0-15,0 3-1 16,0 7 1-16,4 2-1 16,-1 4 0-16,1 0 0 15,3 6 0-15,0-12 0 16,4 9 0-16,-4-4 0 16,3-2 0-16,-6 6 0 15,7-6 0-15,-4-4-1 16,0 1 1-16,-4-4-1 15,8-6 1-15,0 7-1 16,-1-4 1-16,-6-6 0 0,3 0 0 16,-3-6 0-16,3-4 1 15,-4-2-1-15,8-4 0 16,-4 7 0-16,-7-7 0 16,4 0 0-16,-11 4 0 15,7-7-1-15,-7 0 1 16,-7 0 0-16,7-3 0 15,-11 7-1-15,8-1 1 0,-5 10-1 16,1-4 0-16,-3 1 1 16,-1 0 0-16,8 9-2 15,-8-10 0 1,8 4-10 0,-1 0 0-16,1 2-6 15,10 4 0-15</inkml:trace>
  <inkml:trace contextRef="#ctx0" brushRef="#br0" timeOffset="158493.5059">30452 1085 30 0,'10'9'15'0,"12"22"-8"0,-15-21 15 16,3 2-22-16,1 4 1 15,-1 3 1-15,8 0 1 16,-4 3-3-16,4 6 0 0,-4-13 2 16,3 7 0-1,-6-3-1-15,0 0 1 0,-4-6-1 16,-4-1 1-16,4-6-1 16,-7 4 0-16,4-4 1 15,-1 0 1-15,-3-3 0 16,0 4 0-16,0-7 0 15,0 0 0-15,-3-3-1 16,-1 3 1-16,-3-7-2 16,-3-5 1-16,-1-4-1 15,8 7 0-15,-8-13-1 16,-3 6 1-16,3-3-1 16,1-3 0-16,6 4 0 15,-3-1 1-15,0 0-1 16,4 0 0-16,-1 0 0 15,4 0 0-15,0 7 0 16,0-1 0-16,4-5-1 16,-1 5 1-16,4-3 0 0,4 4 0 15,-1-1-1-15,8 1 1 16,0-4-1-16,-4 10 1 16,14-4 0-16,-7-5 0 15,0 5-1-15,0 1 1 16,-3 3 0-16,3 6 0 15,-7 0 0-15,-3 6 0 16,-1-3 0-16,-6 3 0 0,3 4 0 16,-3-1 1-16,-4 7 0 15,0-4 1-15,-4 1-1 16,-3 6 1-16,3-7-1 16,-3 4 1-16,-3 0-1 15,-1 2 0-15,-6-8 0 16,6 2 0-16,-7 1-1 15,-3-1 1-15,-3 4-1 16,-1-10 0-16,0 1 0 16,4-1 1-16,-4-3-1 15,11 0 0-15,0 0 0 16,0 4 0-16,3-7-2 16,4 0 0-16,-3 0-5 15,10 0 0-15,0 0-10 16,0-7 1-16</inkml:trace>
  <inkml:trace contextRef="#ctx0" brushRef="#br0" timeOffset="158844.7829">31059 1044 30 0,'3'22'15'0,"8"12"-7"0,-11-27 14 0,7 11-20 16,-4-2 0-16,-3 6 1 15,7 3 1-15,-3-9-5 16,-4 12 0-16,7-6 3 16,-7 3 1-16,3 0-2 15,-3-3 1-15,0-6-4 16,4-1 0-16,-1-2-9 16,-3-1 0-16</inkml:trace>
  <inkml:trace contextRef="#ctx0" brushRef="#br0" timeOffset="159126.8916">30939 1078 39 0,'-14'-6'19'0,"28"-3"-19"0,-11 9 28 16,8-10-28-16,10-2 1 16,4-1-1-16,-1-3 1 0,15 4-2 15,0-10 1-15,3 6 0 16,8 1 1-16,-12-1-2 16,-6 3 0-16,7-2-3 15,-11 5 1-15,4 1-8 16,-4-1 0-16</inkml:trace>
  <inkml:trace contextRef="#ctx0" brushRef="#br0" timeOffset="159410.8363">31073 1201 41 0,'-14'0'20'0,"14"-7"-21"0,0 7 34 16,3 0-33-16,8-3 0 15,-1 0 0-15,11-3 0 16,8-7 0-16,9 1 0 15,8-4-1-15,-3 3 0 16,-1 1-11-16,4-7 1 16</inkml:trace>
  <inkml:trace contextRef="#ctx0" brushRef="#br0" timeOffset="162186.0795">12069 7883 27 0,'-15'9'13'0,"8"4"-9"16,4-10 14-16,-1 3-15 16,-3-2 0-16,0-1 2 15,0 0 0-15,0 0-6 16,0 3 0-16,0-3 5 16,0 4 0-16,0 2-1 15,0-3 0-15,0 4-2 0,0 5 1 16,0 4-2-16,-4 3 1 15,0 3-1-15,1 0 0 16,3 0 0-16,-4 0 0 16,8-3 0-16,3 0 0 15,0 0 0-15,3 0 0 16,1-6 0-16,6 0 0 16,1-1 0-16,7-2 1 15,-1-4-1-15,4-2 1 16,8-1 0-16,2-3 0 0,5-3-1 15,2-3 1-15,5 0-3 16,-4 3 1-16,-1-3-6 16,-2-1 0-16,6 1-6 15,-7 0 1-15</inkml:trace>
  <inkml:trace contextRef="#ctx0" brushRef="#br0" timeOffset="162486.0533">12432 7918 30 0,'-32'-7'15'0,"18"17"-16"15,11-4 23-15,-5 10-21 16,1 12 0-16,0 13 1 0,0 15 1 15,0 0-4 1,0 7 1-16,0 3 2 0,4 0 0 16,-4 9-1-16,3-6 0 15,-3-3-1-15,0-13 1 16,0-6-1-16,3 0 1 16,1-12-5-16,3-1 0 15,0-15-6-15,3-16 0 16</inkml:trace>
  <inkml:trace contextRef="#ctx0" brushRef="#br0" timeOffset="163027.5757">12234 7472 27 0,'-42'28'13'0,"-11"35"-14"16,32-41 17-16,-14 9-16 15,-11 4 0-15,-4-4 1 16,-3 7 1-16,-3 6-1 16,3-3 0-16,4 9 2 15,3 3 1-15,4 0-1 16,-1 16 1-16,1-3-1 0,7 0 1 15,3 3-2 1,11 3 0-16,14 13-1 16,14 0 1-16,3-1-1 0,11-5 0 15,18-10 0-15,14-13 0 16,18-12 0-16,20-13 1 16,5-15-1-16,6-13 1 15,4-19 0-15,0-12 1 16,-8-13-2-16,-9-12 1 15,-5 0 0-15,-10-4 0 0,-7 4-2 16,-10 0 0-16,-11-1-1 16,-15-2 0-16,-13-13-1 15,-18-3 1-15,-10 3-1 16,-15 3 0-16,-3 6 1 16,-15 1 0-16,-6 12 0 15,-4 9 1-15,4 7-2 16,6 9 0-16,4 9-8 15,-3 7 1-15,14 12-4 16,10-2 1-16</inkml:trace>
  <inkml:trace contextRef="#ctx0" brushRef="#br0" timeOffset="163537.0905">13755 8005 29 0,'0'19'14'0,"-11"3"-17"0,15-9 24 0,-11 2-18 16,3 1 0-16,-6 6 3 15,-5 9 0-15,-2 1-8 16,-4-1 1-16,0 0 5 16,-1 1 1-16,5 2-2 15,-4 4 0-15,6-7-1 16,1 4 1-16,4-1-1 15,-1 1 1-15,4-1-2 16,0-6 0-16,4-3 0 16,3-3 1-16,0-6-2 15,7 3 1-15,3-3 0 16,1-1 0-16,6-5-1 16,12-4 1-16,2-3-1 15,5-3 1-15,2 0-2 16,1-3 1-16,0-3-3 15,3-1 0-15,1 1-9 0,-4-3 0 16,6-1-2-16,-6 1 0 16</inkml:trace>
  <inkml:trace contextRef="#ctx0" brushRef="#br0" timeOffset="164017.9544">14764 8190 43 0,'-21'-9'21'0,"6"18"-26"16,8-12 42-16,-7 0-35 16,-3 3 0-16,-8 0 0 15,0 9 0-15,-3-2-3 16,0 5 1-16,-4 1 2 16,0 2 0-16,4 1 0 15,0-3 0-15,0 2 0 16,-1 4 0-16,8 3-1 15,7 10 1-15,4-4-1 16,3 3 0-16,3 4-1 16,4-1 0-16,7-6 0 15,4-3 0-15,6-6 1 0,8 0 0 16,7-6-1-16,-4-10 1 16,11 0-1-16,0-6 1 15,-1 3-5-15,1-3 1 16,-4-4-7-16,1 4 1 15,3 0-7-15,-8 3 1 16</inkml:trace>
  <inkml:trace contextRef="#ctx0" brushRef="#br0" timeOffset="164365.7866">15261 8074 47 0,'0'13'23'0,"11"87"-29"15,-11-72 40-15,-4 1-33 16,-3 5 1-16,0 4-1 16,4 6 1-16,-1 3-3 15,1 3 1-15,3 6 1 0,0-6 0 16,3 4-4-16,-3-1 0 16,4-12-6-1,3-4 0-15,3-2-4 0,-6-7 0 16</inkml:trace>
  <inkml:trace contextRef="#ctx0" brushRef="#br0" timeOffset="164814.0793">15067 8134 36 0,'-3'-10'18'0,"17"1"-24"15,-7 6 32-15,0 3-26 16,0-6 1-16,7-1 0 16,7 1 1-16,7-3-3 15,11 2 1-15,0 4 0 16,3 3 1-16,-3 7-1 15,3 5 1-15,4 7-1 16,7 3 1-16,-7 9 0 16,4 4 0-16,-1-1 0 15,-7 1 0-15,-3-1 0 0,-7 4 1 16,-11-4 1-16,-7 4 1 16,-7 9 0-16,-17-3 1 15,-5 0 0-15,-6 3 1 16,-7 3-3-16,-7 0 1 15,-1-6-2-15,1 0 0 16,0-3-2-16,7-4 1 16,3-2-6-16,0-4 1 15,8 4-12-15,10-13 1 0</inkml:trace>
  <inkml:trace contextRef="#ctx0" brushRef="#br0" timeOffset="165131.3761">16514 8322 49 0,'17'0'24'0,"36"-9"-25"15,-35 5 34-15,6-2-34 16,5 0 1-16,-1-3 0 16,11 2 0-16,3-2-1 15,7 3 1-15,1-1 0 16,-4 7 0-16,0-3-1 16,-8 6 0-16,-2 0-2 0,-1 1 0 15,-3 5-4 1,-1 0 0-16,-6 4-6 15,-7 3 1-15</inkml:trace>
  <inkml:trace contextRef="#ctx0" brushRef="#br0" timeOffset="165415.1315">16563 8843 58 0,'7'-7'29'0,"56"-5"-40"16,-45 5 58-16,7-2-45 15,3 0 1-15,14-1 0 16,8-5 0-16,6 2-4 16,1 0 0-16,6-2 2 15,1-1 1-15,3 0-2 16,3 4 1-16,4 3-5 15,4-1 1-15,-4 7-13 16,4 6 0-16,-11 0-1 16,-11-3 0-16</inkml:trace>
  <inkml:trace contextRef="#ctx0" brushRef="#br0" timeOffset="167817.5">25890 3631 25 0,'0'-22'12'0,"0"6"-6"16,0 7 12-16,0-4-14 15,-3-6 0-15,-1 1 2 16,1 2 0-16,-1 0-8 16,-3 1 0-16,0-4 5 15,4 0 1-15,-11 0-3 16,-8-3 1-16,-2 0-2 15,-12 0 1-15,-2 0-1 16,-5-3 1 0,-34-12 0-1,-5-1 1-15,-6 10-1 16,-3 6 0-16,2 3 1 16,1 3 1-16,4 7-2 15,-8 3 1-15,-3 6-1 16,-4 3 1-16,4 0-1 0,3 9 1 15,7 4-2-15,0 6 0 16,1 3-1-16,-1 0 1 16,8 13 0-16,6 3 0 15,7 9-1-15,12 13 1 16,2 12-1-16,8 16 1 16,14 6-1-16,10 16 0 15,7 15 0-15,11-5 0 0,11-1 0 16,3-3 0-16,14-3 0 15,1 3 0-15,6-18 1 16,-3-10 0-16,3-4 0 16,0-11 0-16,4-1-1 15,3-12 1-15,8-4 0 16,6-9 0-16,22-6-1 16,13-3 1-16,5-6 0 15,-1-10 0-15,11-6 0 16,10-4 0-16,1-12 0 15,-8-6 0-15,0-6 0 16,4-10 1-16,11-9-1 16,-15-10 0-16,-3-12 0 15,-4-10 0-15,-10-15 0 16,3-25 0-16,-7-10 0 16,-14-15 0-16,-10-23 0 15,-18-9 0-15,-14 7 1 16,-18 6 1-16,-14 12-1 0,-18 19 1 15,-3 13 0-15,-7 18 0 16,-4 13-4-16,-3 10 1 16,-4 15-12-16,0 12 1 15,4 10-1-15,-25 7 0 16</inkml:trace>
  <inkml:trace contextRef="#ctx0" brushRef="#br0" timeOffset="168915.1434">23675 5403 37 0,'-14'-25'18'0,"0"-16"-24"0,7 38 35 16,-4-10-28-16,0-6 1 0,-3 4 0 15,-3-1 0 1,-4 0-3-16,-8-3 1 16,-2 1 1-16,-1-4 1 0,-7 0-2 15,0 0 1-15,-3-3 0 16,0-4 0-16,-1 7 0 16,-6-6 0-1,-4-3 0-15,-11-4 1 0,1-2-2 16,3 5 1-16,-7 1 0 15,3-3 0-15,4-1-1 16,-3 7 0-16,-4 3 0 16,-11 0 1-16,8 9-1 15,-4 3 0-15,0 10 0 16,3 3 0-16,4 10-1 16,-7 2 1-16,-7 10-1 15,3 3 1-15,-3 4 0 16,3 8 0-16,4-2 0 15,4 5 0-15,-4 7 0 16,0 4 0-16,-4 11 0 0,7 1 0 16,11 12 0-16,8 1 0 15,2 2 0-15,8-3 0 16,7 7-1-16,10-1 1 16,4-2 0-16,7 5 0 15,7-5-1-15,7-4 1 16,7 0-1-16,7 7 1 0,3-1 0 15,19 1 0-15,9 6-1 16,8-10 1-16,0-3 0 16,4 1 0-16,3-11 0 15,7-2 0-15,10-3 0 16,5-1 0-16,2 4 0 16,-6-13 0-16,3-9 0 15,7 0 0-15,7-7 0 16,8-12 1-16,-5-12-1 15,1-10 1-15,4-10 1 16,2-15 0-16,8-22 0 16,-7-9 0-16,0-13-1 15,0-19 1-15,-4-13 0 16,-3-5 0-16,-11-13-1 16,-10 3 1-16,-11-19-1 15,-18 6 0-15,-10 7-1 16,-11 0 1-16,-10 12-3 15,-15 3 0-15,-10 4-10 16,-14 15 1-16,-21 10-4 0,-8 12 1 16</inkml:trace>
  <inkml:trace contextRef="#ctx0" brushRef="#br0" timeOffset="170307.9667">18510 8288 38 0,'-10'-22'19'0,"31"3"-20"16,-7 12 19-16,7-2-18 15,11-3 0-15,0-4 0 16,-1-3 1-16,1-6-1 15,3 3 1-15,1 6 0 16,-1 4 0-16,-3 2 0 16,-1 7 0-16,-2 10 0 0,-1 5 0 15,-7 16-1-15,0 10 1 16,-10 9 0-16,-11 6 0 16,-7 10 0-1,-7 3 1-15,-11 3 1 0,-3-3 1 16,-4 3 0-16,0-7 0 15,-3-15 1-15,3-6 0 16,4-9 0-16,3-7 0 16,8-7-2-16,6-2 1 0,8-6-2 15,10-7 0-15,3-6-2 16,11-4 1-16,11-5-1 16,7-4 0-16,3 0 0 15,11 1 0-15,7-1-1 16,4 7 0-16,-4-1-2 15,-4 4 0-15,4 0-4 16,0-1 0-16,0 4-10 16,3 3 0-16</inkml:trace>
  <inkml:trace contextRef="#ctx0" brushRef="#br0" timeOffset="170969.0475">20041 8190 27 0,'4'-25'13'0,"-1"19"-8"16,-3 6 10-16,0 0-11 16,0 0 1-16,0 0 3 15,0 0 0-15,4-6-8 16,-4 6 0-16,3-3 8 16,-3-4 0-16,0 7-2 15,4-6 0-15,-1 0-2 16,1-1 1-16,0 1-3 15,-1 0 0-15,1 0-1 16,3 3 0-16,-4-1-1 16,1-2 1-16,3 0-1 15,0 0 1-15,3 6-1 16,-3 0 1-16,8 3 0 0,-1 3 0 16,7 7-1-1,4 5 0-15,-1 4 0 0,4 7 0 16,1 2 0-16,6-9 0 15,4 6 0-15,7 0 0 16,3 4 0-16,-3 5 0 16,-4-5 0-16,4-1 0 15,-7 7-3-15,-4-1 1 0,-3 1-6 16,-4-1 0-16,-10 1-9 16,-8-3 1-16</inkml:trace>
  <inkml:trace contextRef="#ctx0" brushRef="#br0" timeOffset="171224.7511">20715 8034 56 0,'-21'-26'28'0,"3"26"-38"15,15 0 47-15,-4 13-37 16,-7 15 0-16,-8 7 0 15,-9 12 0-15,-8 0 0 16,0 6 0-16,4 0 0 16,-4 1 1-16,-7-4-2 15,7-6 1-15,-3-3-3 16,3-10 0-16,0-9-6 0,8-6 1 16,2-7-6-1,5-12 0-15</inkml:trace>
  <inkml:trace contextRef="#ctx0" brushRef="#br0" timeOffset="171374.7517">20108 8294 43 0,'7'9'21'0,"43"7"-28"0,-26-13 38 0,8 3-32 16,4-3 1-16,2 7 0 16,5-4 0-16,-1-3-2 15,0 0 0-15,1-3-9 16,-8-6 0-16</inkml:trace>
  <inkml:trace contextRef="#ctx0" brushRef="#br0" timeOffset="171555.0839">20525 8015 46 0,'-22'66'23'0,"26"59"-30"16,0-94 39-16,-1 20-32 15,1 14 0-15,3 14-6 16,0 2 1-16,0-2-2 16,0-7 1-16,0-9-6 15,0-16 1-15</inkml:trace>
  <inkml:trace contextRef="#ctx0" brushRef="#br0" timeOffset="171944.1626">21241 8209 61 0,'3'-9'30'0,"50"-19"-48"0,-32 18 66 16,8-2-49-16,2-1 1 15,5-6 0-15,6-3 0 16,0-3 0-16,4 3 0 0,0 0-1 15,3 19 1-15,1 6-1 16,-8 16 1-16,-7 6-1 16,-13 19 1-16,-26 3-1 15,-10 10 0-15,-11-1 0 16,-10 10 1-16,0-3-1 16,-1-4 1-16,12-12 0 15,3-6 1-15,10-7 0 16,7-2 1-16,11-13 0 15,15-13 0-15,6-6-1 16,18-13 1-16,10-5-2 0,-10 2 1 16,25-12-6-1,3-1 1-15,0 1-12 16,-11 3 0-16</inkml:trace>
  <inkml:trace contextRef="#ctx0" brushRef="#br0" timeOffset="172140.2669">22906 8212 61 0,'42'-6'30'0,"68"62"-38"0,-82-43 51 0,11 12-48 15,10 13 0-15,0-1-13 16,4 14 1-16,0-1 12 15,-7-10 1-15</inkml:trace>
  <inkml:trace contextRef="#ctx0" brushRef="#br0" timeOffset="172379.9172">23537 7977 45 0,'-35'-3'22'0,"-14"50"-27"16,28-16 37-16,-4 13-32 15,-7 6 0-15,-7 16-1 16,-3 3 1-16,0 19 0 16,3-6 0-16,0-10-2 15,-3-3 1-15,3-10-4 0,0-9 0 16,-3-12-7-16,-1-10 1 15</inkml:trace>
  <inkml:trace contextRef="#ctx0" brushRef="#br0" timeOffset="172560.0652">22941 8344 63 0,'67'-3'31'0,"35"3"-46"0,-70 0 63 0,11 3-59 16,2 0 1 0,8 0-14-16,0 0 1 0,0 1 24 15,-3-8 0-15</inkml:trace>
  <inkml:trace contextRef="#ctx0" brushRef="#br0" timeOffset="172802.2802">23139 7933 49 0,'0'32'24'0,"31"74"-34"16,-16-68 46-16,2 12-36 15,1 13 0-15,-1 3-5 16,1 18 1-16,-4-2 2 0,-3-4 1 15,-4-9-4 1,-7-9 1-16,0-13-2 0,-4-10 1 16,1-8-5-16,3-11 0 15</inkml:trace>
  <inkml:trace contextRef="#ctx0" brushRef="#br0" timeOffset="173356.6954">24500 8021 36 0,'-24'9'18'0,"-29"1"-19"15,35-1 30-15,-14 7-26 16,-3-4 0-16,-11-2 3 16,-3 2 1-16,-4 1-7 15,0-1 0-15,7 1 4 16,7 0 1-16,8 5-2 16,6 1 1-16,4 0-3 15,10 6 1-15,4-6-2 0,11-7 1 16,10 4 0-16,7-3 0 15,7-4-1-15,7-3 1 16,-3 1-1-16,0-1 1 16,0 3-1-16,-4 7 0 15,0 3 0-15,-3 6 0 16,-8 6 0-16,-2 13 0 16,-5 3 0-16,-3 10 0 15,-7-1 0-15,-3 1 1 16,-4-10 0-16,-4-4 0 0,-3-5 0 15,-4-3 1-15,-3-7-1 16,-4-6 1-16,-3-7 0 16,-4-2 0-16,1-7-5 15,3-6 0-15,6-6-8 16,12-10 0-16,13-9-6 16,4-6 0-16</inkml:trace>
  <inkml:trace contextRef="#ctx0" brushRef="#br0" timeOffset="173569.0274">25061 8454 57 0,'18'-22'28'0,"81"22"-36"15,-71-3 51-15,7-4-43 16,8 1 0-16,10-3 0 15,-4-1 1-15,7 1-1 0,4-4 0 16,0 4-2-16,4 0 0 16,-8 2-3-16,-3-2 0 15,-7 6-10-15,-11 6 0 16</inkml:trace>
  <inkml:trace contextRef="#ctx0" brushRef="#br0" timeOffset="173760.7064">25379 8865 64 0,'28'-4'32'0,"99"-8"-42"0,-81 9 58 0,21 0-48 15,11-10 0-15,6 0-10 16,4 1 1-16,4-4-3 15,-7-3 0-15</inkml:trace>
  <inkml:trace contextRef="#ctx0" brushRef="#br0" timeOffset="182332.5131">27249 8331 26 0,'-4'-3'13'0,"-3"-19"-3"15,7 22 14-15,0-6-20 16,-4 0 1-16,4-4 2 16,0 1 1-16,0 9-11 15,8-9 1-15,13-1 5 0,10 1 0 16,15-7-2-16,4 4 0 16,10-1-2-16,7 0 1 15,-11 4 0-15,1 0 0 16,-1 6 0-16,-7 3 0 15,-6 6 0-15,-8 6 0 16,-7 1 0-16,-3 9 0 16,-14 0 1-16,-11 9 0 0,-4 4 0 15,-10 5 1-15,-4 4 0 16,-3 3 0-16,-7 0 0 16,7-12 1-16,-18 12-1 15,0-6 1-15,0 3-1 16,-3-10 1-16,-4-3-1 15,0-9 0-15,0-3-1 16,0-3 0-16,8-7-1 16,6 4 1-16,7-10-1 15,8 0 1-15,2 3-2 16,8 1 1-16,14 2-1 16,11 0 1-16,14 1-1 15,7-4 1-15,7 0-1 16,14 1 1-16,3 2 0 15,4-3 1-15,7 1-1 16,0-4 0-16,-3-3-2 16,-4 0 1-16,7-3-4 0,-4 3 0 15,1-7-7 1,7 1 0-16,-1-10-4 0,8-2 0 16</inkml:trace>
  <inkml:trace contextRef="#ctx0" brushRef="#br0" timeOffset="182708.942">28822 8375 43 0,'-14'-37'21'0,"-4"21"-29"0,15 16 38 16,-11 3-30-16,-1 10 0 0,-9 9 2 15,-1 3 0-15,0 9-1 16,1 13 1-16,3 7 0 15,6 2 1-15,8-3 0 16,7 4 0-16,11-10-1 16,10-6 1-16,11-7-2 15,7-9 1-15,3-9 1 16,7-10 0-16,8-9 0 16,3-13 1-16,0-12 0 15,-11-13 0-15,1-9-1 16,-8-6 0-16,-10-10-1 15,-8 9 1-15,-13 7 0 16,-11 9 0-16,-7 4-3 16,-11 9 1-16,-14 3-5 15,-10 15 0-15,-4 4-10 16,4 3 1-16,0 6-7 16,3-13 1-16</inkml:trace>
  <inkml:trace contextRef="#ctx0" brushRef="#br0" timeOffset="184195.1743">29231 1658 31 0,'-10'-3'15'0,"-5"6"-7"0,8-6 16 16,0 3-23-16,-3 3 1 16,-1 4 1-16,-6 2 1 15,-5 1-4-15,-2 2 0 16,-5 1 3-16,1 2 1 16,0 1-1-16,7-3 1 0,3 2-2 15,4-9 0-15,0 7-1 16,14-4 0-16,14 1-1 15,0-1 0-15,11 1-1 16,3-4 1-16,-3 3 0 16,0 4 0-16,-1-1 0 15,1 7 0-15,-4 0 0 16,-7 3 0-16,0 3 1 16,-7 3 0-16,-7 1 0 15,-7 2 0-15,-7 0 0 16,0-3 1-16,-11-6-1 15,1-3 1-15,-1-3-1 16,0 0 0-16,8-7-6 16,6-6 1-16,11-6-6 15,11-16 1-15,-1-12-6 16,18-13 1-16</inkml:trace>
  <inkml:trace contextRef="#ctx0" brushRef="#br0" timeOffset="184539.3728">29150 1495 40 0,'-56'-22'20'0,"-18"35"-25"0,52 3 34 15,-9 12-28-15,-12 6 0 16,1 13 2-16,3 7 0 16,4 12-3-16,10 6 0 15,11 0 2-15,14 0 1 0,18-19 0 16,13 1 0-1,29-1-1-15,4-22 1 0,28-9-1 16,-4-12 0 0,7-10 0-16,4-10 0 0,-14-15-1 15,-15-9 1-15,-17-10-1 16,-18-6 1-16,-24-4-1 16,-22-2 1-16,-13 2-1 15,-19 1 1-15,-10 0-2 16,0 12 0-16,8 7-4 15,6 8 0-15,7 5-6 16,14 14 1-16,8 14-7 16,10 5 0-16</inkml:trace>
  <inkml:trace contextRef="#ctx0" brushRef="#br0" timeOffset="185126.6887">29669 2834 33 0,'10'29'16'0,"4"-26"-6"0,-14-3 23 0,4-3-27 15,-1-4 1-15,4-5 4 16,0-4 0-16,-3-6-13 16,7-6 0-16,-4-10 9 15,-4-6 0 1,4-9-3-16,-3-6 0 0,-1 8-3 16,1 1 1-16,-1 3-1 15,1 3 0-15,-1 3-2 16,4 10 1-1,-3 9 0-15,3 0 0 0,-3 7-1 16,3 2 1-16,0 10-1 16,7 9 0-16,-4 10 0 15,12 12 1-15,6-6-1 16,0 12 1-16,11 7-1 16,7-3 0-16,-4-1 0 15,0-8 1-15,-10 2 1 0,3-15 0 16,-10-7 1-16,7-3 0 15,-4-18 1-15,-7-13 0 16,4-7 0-16,-4-2 1 16,-3-10-3-16,-4-6 1 15,-4 9-1-15,1 7 0 16,0-10-3-16,-4 6 0 16,0 7-6-16,0 9 0 15,0 3-7-15,0 6 0 16,-4 20-6-16,4-1 1 15</inkml:trace>
  <inkml:trace contextRef="#ctx0" brushRef="#br0" timeOffset="185454.8663">30445 2533 35 0,'10'-3'17'0,"40"-12"-13"15,-40 2 24-15,22-9-27 16,-4-3 0-16,11 0 0 16,3-3 0-16,-13-13-2 15,2 6 1-15,-13 7 2 16,0 0 0-16,-15 3 1 16,-3 6 1-16,-14 10-1 15,-14 5 1-15,-11 8 0 16,7 11 0-16,-7 14-2 15,1-1 1-15,6 13-3 16,4-1 1-16,17 7-2 0,4-6 1 16,11-6-5-16,6-1 1 15,22-12-6-15,7-13 0 16,14-5-5-16,-4-11 1 16</inkml:trace>
  <inkml:trace contextRef="#ctx0" brushRef="#br0" timeOffset="185815.0671">30875 2420 40 0,'-32'19'20'0,"18"-3"-21"16,18-22 34-16,3 9-32 16,7-3 0-16,7-3 2 15,7-10 0-15,11 1-4 16,7-1 1-16,7-12 1 15,0-3 1-15,-4 0-1 16,1 2 0-16,-12-2-1 16,-9 3 1-16,-8 0 0 15,-11 3 1-15,-10 3 0 16,-17 13 0-16,-15 6 0 16,0 3 1-16,-7 16 0 15,1 12 0-15,-1 1-1 16,7 8 0-16,11 4-1 15,3 0 0-15,8-3-1 0,10-7 1 16,10-5-2-16,1-7 0 16,17-10-4-16,11-9 0 15,14-9-11-15,-4-16 0 16</inkml:trace>
  <inkml:trace contextRef="#ctx0" brushRef="#br0" timeOffset="186341.3627">31729 2213 45 0,'-53'-15'22'0,"7"27"-18"15,35-9 30-15,-6 10-32 16,-4 9 0-16,-4 3 2 16,0 16 0-16,4 9-5 15,7 10 1-15,0-4 3 16,10-6 0-16,4-6-1 16,11-9 0-16,7-7 0 15,3-6 0-15,3-19-1 16,5-13 1-16,9-5 0 15,1-17 0-15,0-15-1 0,0-3 1 16,-4-6-1-16,-7-10 1 16,4-12-2-16,-14-7 0 15,3-3-1-15,-10 16 1 16,-4 9-1-16,-7 13 1 16,7 12 0-16,-7 13 0 15,0 13 0-15,-7 6 0 16,0 24 0-16,7 17 0 15,-4 15-1-15,4 0 1 0,4 13-1 16,-4 0 1-16,7-4 0 16,3 4 1-16,1 0-3 15,6-4 0-15,-6-5-6 16,0-7 1-16,-1-7-10 16,11-5 0-16</inkml:trace>
  <inkml:trace contextRef="#ctx0" brushRef="#br0" timeOffset="186820.6033">32484 1655 45 0,'-7'-3'22'0,"17"-28"-19"0,1 21 31 15,7 1-34-15,3-4 0 32,39-8 0-32,7 5 1 15,-7 6-2-15,0 4 1 16,-11 9 1-16,-7 4 1 15,-6 5 0-15,-12 4 1 16,-6 3 1-16,-14 6 0 0,-8 9 1 16,-14-2 1-16,-24 2 0 15,3 7 0-15,-10 3-1 16,-1-10 0-16,8-2-1 16,-4-7 1-16,14-3-3 15,4 0 1-15,7-13-2 16,11 0 0-16,6 4-1 15,8-7 0-15,17-3-1 16,7 4 1-16,4 8-4 16,17-2 0-16,0 2-7 15,1 11 1-15,-11-1-11 16,-8 3 0-16</inkml:trace>
  <inkml:trace contextRef="#ctx0" brushRef="#br0" timeOffset="187047.8772">32794 2508 41 0,'39'28'20'0,"21"-31"-14"0,-39 3 23 16,-3 0-24-16,-4 0 1 16,4 3 4-16,-1-3 0 15,-6 0-11-15,-8 0 1 16,4 4 8-16,-3-1 0 15,-4-3-4-15,0 0 1 16,0-7-16-16,-4 11 1 16,-6-4-9-16,-18-7 0 0</inkml:trace>
  <inkml:trace contextRef="#ctx0" brushRef="#br0" timeOffset="188112.6714">29418 3452 31 0,'-3'0'15'0,"3"-6"-4"16,0 6 14-16,0 0-26 0,0 0 1 15,0 0 3-15,3 0 0 16,1 3-1-16,3-3 0 16,0 3 2-16,3 0 1 15,8-3 1-15,0 0 0 16,-1 0-1-16,12 0 0 15,-1 0-2-15,0-3 1 16,-3 0-2-16,6 0 1 16,-2 0-1-16,13 3 0 0,0 0-1 15,4 3 0 1,4 0 0-16,6 3 0 0,18-3 0 16,-10 1 1-16,-1-1 0 15,18 0 1-15,4-3-1 16,14-6 0-16,-4-4 0 15,4 1 0-15,10-7 0 16,-3 0 0-16,17 1-1 16,-6-4 0-16,-4 6 0 15,7-2 0-15,17-4 0 16,-10 0 0-16,-3 0 0 16,3 4 0-16,-7-4 0 15,10 9 0-15,-24 4 0 16,-11 3 0-16,4 0-1 15,-11 0 1-15,-7 9-1 16,-3-6 1-16,0 3-1 16,-15 0 0-16,-3 0 0 15,-11 0 1-15,1 1-1 0,-11 2 1 16,3-6-5-16,-3 9 1 16,0-2-9-16,-8-1 1 15,-2 0-11-15,-19-6 0 16</inkml:trace>
  <inkml:trace contextRef="#ctx0" brushRef="#br0" timeOffset="193755.4142">30297 3901 25 0,'-4'6'12'0,"4"-9"-3"15,0 3 13-15,0 0-20 16,0 0 0-16,0 0 4 16,0 0 0-16,0 0-5 0,0 0 1 15,0 0 5-15,0 0 0 16,-7 0 0-16,3 0 0 16,-3-3-1-16,0-1 1 15,0 1-3-15,-10 3 1 16,-5 0-2-16,-6 0 1 15,0 0-2-15,-4-3 1 16,4 0-2-16,0 0 1 16,3 3-1-16,0-3 0 0,1 3-1 15,-1 0 0-15,0 0 0 16,4 0 0-16,4 0 0 16,-1 0 0-16,7 3-1 15,1 0 1-15,3 0-1 16,0 3 1-16,0 4-1 15,0 2 0-15,3 7 1 16,-3 6 0-16,7-3-1 16,0 6 1-16,-4 4 0 15,4-1 0-15,0 1-1 16,4-7 1-16,-4 6 0 16,0-6 0-16,0-3 0 15,0-6 1-15,7-1-1 16,-7-2 1-16,0-4-1 15,0 1 1-15,0-4-1 16,0-3 0-16,4 0-1 16,-4-3 1-16,10-3 0 0,1-3 0 15,3 3-1-15,0-4 1 16,4 1-1-16,-1 0 1 16,8 6 0-16,14-6 0 15,-4 6 0-15,0 0 0 16,4 6 0-16,-4 0 0 15,-3 4-1-15,0 5 1 16,-4 4 0-16,0 6 0 16,-3-3 0-16,-4-9 0 15,-3 2 0-15,-8 4 0 0,1 0 0 16,-11 3 0-16,0 3 0 16,-11-3 1-16,4 0-1 15,-7-3 1-15,-3-4 0 16,-5 1 1-16,1 3 0 15,-18 0 0-15,1 0 0 16,-5-7 1-16,1 4-1 16,0-10 1-16,-1 3-1 15,4-2 0-15,1-4-1 16,6 0 0-16,4-3-1 16,3 0 1-16,7 0-2 15,1 0 0-15,3 0-8 16,7-3 1-16,3-3-14 15,8 9 1-15</inkml:trace>
  <inkml:trace contextRef="#ctx0" brushRef="#br0" timeOffset="197284.2089">32029 5638 48 0,'-50'-3'24'0,"1"-7"-23"0,35 7 24 15,-14-3-23-15,-1 0 0 16,-24-10 0-1,-3 6 0-15,3-5-3 16,-3 5 1-16,-4-5 2 16,-4-4 1-16,-10 6-1 15,-7 1 1-15,7-4 0 16,-11 0 0-16,11 1-1 16,-14 5 1-16,-11-5-1 15,0 2 0-15,8 4-1 16,-8-4 1-16,0 4-1 15,-10-1 1-15,-1-2-1 16,1-4 1-16,0 0 0 16,-4 4 0-16,-14-1 0 15,10 7 0-15,1-3-1 16,7-4 1-16,-8 4-2 16,-3-1 1-16,4 1 0 15,-4 0 0-15,7 9-1 16,-7-10 0-16,0 1 0 0,0-1 1 15,7 1-1-15,-10 3 1 16,3 2-1-16,3 1 0 16,1-3 0-16,3 0 1 15,0 0-1-15,-7 6 0 16,4-7 0-16,-1 4 0 16,12-3 0-16,-5 3 0 15,-3 0 0-15,8-1 0 0,-5-2 0 16,8 0 0-16,0 0 0 15,-8-1 0-15,8 1 0 16,-7-3 0-16,6 2 0 16,4 1 0-16,-3-3 0 15,-7-1 0-15,3 1 0 16,4-4 0-16,6 4 0 16,-9 0 0-16,-8-1 0 15,10 1 0-15,1 6 0 16,3-7 0-16,-3 1 0 15,-14-1 1-15,10 1-1 16,0 3 1-16,4-4-1 16,-1 1 1-16,-6-1-1 15,0 4 1-15,-1-6-1 16,4-1 0-16,-3 1 0 16,3 2 0-16,-10 1 0 15,3-1 0-15,3 4 0 16,-13 0 0-16,-4 3 0 0,4 3 0 15,3-3 0 1,-14 3 0-16,3 3 0 0,4 3 0 16,0-3 0-16,-4 10 0 15,-6-7 0-15,6 6 0 16,1-2 0-16,-4 2 0 16,-4 1-1-16,4-10 1 15,0 3 0-15,0 4 1 16,-4-10-1-16,8 6 0 0,-8-3 0 15,15 7 1-15,-8-7 0 16,1 0 0-16,-4 3-1 16,14-3 1-16,-4 4-1 15,-6-4 0-15,-1 0 0 16,8-3 1-16,-1 3-1 16,1-3 0-16,-4 3 0 15,0-3 0-15,7 3 0 16,-7 0 0-16,-4 0 0 15,1 1 0-15,6 2 0 16,-6 0 1-16,-11 0-1 16,7 4 1-16,7 2 0 15,-11 1 0-15,1-1-1 16,2-2 0-16,8-1 0 16,0-2 1-16,-10-1-1 15,10 0 0-15,0-3 0 16,0 0 0-16,3 1 0 15,-3-1 0-15,4-3 0 0,-1 3 0 16,8 0 0-16,-11 0 0 16,7 0 1-16,-3 3 0 15,10 4-1-15,0-4 0 16,-7-3 0-16,4-3 1 16,-4 10-1-16,10-4 1 15,-3 0-1-15,-10-3 1 16,-4 7 0-16,10 9 0 15,-3-7-1-15,-7 1 1 0,4-1-1 16,3 4 1-16,4 3-1 16,-4-4 1-16,-11 1-1 15,8-10 0-15,6 4 0 16,-3-1 1-16,-14-9-1 16,14 10 1-16,4-7 0 15,7-6 0-15,-8-7 0 16,-6 1 0-16,6-1-1 15,4-5 1-15,-3 2-1 16,-8 1 1-16,1 2-1 16,0 1 0-16,6 2-1 15,-3 4 0-15,-7-3 0 16,4 9 0-16,6-3 0 16,4 3 1-16,4 7-3 15,-7-4 0-15,10-3-9 16,7-9 0-16,0-7-11 15,-7 4 1-15</inkml:trace>
  <inkml:trace contextRef="#ctx0" brushRef="#br0" timeOffset="201488.3939">29926 5729 29 0,'-17'-19'14'0,"24"35"-8"0,-7-16 15 16,0 0-21-16,0 0 1 15,7-7 0-15,0 4 0 16,0 0-1-16,0 3 0 16,-4 0 2-16,-3 0 0 15,0 0 1-15,0 0 0 16,7 3 0-16,-7 0 0 16,0 10-1-16,-7 3 1 0,4 9-1 15,-4 6 0-15,-4 7-2 16,-6-1 1-16,2 4-1 15,-2-3 1-15,-1-4-1 16,4 1 1-16,-4-1-1 16,11-3 1-16,-3-5 0 15,3-4 0-15,0-4-1 16,0-5 1-16,7-1 0 16,7-2 0-16,3-4 0 15,4-3 0-15,4 0-1 16,14-3 1-16,-4 0 0 15,7 0 0-15,11 0-1 16,-7 0 0-16,7 0 0 16,-7 0 0-16,-8 0 0 15,-2 0 1-15,-5 0-1 16,-3 0 1-16,-3 0-5 16,3 0 0-16,-3 0-8 15,-8 0 1-15,8 0-4 0,-7-3 1 16</inkml:trace>
  <inkml:trace contextRef="#ctx0" brushRef="#br0" timeOffset="201831.9052">30417 5675 42 0,'-15'-3'21'0,"5"13"-26"0,10-4 40 0,-7 6-36 16,7 10 1-16,-7 13 1 15,0 12 0-15,-7 9 0 16,3 1 0-16,0 9 1 16,-3 0 0-16,0 6 1 15,4 6 0-15,-12 4-1 16,12 2 0-16,-8-12 0 15,-3-3 0-15,-7 0-2 16,3-15 1-16,0-1-1 16,1-9 1-16,-1-10-2 15,4-5 0-15,0-4-6 16,7-10 0-16,-1-2-8 16,1-4 1-16</inkml:trace>
  <inkml:trace contextRef="#ctx0" brushRef="#br0" timeOffset="205976.3408">7260 9498 33 0,'-25'-3'16'0,"4"0"-13"16,18 3 16-16,-4 3-17 15,-4 6 0-15,-3 4 1 16,0 2 1-16,-7-2-5 15,3 3 0-15,-3 6 3 16,0 3 1-16,-4 3-2 16,0 6 0-16,-3 4 0 15,0 0 0-15,3 2 0 16,1 4 0-16,-1-6 0 0,4 0 0 16,3-1-1-16,11 4 1 15,3-3 0-15,12 2 0 16,6 4-1-16,14-3 0 15,11-6 0-15,7-10 1 16,-1-10 0-16,1-8 1 16,0-14 0-16,0-2 1 15,-4-4 0-15,-3-5 0 16,-7-1-1-16,-4 0 1 16,-7-3-1-16,-7 6 1 0,-7 4-2 15,-7 2 0-15,-7 7-1 16,-10 9 0-16,-8 7 0 15,-3 6 0-15,-4 18-1 16,-10 1 1-16,-4 3 0 16,-7 0 0-16,4-4-1 15,10-5 1-15,3-1-4 16,8-3 1-16,7 0-6 16,11-6 1-16,6-3-7 15,22-9 0-15</inkml:trace>
  <inkml:trace contextRef="#ctx0" brushRef="#br0" timeOffset="206441.2542">7204 9159 46 0,'-64'-3'23'0,"-77"47"-36"0,102-19 40 16,-17 22-27-16,6-12 0 15,-41 34-1-15,-4 6 1 16,10 16 0-16,11-3 0 16,10-7 0-16,11 4 1 0,18 6-1 15,17 12 1-15,15 4 0 16,24-4 0-16,25-2 0 15,10-10 0-15,22-13 1 16,21-15 1-16,21-19 0 16,10-26 1-1,11-21-1-15,8-22 1 0,-12-25 0 16,-3-25 1-16,-17-10-1 16,-19 0 0-16,-13-12-1 15,-29-22 0-15,-20-3-2 16,-26-4 1-16,-27 7-1 15,-19 3 0-15,-20 13-2 16,-11 12 1-16,0 19-4 16,-4 15 1-16,1 13-7 15,3 29 0-15,3 12-7 16,1 6 0-16</inkml:trace>
  <inkml:trace contextRef="#ctx0" brushRef="#br0" timeOffset="211259.5827">9543 9793 42 0,'-11'-19'21'0,"11"28"-21"0,0-9 22 16,0 0-22-16,4-6 1 16,-1 0 2-16,1 6 0 0,3 0-2 15,7-7 1-15,3-2 2 16,5-10 1-16,9 4-1 16,8-7 0-16,0 3-1 15,0 3 0-15,0 4-3 16,-1 5 1-16,1 14-2 15,-4 8 1-15,1 7 0 16,-8 6 0-16,-7 7 0 16,-7-7 0-16,-7 4 0 15,-3-1 0-15,-8 0 1 16,-3-6 0-16,-3 0 0 16,-4-3 0-16,3-3 0 15,0-6 1-15,4-1 0 16,0-5 0-16,0-1-1 15,4-6 0-15,3 0-1 16,7-3 0-16,3-4 0 16,8 4 0-16,7 0-1 15,6 6 1-15,1 4-1 0,0 2 1 16,0 3-1-16,3 4 1 16,-3 3-1-16,-8 0 1 15,-6 0 0-15,-4 3 0 16,-7 6 1-16,-14 0 0 15,-3 0 2-15,-8 4 0 16,-7-1 0-16,-7-3 1 16,-3-3 0-16,0 0 0 0,0-6-2 15,-8-3 1 1,-10-10-2-16,-7 4 1 0,4-4-4 16,7 0 0-16,3-3-5 15,3 0 1-15,8 4-10 16,3-1 1-16,4 10-5 15,3-7 0-15</inkml:trace>
  <inkml:trace contextRef="#ctx0" brushRef="#br0" timeOffset="211575.6851">9056 10849 54 0,'0'-6'27'0,"53"6"-39"0,-25 0 51 16,14 3-39-1,15-9 1-15,17-6 0 0,14-4 0 16,25-3-1-16,-4-3 1 15,15 0 1 1,3 3 0-16,7-3-1 0,-35 10 0 16,21 2-4-16,-11 4 1 15,0 6-10-15,-17 3 0 16,-14 10-3-16,-22-4 0 0</inkml:trace>
  <inkml:trace contextRef="#ctx0" brushRef="#br0" timeOffset="212129.8092">9719 11386 66 0,'-18'-35'33'0,"1"26"-53"0,17 12 69 15,-4 9-49-15,1 4 0 16,-8 9 0-16,-3 3 0 0,-7 4-1 16,-4 5 1-16,-3-5 0 15,-4-1 1-15,4 1-2 16,3-1 1-16,4-3 0 15,3 0 0-15,8-3 0 16,3 1 0-16,7-8-1 16,7 1 1-16,14-6 0 15,7-1 0-15,11-2 0 16,18-4 0-16,6-3 0 16,-3 0 0-16,0 0-2 15,7-3 1-15,-4 0-5 16,1 0 0-16,-4-3-10 15,-7 0 1-15</inkml:trace>
  <inkml:trace contextRef="#ctx0" brushRef="#br0" timeOffset="212399.4619">10051 11345 58 0,'-22'0'29'0,"15"31"-41"0,4-12 50 16,-4 16-38-16,-4 9 1 15,-3 12-1-15,0 10 1 16,-7 22-1-16,-4-1 0 16,-7 7 0-16,1-12 1 15,-8-4-1-15,0-2 1 0,4-10-1 16,3-7 1-1,7 4-7-15,8-13 1 0,3-3-10 16,3-12 1-16</inkml:trace>
  <inkml:trace contextRef="#ctx0" brushRef="#br0" timeOffset="213150.124">11282 10542 44 0,'0'-6'22'0,"10"12"-27"0,-3-3 32 16,11 7-26-16,-4 9 0 16,11 6 1-16,3 9 1 15,7 13-4-15,1 10 1 16,-1 2 1-16,0 1 1 16,4-1-1-16,0-5 0 0,0-7-2 15,-4-7 0-15,0-11-2 16,-3-11 1-16,3-11-4 15,-3-7 1-15,0-13-8 16,-4-12 0-16</inkml:trace>
  <inkml:trace contextRef="#ctx0" brushRef="#br0" timeOffset="213392.3654">11860 10395 57 0,'-35'-6'28'0,"28"9"-39"15,4 3 55-15,-8 13-45 16,-3 15 1-16,-7 16 0 16,-4 7 0-16,-3 18 0 15,0 10 1-15,-1-7-1 16,-2-9 0-16,-1-6 0 0,7-13 1 16,-14 6 0-1,-3-5 0-15,3-7-5 16,4-7 0-16,3 7-7 0,7-19 1 15,1-6-6-15,-1-10 1 16</inkml:trace>
  <inkml:trace contextRef="#ctx0" brushRef="#br0" timeOffset="213600.1861">11116 11085 50 0,'11'3'25'0,"63"12"-36"15,-50-15 47-15,19 0-36 16,13 0 0-16,1 0 0 16,6-3 0-16,1 0 0 15,-1-3 1-15,-3 0-2 16,4-1 0-16,-4-2-6 16,0 0 1-16,-11-1-7 15,-10 1 1-15</inkml:trace>
  <inkml:trace contextRef="#ctx0" brushRef="#br0" timeOffset="213931.1744">11709 10373 48 0,'-7'-10'24'0,"3"20"-35"0,4-10 43 15,-3 3-33-15,-1 6 0 16,1 7 0-16,-5 12 0 16,5-3 2-16,-1 16 1 15,4 12 0 1,0 16 0-16,4 13 1 0,-1 9 0 16,1-6 0-16,-4-1 0 15,0 4-1-15,-4-3 0 16,1-13-1-16,-4-6 0 15,0-10-1-15,0-9 1 0,0-6-4 16,0-10 1-16,0-6-5 16,0-9 0-16,3 0-8 15,4-7 1-15</inkml:trace>
  <inkml:trace contextRef="#ctx0" brushRef="#br0" timeOffset="219560.9215">10181 12261 27 0,'-3'-4'13'0,"3"1"-9"15,0 3 14-15,0 0-16 16,0 0 1-16,0 0 1 16,0 0 0-16,0 0-5 15,0 0 0-15,0 0 3 16,0 0 0-16,0 0-2 0,0 0 1 15,0 0-1-15,3 0 1 16,-3 0-2-16,0 0 1 16,0 0-2-16,0 0 0 15,0 0-8-15,14 3 1 16</inkml:trace>
  <inkml:trace contextRef="#ctx0" brushRef="#br0" timeOffset="220911.8339">30900 4456 35 0,'-11'-16'17'0,"8"10"-15"15,3 6 17-15,0 0-20 16,0 0 1-16,3 3-1 15,-3 0 0-15,4 3-1 16,-4 4 0-16,7 5-7 16,-4 1 1-16</inkml:trace>
  <inkml:trace contextRef="#ctx0" brushRef="#br0" timeOffset="222518.5604">13183 9507 40 0,'-14'-3'20'0,"25"0"-19"16,-11 3 20-16,-4 0-20 15,-3-3 0-15,-3 0 2 16,-4 0 0-16,-4 0-3 16,-3-1 1-16,-8-2 2 15,5 3 0-15,-1 0 0 16,0 0 0-16,1 0-1 16,-1 3 0-16,-3 3-1 15,-4 3 0-15,4 3-1 16,0 1 0-16,-1 2-1 15,5 1 1-15,-1 6-1 16,4-4 1-16,3 4 0 16,1 0 0-16,-1 3 0 15,4-6 0-15,0-1 0 0,3 1 0 16,1-3-1-16,2-4 1 16,5 0 0-16,-1-2 0 15,1 2 0-15,3-3 0 16,3 4 0-16,4-4 0 15,1 7 0-15,-1-10 0 16,3 6 0-16,4 0 0 16,4-2-1-16,3-1 1 0,7 0 0 15,4 4 0-15,0-4 0 16,0 3 0-16,3 1 0 16,4 9 0-16,3-1-1 15,-3 8 1-15,0-1 0 16,-4-3 0-16,-3 0 0 15,-8-1 0-15,-6-2 0 16,-7 0 1-16,-8 0-1 16,-6 0 1-16,-12-4 0 15,-2 1 1-15,-11 0-1 16,-4-4 1-16,0-2-1 16,-3 2 1-16,3-2-2 15,0-4 1-15,1 0-4 16,2 0 0-16,5-2-12 15,2 5 1-15,5 0-1 16,6-2 1-16</inkml:trace>
  <inkml:trace contextRef="#ctx0" brushRef="#br0" timeOffset="222921.5858">12368 10599 57 0,'-7'-7'28'0,"11"7"-46"0,3 0 60 0,7 3-43 16,11 1 1-16,14 2 0 16,3 0 0-16,0-3 0 15,4 0 1-15,7 1-1 16,7-1 1-16,0 0-1 16,14-3 1-16,4 0-1 15,-1 0 1-15,-3 0-1 16,4 0 1-16,-4-3-1 15,-3 0 0-15,-4-1-1 16,0-2 0-16,-11 3-3 16,-10 0 0-16,-11-3-10 15,-10 6 0-15</inkml:trace>
  <inkml:trace contextRef="#ctx0" brushRef="#br0" timeOffset="223733.12">13335 11113 30 0,'-4'0'15'0,"8"-10"-12"16,-4 10 15-16,0-6-14 16,0 6 1-16,0-3 4 15,-4 3 1-15,-3-3-11 16,-3 3 1-16,-1-3 8 16,-3 3 0-16,0 3-2 0,0 0 0 15,-7 0-3 1,0 3 1-16,-8 1-3 0,-6-1 1 15,0 3-2-15,-4 1 0 16,4-1 0-16,-1 1 1 16,-2-1-1-16,2 4 0 15,-2-1 0-15,2 4 1 16,5 0-1-16,2-4 0 16,5 4-1-16,2 3 1 15,5 2 0-15,6-5 0 0,4 0-1 16,4 0 1-16,3-1-1 15,7 1 1-15,10 0-1 16,8 2 1-16,7 1 0 16,3 3 0-16,11-3-1 15,3 3 1-15,-3 6 0 16,0 0 0-16,-7-3 0 16,-4 1 0-16,-7 5 0 15,-3 0 0-15,-7 4 0 16,-4-4 0-16,-4 10 0 15,-3 0 1-15,-7 6 0 16,-7-3 0-16,-10-1 1 16,-15-2 1-16,-10-6-1 15,-4-1 1-15,-7-2-1 16,-7-7 1-16,0-13-2 16,3-9 0-16,1-6-8 15,-4-6 1-15,7-7-13 0,-10-6 0 16</inkml:trace>
  <inkml:trace contextRef="#ctx0" brushRef="#br0" timeOffset="235321.437">6590 2458 22 0,'-18'-9'11'0,"8"24"-8"16,10-15 11-16,-4 0-14 15,1-6 1-15,-1 6-1 0,4 0 0 16,0 0 0-16,4 6 0 16,-4-6 0-16,3 3 1 15,1 4-1-15,-1-4 0 16,1 3 0-16,-1 4 1 15,-3-1-1-15,4 0 1 16,-4 1-1-16,7-1 0 16,-7 7 1-16,3 0 0 15,1 2 0-15,3-5 0 16,-4 6-1-16,1 12 1 0,0-9 0 16,-1 9 0-16,1-6-1 15,-1 7 1-15,4-1-1 16,0 4 0-16,0 2 1 15,0 4 0-15,0 6 0 16,0 3 1-16,1-3-1 16,-5 7 0-16,4-4 0 15,0 0 0-15,4 0-1 16,-1 0 1-16,1-3-1 16,-1 0 1-16,1 7-1 15,0-1 0-15,-1-3 1 16,-3 7 0-16,0-7-1 15,4 0 1-15,-4-3-1 16,0 0 1-16,0 3-1 16,0-3 1-16,4 3-1 15,-4 1 1-15,0-1-1 16,0-3 0-16,0 0 0 0,4 3 1 16,3 0-1-16,0-9 1 15,-7-3-1-15,7-1 0 16,-11-2 0-16,5-1 0 15,-1-2 0-15,-4-4 1 16,1-3-1-16,-1 0 1 16,-3 3-1-16,0 4 1 15,0-4-1-15,4-6 1 0,-4 3-1 16,3 3 1-16,1 3-1 16,-1 10 1-16,1 0-1 15,3-3 0-15,0-4 0 16,0-3 0-16,0 1 0 15,-3-4 0-15,3 0 0 16,3 0 0-16,-3 4 0 16,4-1 0-16,-1-3 0 15,-3 7 0-15,4-1 0 16,-4-2 0-16,4 2 0 16,-4 4 0-16,0-1 0 15,0 7 0-15,0-6 0 16,0-4 1-16,0 1-1 15,0-1 0-15,0 1 0 16,0-4 0-16,-3-2 0 16,-1-7 0-16,1 9 1 15,-1-6 0-15,1 3 0 16,-1-3 0-16,1 3 0 0,-4-6 0 16,0-3 0-16,0 3 0 15,0-6-1-15,0 6 1 16,0-6-1-16,-4-1 1 15,4-2-1-15,0 2 0 16,0 1-1-16,0 3 1 16,4-10-2-16,-1 1 0 15,4-1-6-15,1-3 1 16,6-15-5-16,-25-4 0 16</inkml:trace>
  <inkml:trace contextRef="#ctx0" brushRef="#br0" timeOffset="238337.7862">6339 3634 15 0,'-31'25'7'0,"27"-9"-5"0,4-10 7 16,-3 3-9-16,3 1 0 15,-4 2 0-15,4 1 1 0,-3-1-1 16,3 4 1-16,0 0-1 16,3 3 1-16,1-7-1 15,3 1 1-15,7-4-1 16,3 1 0-16,1-7 0 16,3 0 1-16,4-3-1 15,0 0 0-15,-8-6 0 16,4-7 1-16,-3 0-1 15,-4 1 0-15,0-1 0 16,-3 1 0-16,-4-4 0 16,0-3 0-16,-7 1 0 15,-4-1 1-15,1 0 0 16,-4 6 0-16,-7 1 0 16,0-1 1-16,-4 7-1 15,0 3 0-15,4 3-1 16,-3 0 1-16,3 0-2 15,-8 3 1-15,5 3-1 16,3-3 1-16,-1 7-1 16,5-4 1-16,-1 7 0 0,1-4 0 15,-1-3 0-15,1-3 1 16,3 4-3 0,3-1 0-16,4 0-4 0,4-3 0 15</inkml:trace>
  <inkml:trace contextRef="#ctx0" brushRef="#br0" timeOffset="239780.143">7257 5882 23 0,'-22'-6'11'0,"12"3"-8"0,6 0 12 0,4 0-15 16,-3-7 1-16,-1 1-1 15,1-1 1-15,-1 1-1 16,1 0 0-16,3-1 0 15,-4-2 1-15,4 9-1 16,0-7 1-16,-3 4-1 16,-1 0 0-16,4-1 0 15,0 1 0-15,0 3 0 16,-3 0 0-16,3 6 0 16,-4 0 0-16,1 0 0 15,3 0 0-15,0 10 0 16,0-4 1-16,0 4-1 15,3 6 0-15,4-4 0 16,0 4 1-16,4-3-1 16,3 3 1-16,4-7-1 15,-1-2 0-15,4-4-1 0,-3-3 1 16,0-3-1-16,-1-3 1 16,-3-7-1-16,0 4 1 15,1 3 0-15,-5-6 0 16,1 6 0-16,-1-7 0 15,-3 4 0-15,0-4 1 16,1-8-1-16,-5 5 1 16,1-6-1-16,-4-3 1 0,3 3-1 15,-3 4 1 1,0-1-1-16,-3 4 0 0,-1 2-1 16,1 1 1-16,-5 2-1 15,1 4 1-15,-3 0-1 16,-4 3 1-16,0 3-1 15,-1 0 0-15,-2 4 0 16,-1 5 1-16,1 7 0 16,-1 0 0-16,4 0 0 15,0-7 1-15,3 4-1 16,1 6 1-16,2-10-1 16,5 4 1-1,6 3-1 1,1 3 1-16,3-10-2 15,4 1 0-15,-1-4-2 16,1-2 0-16,6-4-4 16,-2-9 0-16</inkml:trace>
  <inkml:trace contextRef="#ctx0" brushRef="#br0" timeOffset="265508.9095">14714 10643 45 0,'-14'-10'22'0,"0"1"-9"0,14 9 22 0,0 0-35 16,0 0 1-16,0 0 0 15,0 0 0-15,0 0-1 16,4-3 1-16,-4 3 1 16,0 0 0-16,0 0 2 15,0 0 0-15,7 0 0 16,-4-4 0-16,4 4 0 16,4 0 0-16,3 0-1 15,7 0 1-15,0-3-3 16,1 0 0-16,-1 3-1 15,7-3 1-15,4-3-1 16,6 3 0-16,8-1 0 16,-7 1 0-16,11 0 0 15,-1 0 1-15,0 3-1 16,1 0 0-16,-4 0 0 16,-4 0 0-16,-7 3-1 15,0 0 0-15,-3 4-5 16,0 2 1-16,3 0-9 0,-3 4 1 15,-4-4-6-15,-10 1 0 16</inkml:trace>
  <inkml:trace contextRef="#ctx0" brushRef="#br0" timeOffset="266994.3205">16563 9833 47 0,'-7'-12'23'0,"25"-4"-29"0,-8 10 37 15,11-3-32-15,7-4 1 16,11-3 0-16,11-6 0 16,10 0 0-16,0 4 0 15,-7-4 0-15,3 3 0 16,-7 3 0-16,-6 7 0 15,-8 3 0-15,-7 6 1 0,-7 9 0 16,-7 13 1-16,-6 6-2 16,-8 7 1-16,-11 5 0 15,-3-2 1-15,-7 6 0 16,-4-6 0-16,-3-1-1 16,-4 1 1-16,-7-4 1 15,4-2 0-15,0-4-2 16,10-6 0-16,4 3-1 15,7-3 1-15,3 3-1 16,11-9 0-16,11-1 0 16,13-2 1-16,12-4-1 15,10-2 0-15,3-11 0 16,7 8 1-16,1-4-1 16,-1-4 1-16,1 4-3 15,-4-6 0-15,-4 0-4 16,0 3 1-16,-6 3-10 15,-4 0 0-15</inkml:trace>
  <inkml:trace contextRef="#ctx0" brushRef="#br0" timeOffset="267414.6466">16411 10868 59 0,'-10'-28'29'0,"17"22"-40"15,14 0 50-15,0 2-39 16,7-5 1-16,11-4 0 16,10 7 1-16,8-3-3 15,17-1 1-15,7 1 0 16,4-4 1-16,14 4-1 16,3 0 0-16,11-4 0 15,-4 1 0-15,4-1 0 16,-4 4 0-16,-3 2-2 15,-11 4 1-15,-6 0-3 16,-8 0 0-16,-11 0-4 16,-13 3 1-16,-8 0-8 0,-14 3 0 15</inkml:trace>
  <inkml:trace contextRef="#ctx0" brushRef="#br0" timeOffset="268195.0052">17505 11100 47 0,'7'-6'23'0,"-11"3"-32"15,11-3 41-15,-7 6-32 16,0 0 1-16,0-7 3 16,-3 7 0-16,-8 0-4 15,1 0 0-15,-15 0 4 16,0 0 0-16,-6 4 0 15,-1-1 0-15,-3-6-1 16,-4 3 0-16,3 3-1 0,1 0 1 16,3 3-2-16,1 3 1 15,-1 4-2-15,4 0 1 16,3 2-1-16,0 4 0 16,8 0-1-16,-4 3 1 15,3 3 0-15,7 0 0 16,-3-3-1-16,0 6 1 15,4 0 0-15,2-3 0 16,5-3 0-16,-1 0 0 16,11-3-1-16,1-3 1 0,9-4 0 15,8-2 0-15,3-4 0 16,11-6 0-16,3-6 0 16,8 0 0-16,3 6 0 15,3 0 0-15,4 3 0 16,-7 3 0-16,3 10 0 15,-6 6 0-15,-8 3 0 16,-3 3 0-16,-7 10 0 16,-8 5 1-1,-6 33 1 1,-11-7 0-16,-7-7 0 16,-4-5 1-16,-13 2 0 15,-8-12 1-15,-14-6 0 16,-3-9 0-16,0-10-1 15,-11-4 0-15,3-11-2 16,1-4 1-16,3-10-2 16,4-5 0-16,-4-4-5 15,7 4 0-15,4-4-6 0,7 0 0 16,3 4-10-16,4 2 1 16</inkml:trace>
  <inkml:trace contextRef="#ctx0" brushRef="#br0" timeOffset="269034.7388">18768 10461 49 0,'-25'-29'24'0,"22"7"-25"16,3 22 24-16,0 4-23 15,3 14 0-15,1 1 0 0,3 6 0 16,7 10 0-16,10 6 0 16,8 9 0-16,7 0 0 15,10 0 0-15,8 10 0 16,-4-10 0-16,-4-3 1 15,-6-9-3-15,-8-4 1 16,-3-12-5-16,-4-3 0 16,-4-7-6-16,-2-12 1 15</inkml:trace>
  <inkml:trace contextRef="#ctx0" brushRef="#br0" timeOffset="269277.8263">19230 10442 48 0,'-25'-22'24'0,"4"66"-29"16,10-32 44-16,-6 4-39 15,-11 12 1-15,-1 13-1 16,1 9 1-16,-4 7-1 16,4 8 0-16,0-5 0 15,3-7 1-15,-3-6-2 16,3-3 1-16,4-9-4 15,0-10 0-15,0-6-4 16,3-7 0-16,1-9-6 16,2-9 1-16</inkml:trace>
  <inkml:trace contextRef="#ctx0" brushRef="#br0" timeOffset="269470.1777">18634 10733 50 0,'10'-6'25'0,"43"12"-34"0,-32-9 48 16,18 3-39-16,7 0 0 16,14 3 0-16,14-3 0 15,-3 0 0-15,-4-3 0 16,-4-3-4-16,1 0 0 16,-8 0-5-16,-6-1 1 15,-12 1-5-15,-9-3 0 16</inkml:trace>
  <inkml:trace contextRef="#ctx0" brushRef="#br0" timeOffset="269650.6584">18976 10385 54 0,'-7'10'27'0,"14"71"-41"16,0-49 54-16,7 21-41 15,0 29 1-15,4 15-12 16,-8 6 0-16,-6 1 5 16,-11 5 0-16</inkml:trace>
  <inkml:trace contextRef="#ctx0" brushRef="#br0" timeOffset="277352.6971">30822 6437 11 0,'0'-12'5'0,"0"24"-6"16,0-12 6-16,0 4-5 15,0 2 0-15,0 0 0 16,0 0 0-16,0-3-1 16,0 1 1-16,0-4 0 15,0 3 0-15,0 0 0 16,4 0 0-16,-1 0 2 16,-3-3 0-16,0 0 1 15,4-3 0-15,-4 3-1 16,0 0 1-16,0 0-1 0,0 0 1 15,0 0-2-15,0 0 0 16,0-3 0-16,0 3 0 16,7-3 0-16,-7 3 1 15,3-3-1-15,-3 3 1 16,7 0-2-16,-3-4 1 16,-4 4-1-16,0 0 1 15,0 4-1-15,0 2 0 16,0 6-1-16,0 4 1 0,0 3 0 15,-11 6 0-15,8 3 0 16,-4 0 0-16,0 4 0 16,-4-1 0-16,-3-3 0 15,-4 1 1-15,4 5-1 16,-10 4 0-16,2-1 0 16,-6 4 1-16,-4-3 0 15,11-4 0-15,-7 4-1 16,10-13 1-16,-3 0-1 15,7-3 1-15,0-6-1 16,3-1 1-16,1-2-1 16,6-1 1-16,-3-2-1 15,7-1 1-15,-3-2-1 16,-4-4 1-16,7 0-1 16,0 3 0-16,0-6 1 15,0 0 1-15,0 3-1 16,0-3 0-16,10-3 1 0,-3-6 0 15,-3 2 0-15,10-2 1 16,0-4-2-16,7-2 1 16,0-10 0-16,4 0 0 15,0-10-1-15,3-6 0 16,4 4 0-16,-4-4 0 16,0 0-1-16,-7-3 0 15,11 13 0-15,-7-7 1 16,0 1-1-16,-1-7 0 15,-3 6 0-15,-6 4 0 0,2 2 0 16,1 1 0-16,-4 6 0 16,-4 3 0-16,-2 6-2 15,-1 4 0-15,-4 2 0 16,-3 10 1-16,0 0-1 16,0 7 0-16,0 2 0 15,0 3 0-15,0 4 1 16,-7 3 1-16,-4 6-1 15,-3 3 1-15,-3-3 0 16,-1 0 0-16,-3 4-1 16,0 2 1-1,-29 25-1 1,1 4 0-16,10-7 0 16,-3-2 0-16,3-14-2 15,14 1 1-15,1-7-6 16,2-6 0-16</inkml:trace>
  <inkml:trace contextRef="#ctx0" brushRef="#br0" timeOffset="278641.8848">20207 9611 37 0,'-7'-6'18'0,"4"12"-18"16,3-6 18-16,0 0-19 16,0 3 1-16,-4 6 0 15,0 7 1-15,-3 9-1 16,-7 7 0-16,0-1 0 15,0 3 1-15,0 7 0 16,0 0 0-16,3-13-1 0,1 0 1 16,3-3 0-16,0 1 0 15,3-8-1-15,4 1 1 16,4-6 0-16,6-1 0 16,8-2 0-16,7-4 0 15,6-3-1-15,5-3 1 16,2 0-2-16,1 0 1 15,0 0-4-15,0 0 1 0,0 3-8 16,-8-3 1-16</inkml:trace>
  <inkml:trace contextRef="#ctx0" brushRef="#br0" timeOffset="278957.2098">20468 9699 40 0,'-17'-19'20'0,"9"-6"-23"15,8 18 34-15,0 1-31 16,0 0 1-16,0 6-1 16,0 0 1-16,4 6-1 15,-4 4 1-15,0 15 0 16,-4 12 1-16,1 10-1 15,-8 4 0-15,4 11 0 16,0 4 1-16,0 0-1 16,4 6 0-16,-1 3-1 0,1-3 0 15,-1-3-2-15,1-15 0 16,-1-7-5-16,1-3 0 16,-1-10-6-16,0-6 0 15</inkml:trace>
  <inkml:trace contextRef="#ctx0" brushRef="#br0" timeOffset="279256.988">19830 10799 46 0,'-4'-22'23'0,"36"16"-32"16,-14 6 43-16,10-3-34 15,11 0 0-15,6 6 0 16,15-6 0-16,7 6 0 16,-7 0 0-16,0-6-1 15,4 3 0-15,-4 0-1 16,-4 0 0-16,-3-3-3 15,0 3 1-15,-4 0-8 16,-6 0 0-16</inkml:trace>
  <inkml:trace contextRef="#ctx0" brushRef="#br0" timeOffset="279649.1868">20295 11016 43 0,'-17'-13'21'0,"17"16"-29"16,0-3 37-16,-4 10-29 15,-3 8 0-15,-3 4 0 16,-8 7 0-16,-3 5 0 15,0 7 0-15,-1 3 0 16,1 6 1-16,4-6 0 16,-1 0 0-16,4-7 0 15,3-8 1-15,4-4-1 16,4 0 0-16,-1-6 0 16,8-7 1-16,13-2-1 15,12-4 0-15,6-3-2 16,7-3 1-16,4 0-2 15,0 3 0-15,0-6-4 16,-4 3 1-16,-3 0-7 16,-4 3 0-16</inkml:trace>
  <inkml:trace contextRef="#ctx0" brushRef="#br0" timeOffset="279919.0006">20415 11336 48 0,'-14'43'24'0,"14"55"-33"0,0-70 43 15,0 9-34-15,-3 11 0 0,-1 8-1 16,1 0 1-16,-1 7-1 15,-7 3 1-15,-3-10-1 16,-3 4 0-16,-1-10-3 16,-3-6 1-16,3-3-9 15,-3-7 0-15</inkml:trace>
  <inkml:trace contextRef="#ctx0" brushRef="#br0" timeOffset="281150.2653">21389 10664 46 0,'-21'-3'23'0,"42"-3"-23"0,-21 6 24 0,7-3-23 16,7 0 0-16,0 0 1 16,7-4 1-16,4 1-3 15,3 0 0-15,8 0 2 16,2-1 0-16,1 1-1 16,7 0 1-16,3 3-2 15,1-1 1-15,6 1-3 16,-6 0 0-16,-4-3-3 15,6 0 1-15,1 3-5 16,-3-4 1-16,-4 1-5 16,-15 0 0-16</inkml:trace>
  <inkml:trace contextRef="#ctx0" brushRef="#br0" timeOffset="281449.7262">21541 11072 53 0,'-32'-19'26'0,"28"22"-39"0,4-3 52 15,4 4-38-15,-1-1 0 0,8 0 2 16,3 3 1-16,0-6-4 15,7 0 1-15,4-3 2 16,0 3 1-16,3-6-2 16,11 3 1-16,0 3-3 15,3 0 0-15,4-7-8 16,0 10 1-16,-8 1-10 16,-2-4 1-16</inkml:trace>
  <inkml:trace contextRef="#ctx0" brushRef="#br0" timeOffset="283414.7755">19075 11241 18 0,'0'0'9'0,"3"4"-10"0,-3-4 9 0,0 0-8 16,0 0 0-16,0 0 1 15,0 0 0-15,0 0-1 16,0 0 1-16,-3 3 0 16,-1 0 1-16,1 3 0 15,-1 0 0-15,-6 1-1 16,-1 2 1-16,4 7-1 16,0-4 0-16,3 10-1 15,4-6 1-15,0 3-1 16,4 0 1-16,-4 3-1 15,7-7 0-15,0-2 0 16,4-4 1-16,-1 1 0 16,4-1 0-16,-3-3 0 15,3-6 1-15,-3 0 0 16,3-6 1-16,0 0-2 16,0-4 1-16,0 1-1 15,0-4 0-15,0-2 0 16,-3-4 0-16,-4 0-1 15,0 0 0-15,-4 4-1 0,-3-1 0 16,0 0-1-16,-3 10 1 16,-4 6-2-16,-4 3 1 15,-6 6 0-15,-1 7 0 16,0 0 1-16,-3-4 0 16,4 4 1-16,-5 0 0 15,5-1 0-15,3 4 1 16,-1 0-1-16,8 0 1 15,4-7-1-15,6 4 0 0,4-3 0 16,4-1 0-16,3-2 0 16,0-4 0-16,0-3 0 15,8-3 0-15,-5-3 0 16,-3 0 1-16,0-7-1 16,1 1 1-16,-1-1-1 15,-4 1 1-15,1 0-1 16,-8-1 1-16,4 4-1 15,-10 0 0-15,3 6-2 16,-7 3 1-16,3 0-6 16,4 3 0-1</inkml:trace>
  <inkml:trace contextRef="#ctx0" brushRef="#br0" timeOffset="284436.8555">11458 11778 4 0,'-17'6'2'0,"10"0"-2"0,3-3 3 15,0 0-3-15,1 7 0 16,3 2 7-16,0 1 0 0,-4 6-6 16,4 6 0-16,7 0 3 15,1 6 0-15,6-2 0 16,7 2 1-16,0-3-4 16,0-6 0-16,0 0-1 15,-3 0 0-15,0-13 0 16,-1-2 0-16,-3-7 0 15,0-3 1-15,-6-13 0 16,-5 0 0-16,-3-3 0 16,0-3 0-16,-3 4 0 15,-1 2 1-15,0 7-1 16,-3-1 0-16,0 10 0 16,0 3 0-16,-3 10-1 15,-1-1 1-15,1 1-1 16,6 3 1-16,-3 2-2 15,3 1 1-15,4 0 0 16,0 0 0-16,4-7 0 16,-1 4 0-16,1-7 0 0,3-2 0 15,0-7 0-15,0 3 1 16,4-9 0-16,-1-1 1 16,1-2-2-16,-4-1 0 15,0-5 0-15,0-1 1 16,-7 4-1-16,0-1 0 15,-3 0 0-15,-1 4 1 16,-3 6 0-16,0 3 1 0,0 3-1 16,0 3 0-16,0 4-2 15,3 5 1-15,4-2-9 16,4 6 1-16</inkml:trace>
  <inkml:trace contextRef="#ctx0" brushRef="#br0" timeOffset="285804.3695">23308 10091 30 0,'-7'-16'15'0,"14"7"-15"15,0 2 16-15,0 1-14 16,0 0 1-16,4-1 2 16,-1-2 0-16,4 0-6 0,11-1 1 15,3 1 3-15,11-1 1 16,0-2-2-16,0-1 0 16,0 4-1-16,-4 3 0 15,0 6-1-15,-3 0 0 16,-4 6-1-16,-3 0 1 15,-4 4 0-15,-3 2 0 16,-4 4 0-16,-7-1 0 16,-7 4 0-16,-4 0 1 15,-3-3 0-15,-3-1 0 16,-4 1 0-16,-1 0 0 0,-2 3 0 16,3-10 1-16,3-3-1 15,4 1 0-15,4-1-1 16,-1-6 1-16,4 0-1 15,7-3 0-15,7-4 0 16,4 1 0-16,-1 0 0 16,5 3 0-16,-5 3 0 15,1 3 0-15,-4 3-1 16,-3 7 1-16,-4 12 0 16,-7 9 0-16,-7 1 0 15,-4-1 0-15,-7 7 1 16,1-6 0-16,-4-4 0 15,-1 0 1-15,-2-6-1 16,3-3 1-16,-1-6-4 16,5-10 1-16,3-3-6 15,7-6 0-15,3-12-7 16,11-10 1-16</inkml:trace>
  <inkml:trace contextRef="#ctx0" brushRef="#br0" timeOffset="286058.1696">24204 9965 38 0,'4'0'19'0,"20"32"-23"0,-13-20 32 0,7 13-29 15,6 10 1 1,4 12 0-16,1 3 0 15,-1-3 0-15,-3 0 0 0,-1-9 0 16,8-1 1-16,0-15-1 16,0 0 0-16,-4-6-4 15,4-4 0-15,-4-12-6 16,-4-12 0-16</inkml:trace>
  <inkml:trace contextRef="#ctx0" brushRef="#br0" timeOffset="286298.4774">24610 9990 46 0,'-4'-9'23'0,"11"31"-32"0,-7-16 41 16,-3 10-34-16,-8 9 1 16,-10 6-1-16,-4 7 0 15,-6 6 2-15,-1 3 1 16,-3 0-2-16,-4-6 1 15,7-1 0-15,4-5 0 16,3-7 0-16,7 0 0 16,1-6-3-16,6 0 0 15,1-6-8-15,3-4 1 16</inkml:trace>
  <inkml:trace contextRef="#ctx0" brushRef="#br0" timeOffset="286555.6731">24151 10188 29 0,'-21'-10'14'0,"10"23"-14"15,18-13 19-15,4 3-17 16,7 3 0-16,3-2 4 16,4-8 0-1,24-2-5 1,-3 0 1-16,0 6 3 15,7-3 1-15,7 6-2 16,0-3 1-16,-4 3-5 16,-7-3 0-16,1 9-8 15,-1-5 1-15,1-1-6 16,-12 0 0-16</inkml:trace>
  <inkml:trace contextRef="#ctx0" brushRef="#br0" timeOffset="286840.9892">24599 9928 40 0,'-7'12'20'0,"4"23"-25"0,3-29 34 0,-7 22-30 16,0-6 1-16,-11 28 0 16,0 10 0-16,4-7 0 15,4-12 0-15,-1 12 0 16,4-3 0-16,0-12-2 16,3-4 1-16,4-2-9 15,7-10 0-15</inkml:trace>
  <inkml:trace contextRef="#ctx0" brushRef="#br0" timeOffset="287288.5641">25573 9918 43 0,'-14'-28'21'0,"-4"40"-31"0,11-5 35 15,-7 2-28-15,-11 4 1 16,-6-1 0-16,-8 1 1 0,-4-1 4 16,1 1 0-16,-4-1-1 15,7 1 0-15,1-1 2 16,9 1 0-16,8 0 0 15,11-1 0-15,10 1-2 16,7 2 0-16,10 1-1 16,12 3 1-16,-1 6-1 15,3 0 0-15,1 0-1 16,-4 3 0-16,-3 1 0 16,-7 5 1-16,-11 4-1 15,-11 2 0-15,-6-5 1 16,-11 3 0-16,-11-7 0 15,-7-3 0-15,-10-3-2 16,3 0 1-16,0-6-4 16,0-3 0-16,7-4-10 15,0-5 0-15</inkml:trace>
  <inkml:trace contextRef="#ctx0" brushRef="#br0" timeOffset="287723.5486">25904 10837 40 0,'-14'9'20'0,"-3"7"-22"0,3-7 27 0,-11 4-25 15,-17 0 0-15,-4-1 3 16,-4 4 0-16,-10-7-1 16,-3 1 1-16,-11-4 2 15,-14-3 1-15,-4 3 0 16,-7 1 0-16,0-4-1 16,-10-3 0-16,-18 0-2 15,7 0 1-15,0 0-1 16,-7-3 0-16,-11-1-1 15,4 4 1 1,4 4-1-16,-4-1 1 0,-7 0-2 16,17-3 1-16,11 6-2 15,18-6 1-15,14 6-2 16,17-3 1-16,15 1-6 16,14-1 0-16,10 3-7 15,15 0 0-15,10-3-6 16,3-3 0-16</inkml:trace>
  <inkml:trace contextRef="#ctx0" brushRef="#br0" timeOffset="290742.1427">24070 11662 44 0,'0'0'22'0,"32"-7"-22"0,-15-2 22 15,5-7-22-15,6-3 0 16,7 1-1-16,4-1 1 16,0-3 0-16,3 0 0 0,-7 6 0 15,8 4 0-15,-5 2 0 16,-2 4 0-16,-12 12 1 16,-6 4 1-16,-7 12 0 15,-15 6 0-15,-3 3 1 16,0 7 0-16,-4-4 0 15,-6 4 1-15,-4 3-1 16,-8-4 1-16,1 4-1 16,-7-6 1-16,0-1-1 15,-11 4 1-15,-4-10-1 16,1-3 1-16,-4-3-1 16,11-3 0-16,6-3-2 15,8-4 1-15,11 4-2 16,2-7 0-16,15 1-1 15,18 2 0-15,14-6-1 0,10-2 1 16,8-4-1-16,10-7 0 16,0-2 0-16,10-4 0 15,4 4-2-15,4-4 0 16,-11 1-2-16,-7-4 1 16,-4-9-1-16,-3 3 0 15,0-6-2-15,0 3 0 16,-7-7-4-16,7 4 0 15,0-3 0-15,-7 3 1 16,-8-1 9 0,19 51 2-16,-114-66 4 15,47 32 0-15,-8 9 8 16,-7 9 0-16,1 7 1 16,-1 5 1-16,0 14-10 15,8-1 1-15,10 4-3 16,7-1 1-16,10-3-3 15,8-5 1-15,14-11-1 16,10-5 1-16,0-13-1 16,8-10 1-16,-4-12-1 15,-4-3 1-15,-7-13-2 16,-7 0 1-16,-6 0-2 16,-12 1 1-16,-6-4-3 15,-11 3 1-15,-8 6-3 16,-2 4 1-16,-4 3-8 15,7 0 0-15</inkml:trace>
  <inkml:trace contextRef="#ctx0" brushRef="#br0" timeOffset="291942.7825">26751 10699 43 0,'-10'-6'21'0,"3"6"-24"0,10 0 34 15,8 0-29-15,-11 0 1 16,10 0 3-16,1-3 0 16,3-1-7-16,0 1 1 15,0 0 5-15,0 0 0 0,0 0-1 16,4 0 0-16,0 0-1 16,-4-1 0-16,3 1-1 15,-3 0 1-15,4 0-2 16,3 0 1-16,0 0-1 15,4 0 0-15,3 0-1 16,4-1 1-16,3 1-1 16,1 0 1-16,2 0 0 15,5 0 0-15,-1 3 0 16,4 0 0-16,-4 0-1 16,1-3 1-16,-5-4-1 15,5 4 0-15,-4 0 0 16,-1 0 0-16,-2 3 0 15,-5 0 1-15,1 0-1 16,-4 0 0-16,-3 0 0 16,-4 3 1-16,-3-3-1 15,-4 3 0-15,0-3-6 16,-3 3 0-16,-8 1-13 0,-6-1 0 16</inkml:trace>
  <inkml:trace contextRef="#ctx0" brushRef="#br0" timeOffset="293982.5744">27884 9893 33 0,'17'-12'16'0,"29"-14"-11"16,-21 23 16-16,-1-6-22 15,1-4 1-15,7 1 1 16,7-1 0-16,3 1-1 16,0 2 1-16,-3-2 0 15,7 2 0-15,-4 7 0 16,4 6 1-16,-10 0-1 15,2 7 0-15,-9 2 0 16,-5 1 1-16,-6 9-1 16,-11 6 1-16,-14 0 0 15,0-3 1-15,-7 1-1 16,-11-1 1-16,4 0 0 16,0-3 0-16,0 0-1 15,3-4 1-15,0-2-2 0,1 0 1 16,2-4-1-16,5 1 0 15,-1-4-1-15,4 1 1 16,4-4-2-16,3 7 1 16,3-7 0-16,4-3 0 15,7 0-1-15,11 3 0 16,3 4-3-16,8-1 1 16,-1-3-3-16,11 1 1 15,-11-4-4-15,0-6 0 0,-3 0-5 16,7-4 1-16</inkml:trace>
  <inkml:trace contextRef="#ctx0" brushRef="#br0" timeOffset="294282.7516">28984 9896 43 0,'-7'-22'21'0,"11"22"-30"16,6 3 39-16,-3 10-31 15,7 9 1-15,4 3 0 16,3 6 0-16,4 4 0 16,0-4 0-16,3 7 0 15,4-7 0-15,3 1 0 16,0-7 0-16,11-3 0 15,-4-7 1-15,1-8-3 0,-4-4 1 16,-1 0-7 0,1-9 1-16,-7-10-4 0,0-6 1 15</inkml:trace>
  <inkml:trace contextRef="#ctx0" brushRef="#br0" timeOffset="294495.4091">29570 9871 42 0,'-21'3'21'0,"7"29"-27"16,10-14 41-16,-10 1-35 16,-4 9 1-16,4 10-1 15,-14 12 0-15,0 0-1 16,-4 13 0-16,0-13-1 16,-3 0 1-16,3-9-3 15,4-3 0-15,3-13-4 16,1-3 1-16,-1-10-4 15,0-2 1-15</inkml:trace>
  <inkml:trace contextRef="#ctx0" brushRef="#br0" timeOffset="294661.015">29125 10229 46 0,'7'-7'23'0,"50"4"-34"0,-32 0 46 15,13 0-35 1,5 6 0-16,3-6-10 0,-1 3 0 16,-2 0 3-16,3-9 1 15</inkml:trace>
  <inkml:trace contextRef="#ctx0" brushRef="#br0" timeOffset="294884.6911">29362 9937 46 0,'-21'16'23'0,"10"37"-32"0,11-31 41 0,0 6-34 16,7 10 1-16,-3 15-6 15,6 0 1-15,-6 1 5 16,-4-4 0-16,0-9-9 15,0-7 0-15,3-3-1 16,1 1 1-16</inkml:trace>
  <inkml:trace contextRef="#ctx0" brushRef="#br0" timeOffset="295214.3082">30078 9783 52 0,'-21'-28'26'0,"21"47"-42"0,0-10 58 16,-4 4-42-16,1 9 0 16,3 6-1-16,3 0 1 15,1-3 0-15,3 0 1 16,7 4 0-16,3-1 1 15,5-3-1-15,9-3 1 16,-2-3-1-16,6-4 1 0,-3-5-1 16,-1-1 1-16,1-3-3 15,-4-2 0-15,8-8-4 16,-5-2 0-16,1-3-4 16,-4-7 1-16,4 0-7 15,0-9 1-15</inkml:trace>
  <inkml:trace contextRef="#ctx0" brushRef="#br0" timeOffset="295468.4119">30603 9614 39 0,'-21'-19'19'0,"21"13"-16"16,-7 6 32-16,7 3-30 16,-3 3 1-16,-4 23 4 15,-4 11 1-15,4 14-13 16,-4 5 1-16,1 16 8 15,-1 1 0-15,8 15-4 16,-4 0 1-16,3 0-3 0,-3-13 1 16,0-6-2-16,0 0 1 15,-7-12-2-15,3-10 0 16,1-6-3-16,-1 0 0 16,-6-4-7-16,6 4 1 15,-3 3-9-15,0-12 1 16</inkml:trace>
  <inkml:trace contextRef="#ctx0" brushRef="#br0" timeOffset="298232.1023">28247 11091 35 0,'-14'-6'17'0,"14"15"-15"16,0-6 17-16,0-3-17 15,0 0 1-15,0 0 2 16,0 3 1-16,0-3-6 16,0 0 0-16,0 3 5 15,0-3 1-15,7 0-2 16,3 0 1-16,5 0-1 16,9 0 0-16,12 0-2 15,16 0 1-15,1-3-2 16,11 3 1-16,3 0-1 15,7 0 0-15,4 0-1 16,17-3 1-16,-3 0 0 16,10-3 1-16,-3 0-1 15,10-1 1-15,11 1-1 16,-4 0 1-16,8-1 0 0,3 7 0 16,-7 0-1-16,-11 0 0 15,1 0 0-15,-8-3 0 16,-14 0-1-16,7 0 0 15,-3 0 0-15,-4 6 0 16,-14-9 0-16,4 6 1 16,-11 0-2-16,-4 0 0 15,-13 0-2-15,-1 3 1 16,-10-3-2-16,-7 3 1 0,-1-3-4 16,-13 0 1-16,3-3-10 15,-10 0 1-15,-4-10-1 16,-14-2 0-16</inkml:trace>
  <inkml:trace contextRef="#ctx0" brushRef="#br0" timeOffset="300001.8352">29168 11577 28 0,'-7'-9'14'0,"7"2"-3"0,0 7 15 15,0 0-25-15,0-6 1 16,0 6 2-16,0-9 0 16,10-1-5-16,1 1 1 15,3-1 2-15,7-2 0 16,7-1-1-16,8 4 1 0,-1 0-2 15,7 2 0-15,1 4 0 16,-5 6 0-16,5 4 0 16,-15 2 0-16,-3 0 0 15,-11 10 0-15,-4 0 0 16,-13 6 0-16,-11 0 1 16,-8 3 0-16,-2 4 1 15,-15-4 1-15,0 3 0 16,7-9 0-16,-13 3 0 15,9 0 0-15,1 4-1 16,10-1 0-16,1-6-1 16,13-7 0-16,0 1-2 15,4-6 1-15,14-7-1 16,11-3 0-16,14 0 0 16,7-13 0-16,3 7-2 15,14-7 0-15,4 1-3 16,4-1 1-16,-4 4-9 0,-4-1 1 15,-3-2-1-15,4-1 0 16</inkml:trace>
  <inkml:trace contextRef="#ctx0" brushRef="#br0" timeOffset="300316.9754">30226 11618 48 0,'-18'-28'24'0,"11"24"-39"0,11 4 50 0,-4 0-37 15,-7 10 1-15,-4 2 0 16,1 7 0-16,-4 0 2 16,3 3 0-16,4 0-2 15,3 0 1-15,8 3 0 16,6 3 1-16,1-6-1 16,10-3 0-16,4-3 0 15,-4-7 1-15,0 0 0 16,0-9 0-16,1-3 0 15,-1-6 1-15,-4-13 0 16,-6-6 0-16,0-10 0 16,-4 4 1-16,-14-7-1 15,3 9 0-15,-7-2-4 16,1 9 1-16,-1 3-12 16,4 9 0-16</inkml:trace>
  <inkml:trace contextRef="#ctx0" brushRef="#br0" timeOffset="303785.8196">8823 13512 47 0,'0'6'23'0,"32"-12"-23"16,-18 3 24-16,7-4-24 16,14-2 0-16,-3 0-1 15,7-4 1-15,3 0 0 16,4 1 0-16,3-1 0 15,1 1 0-15,-8 2-2 16,-3-2 0-16,0 6-9 16,-4 2 0-16,0 4 0 15,-6 0 0-15</inkml:trace>
  <inkml:trace contextRef="#ctx0" brushRef="#br0" timeOffset="304055.731">9059 13741 47 0,'-7'-7'23'0,"32"4"-37"0,-11 3 49 0,7 0-35 16,7-6 0-16,11 3 0 15,4 0 1-15,-1 0-1 16,4-4 0-16,0-2 0 16,3 0 1-16,0-4-5 15,4 7 0-15,0 3-7 16,4-4 0-16</inkml:trace>
  <inkml:trace contextRef="#ctx0" brushRef="#br0" timeOffset="308228.0657">11451 12913 27 0,'-7'-3'13'0,"14"-7"-11"16,-7 10 14-16,0 0-13 15,0 0 1-15,0 0 3 16,0 0 0-16,-3-3-8 15,3 3 0-15,0 0 6 16,0 0 0-16,0 0-2 16,0 0 1-16,0 0-1 0,0 0 1 15,0 0-2-15,0 0 1 16,0 3-1-16,-4 0 1 16,4 4-1-16,0-1 0 15,-3 7-1-15,3-1 1 16,-4 10-2-16,4 6 1 15,0 7-1-15,0 2 1 16,0-5-1-16,4 12 1 16,3-4-1-16,3-2 0 0,-3-3 0 15,4-7 0-15,-1 0 0 16,1-6 0-16,0-3-3 16,-1-4 1-16,1-5-8 15,3-1 1-15,7-9-6 16,4-12 0-16</inkml:trace>
  <inkml:trace contextRef="#ctx0" brushRef="#br0" timeOffset="308693.0267">12093 12847 54 0,'-28'-28'27'0,"28"25"-39"16,0 3 50-16,0 0-38 16,-4 0 0-16,1 3 0 15,-8 3 0-15,-6 3 0 16,-1 1 1-16,-3 2-1 0,0 1 1 16,-4-1 0-16,7 4 0 15,-3 0 0-15,7 0 0 16,4-4-1-16,-1 4 0 15,7-1 0-15,4 4 0 16,8 0-1-16,2 0 1 16,8 0-1-16,10-4 1 0,4 4 0 15,-1 3 0-15,1-3 0 16,-4 0 1-16,1 0-1 16,-5 3 0-16,-2-1 0 15,-8 1 0-15,-4 0 0 16,-3 3 0-16,-7 1 0 15,-7-1 0-15,-3 0 0 16,-12 3 1-16,-6-6-1 16,-7 3 1-16,-7-9-4 15,-1-1 0-15,1-2-5 16,-7-7 1-16,3-3-8 16,0 0 1-16</inkml:trace>
  <inkml:trace contextRef="#ctx0" brushRef="#br0" timeOffset="308935.837">11049 13951 52 0,'7'-10'26'0,"88"-2"-37"0,-63 6 48 16,28-1-38-16,14-2 1 15,11 3 0-15,7-7 0 16,6-6 0-16,1 7 0 16,0-4-1-16,-7 0 0 15,-4 4-5-15,-7 2 1 16,-11-2-8-16,5 6 0 16</inkml:trace>
  <inkml:trace contextRef="#ctx0" brushRef="#br0" timeOffset="309458.6525">11187 14402 49 0,'-39'7'24'0,"35"-14"-34"16,11 4 43-16,4 0-34 15,7-6 1-15,3-1 0 16,3-2 0-16,15-1 0 16,7-3 0-16,0 4 0 0,0-1 0 15,3 4 0-15,-6 0 0 16,-1 2 0-16,-3 7 1 15,-8 3-1-15,-6 1 1 16,-7 5 1-16,-8 7 1 16,-13 6-1-16,-4 0 1 15,-7 3 1-15,-4 3 0 16,-7 0-1-16,-6 0 1 0,-1-3-3 16,0 1 1-16,0-5-1 15,4-2 0-15,0 6-1 16,10-6 0-16,8-3-1 15,-1-10 1-15,11 7-1 16,7-4 1-16,11 0-2 16,10-5 0-16,4-8-3 15,7-5 0-15,13-3-4 16,8-7 0-16,11-13-4 16,7-2 1-16,3-10-2 15,-7 3 0-15</inkml:trace>
  <inkml:trace contextRef="#ctx0" brushRef="#br0" timeOffset="309728.7368">12291 14186 33 0,'7'-19'16'0,"-18"44"-17"16,8-22 31-16,-8 13-27 15,-3 9 0-15,-4 7 1 16,1 5 1-16,3 1-7 0,3-1 1 16,4-2 4-16,3-4 0 15,8-6-1-15,3-6 1 16,4-6-1-16,3-10 1 31,18-25 0-31,-4-9 0 16,-4-10-2-16,-6 0 1 15,-7-3-1-15,-8-3 0 16,-6 13-1-16,-8-4 0 16,-3 10-2-16,-4 6 1 0,1 6-5 15,-1 10 1-15,7 6-9 16,4 0 0-16</inkml:trace>
  <inkml:trace contextRef="#ctx0" brushRef="#br0" timeOffset="310000.2273">13208 13521 61 0,'-11'-6'30'0,"26"40"-40"16,-8-27 53-16,3 2-43 15,8 0 1-15,3 1 1 16,7-7 0-16,4 0-2 16,7-9 1-16,10 0 0 0,18-7 1 15,0 1-3-15,4-1 1 16,10 7-14-16,11 9 1 15,-4-3-4-15,-4 3 1 16</inkml:trace>
  <inkml:trace contextRef="#ctx0" brushRef="#br0" timeOffset="311845.3026">14990 12602 44 0,'-29'-9'22'0,"8"0"-20"15,14 5 22-15,-7 1-24 0,3 6 0 16,-6 1 0-16,-4 5 1 15,-4 0-1-15,0 4 1 16,-3 3 0-16,0 2 1 16,3 1-1-16,0 3 1 15,4-6-1-15,4-4 0 16,6 1-1-16,0 0 0 16,11 2-1-16,7 1 1 15,8 3-1-15,9 9 1 16,12-3-1-16,-1 9 1 0,7 7 0 15,0 3 0-15,-3 3 0 16,0 3 0-16,-7 7 0 16,-11-7 0-16,-7 0 0 15,-7 0 1-15,-10-6 1 16,-4-6 0-16,-8-4 1 16,-2 1 0-16,-1-16 1 15,-3-7 0-15,-7-6 1 16,0-6 1-16,-1-12-2 15,5-10 1-15,6-3-2 16,7-6 0-16,8-7-1 16,6-9 0-16,12-13-2 15,2 4 1-15,8-1-4 16,7-2 1-16,3 6-5 16,4 2 1-16,-8 14-4 15,-6 5 0-15,-7 10-9 16,-8 7 1-16</inkml:trace>
  <inkml:trace contextRef="#ctx0" brushRef="#br0" timeOffset="312191.5206">14386 13797 48 0,'-17'3'24'0,"27"-3"-33"16,4 0 40-16,8-6-31 15,13 0 0-15,4-10 0 16,17 4 0-16,11-4 0 15,4-9 0-15,3-10 0 16,3 13 1-16,8 3-1 16,7 1 0-16,-4 5-3 15,-7 4 1-15,-10 6-9 16,-8 3 1-16,-3 9-2 16,-14 7 1-16</inkml:trace>
  <inkml:trace contextRef="#ctx0" brushRef="#br0" timeOffset="312775.8522">14489 14261 42 0,'-11'-6'21'0,"11"-7"-28"0,4 7 43 0,-1 3-35 15,4-6 0-15,4-4 0 16,3 1 1-16,11-4-2 16,13-3 0-16,5-3 1 15,6 3 0-15,-3 4-1 16,-4 2 1-16,1 7-1 16,-8 6 0-16,-3 9-1 15,-11 16 1-15,-11 16 0 16,-10 6 1-16,-7 3 0 15,-3 7 0-15,-15-4 1 16,-3-3 1-16,-4-6 0 0,0-3 0 16,4-7-1-16,3-5 1 31,4-8-2-31,18-2 1 16,6-3-2-16,-3-3 1 15,28-17-3-15,11-2 1 16,7-10-3-16,11-6 1 15,10-3-4-15,3-3 1 0,4-3-7 16,0-1 1-16,-7-2-2 16,-7-1 1-16</inkml:trace>
  <inkml:trace contextRef="#ctx0" brushRef="#br0" timeOffset="313061.0575">15409 14277 41 0,'-42'44'20'0,"0"12"-23"16,35-43 40-16,0 2-37 15,0 4 0-15,7 3 0 16,7-3 1-16,7-3 0 16,3-4 0-16,4-5 1 15,8-7 0-15,6-10-1 16,0-6 1-16,4-12-1 16,-4-3 1-16,-6-4-2 15,-5-2 1-15,-6-1-1 16,-4-3 0-16,-7 7 0 15,-3 9 1-15,-8 3-1 16,-3 6 0-16,-4 7-1 0,1-1 0 16,-4 7-3-16,3-6 0 15,4 3-5-15,4 2 0 16,6-5-5-16,8-7 1 16</inkml:trace>
  <inkml:trace contextRef="#ctx0" brushRef="#br0" timeOffset="313318.1145">16556 13593 62 0,'-11'-15'31'0,"25"21"-49"0,-10-6 64 0,21-3-46 16,6 0 0-16,8 3-1 15,11 0 1-15,2 3 0 16,12-10 0-16,-4 4 0 16,3 0 0-16,-3 6-2 15,0-6 0-15,-3 6-4 16,3 4 0-16,-4 5-9 16,-6 4 0-16</inkml:trace>
  <inkml:trace contextRef="#ctx0" brushRef="#br0" timeOffset="313588.6104">16771 13998 69 0,'-7'-3'34'0,"63"6"-50"0,-27-3 65 16,6-3-50-16,14 0 1 0,8-4-5 15,6 1 1-15,11-3 1 16,4-1 0-16,0-2-12 16,3-7 0-1,-4 6-2-15,-13-2 1 0</inkml:trace>
  <inkml:trace contextRef="#ctx0" brushRef="#br0" timeOffset="317474.93">18990 12759 39 0,'-18'-19'19'0,"8"41"-15"16,6-22 19-16,-3 3-22 15,-7 1 1-15,-7 2 5 16,0 3 0-16,-4 1-7 15,0-1 1-15,1 4 4 16,-1-4 1-16,-3 0-1 16,0 1 1-16,-4-1-2 15,4 1 1-15,-4-1-2 16,4 0 0-16,-1 4-2 16,1-4 1-16,7 1-2 15,7-1 0-15,0 4-2 0,7-7 1 16,7 10-1-16,3-1 1 15,11 1-1-15,8 0 1 16,6 3 0-16,4-4 1 16,3 7 0-16,4 0 0 15,3 0-1-15,0 6 1 16,1-6 0-16,-5 3 0 16,-6-3 0-16,-4 0 0 15,4-6 0-15,-14 0 1 0,-8-4-1 16,-3 1 1-1,-7-4 1-15,-3 1 0 16,-4-4 0-16,-4 0 0 0,-3 0 0 16,-7 1 0-16,3-1-1 15,1-3 1-15,3 3-4 16,-1-3 0-16,5 1-2 16,3-1 0-16,0-3-8 15,3 0 1-15,1 0-8 16,-1-3 1-16</inkml:trace>
  <inkml:trace contextRef="#ctx0" brushRef="#br0" timeOffset="317745.8897">18207 12872 45 0,'-32'-19'22'0,"32"22"-28"0,0 4 35 16,0 5-30-16,0 13 1 15,0 10-1-15,0 9 1 16,4 6 0-16,-1 9 0 16,1 1 0-16,-1-10 0 15,1 0 0-15,3-3 0 16,0-6-2-16,0-6 1 0,0 5-10 15,4-8 1-15</inkml:trace>
  <inkml:trace contextRef="#ctx0" brushRef="#br0" timeOffset="318107.4804">19749 13176 57 0,'0'-9'28'0,"49"12"-39"0,-35-3 50 15,4 0-39-15,6 3 0 16,5-3 0-16,2 6 1 16,8-2-2-16,3-1 1 15,8-3-5-15,3 6 1 16,7-3-10-16,-4 0 1 15</inkml:trace>
  <inkml:trace contextRef="#ctx0" brushRef="#br0" timeOffset="318780.189">20906 12903 54 0,'-36'-6'27'0,"26"9"-36"16,10-3 45-16,-4 3-36 16,-3 1 0-16,-3 2 0 15,-5 0 1-15,-2 0 0 16,3 1 0-16,3-4 0 15,1 0 1-15,3 0-1 16,-1 3 0-16,8 4 0 0,4-1 0 16,7 4-1-16,10-1 0 15,3 4-1-15,5 0 1 16,-1-1 0-16,0 4 0 16,4 0 0-16,3 3 0 15,-3 6-1-15,3 0 1 16,-3 4 0-16,0-4 0 15,-8 3 0-15,-2 1 0 16,-5-1 0-16,-6 0 1 16,-4-2-1-16,-7-4 1 0,-7-3 1 15,-4-7 0-15,-6-2 0 16,-12-4 0-16,1-6 1 16,0 0 1-16,0-3 0 15,3-6 0-15,4 0-1 16,3-3 1-16,8-7-2 15,10-6 0-15,10 0-1 16,8-6 0-16,10-7-1 16,4-9 0-16,3 4-2 15,7-11 1-15,-3 4-1 16,-7-6 0-16,-7 6-1 16,-8 6 1-16,-10 7 0 15,-14 2 0-15,-7 4 1 16,-11 3 0-16,-3 6-1 15,-7 4 1-15,0 5-5 16,-1 7 1-16,1 3-3 0,0 0 1 16,3 3-10-16,4 3 1 15</inkml:trace>
  <inkml:trace contextRef="#ctx0" brushRef="#br0" timeOffset="319291.5841">22003 13750 58 0,'-32'10'29'0,"7"-29"-50"15,11 19 51-15,-7-3-33 16,-14 6 0-16,-4-3 1 16,-10 6 1-16,-11 0 5 15,-11-6 0-15,-14 0 0 16,-13-3 0-16,-8 3 3 15,7-6 1-15,-14-4-1 16,-3 1 1-16,3-7-4 16,3 1 1-16,1 2-6 15,-7 4 1-15,-15-1-4 0,-14 10 1 16,-17-3-1-16,-18 3 1 16,-10 10 1-16,-18 2 0 15,0-2 5-15,-11-1 0 16,18 3 3-16,21 1 0 15,25-7-1-15,24 7 1 16,18-7-7-16,28 10 0 16,26-13-13-16,20 13 1 15,25-13-7-15,24 3 0 0</inkml:trace>
  <inkml:trace contextRef="#ctx0" brushRef="#br0" timeOffset="319862.8679">19269 14233 45 0,'-21'-16'22'0,"45"-12"-30"0,-13 9 35 16,6-6-28-16,8 0 1 15,3 0 1-15,4 0 1 16,-4 3-2-16,8 6 1 15,2 7 0-15,1 6 1 16,4 9 0-16,2 7 0 16,-2 12-1-16,-4 3 0 0,-8 6 0 15,-6 4 0-15,-4-3 0 32,-10 5 1-32,-15-2 0 0,-10 3 0 0,-14-7 0 15,-14-2 1-15,-1-4-1 16,-3-3 1-16,-3 0-1 15,7-3 1-15,3-3-2 16,11 0 1-16,-1-4-2 16,15-2 0-16,7 2-1 15,14-5 1-15,11-4-3 16,14-3 1-16,17-6-2 16,18-3 0-16,0-7-2 15,11-6 0-15,3-2-2 16,14-5 0-16,4-5-6 15,-7-3 1-15</inkml:trace>
  <inkml:trace contextRef="#ctx0" brushRef="#br0" timeOffset="320131.0882">20489 14177 40 0,'-38'18'20'0,"-12"55"-13"0,40-55 34 16,-8 11-39-16,-3 8 0 15,3 4 0-15,8 0 1 16,6-1-4-16,11-5 1 15,7-1 2-15,7-8 1 16,11-11-1-16,7 1 0 16,10-10 0-16,4-9 0 0,0-13-1 15,-3 1 1-15,-5-7-2 16,-6-3 1-16,-7-10-2 16,-4-6 1-16,-17 10-1 15,-11 3 0-15,-4-4-4 16,-10 1 0-16,-11 0-3 15,1 3 0-15,3-1-9 16,3-8 1-16</inkml:trace>
  <inkml:trace contextRef="#ctx0" brushRef="#br0" timeOffset="320567.0436">22856 13738 78 0,'-7'3'39'0,"67"-3"-59"16,-42 0 78-16,10-7-62 15,8 4 0-15,2 3-2 16,1-6 0 0,3 6 8-16,1 0 0 0,-4-3-7 15,-1-3 0-15,1-1-4 16,0 7 1-16,-4 3-8 16,1-6 0-16</inkml:trace>
  <inkml:trace contextRef="#ctx0" brushRef="#br0" timeOffset="320852.665">22998 14042 71 0,'-11'-7'35'0,"32"11"-52"0,-7-8 66 15,4 1-50-15,3 0 1 16,7-3-1-16,8-3 0 0,2-1-1 16,5-6 1-16,3 4-7 15,7-1 0-15,3 1-9 16,4 2 0-16</inkml:trace>
  <inkml:trace contextRef="#ctx0" brushRef="#br0" timeOffset="328522.1283">24299 12903 46 0,'-10'0'23'0,"6"-3"-29"0,4 3 35 0,0 0-29 15,0 0 1-15,7 0 3 16,0 0 0-16,0 0-3 16,4-3 0-16,0 0 3 15,3 0 0-15,3 0 0 16,4-4 1-16,4 1-2 16,7 0 0-16,7 0-1 15,3-1 0-15,0 1-1 16,1 0 0-16,-1 0-1 15,0-1 1-15,1 1-1 16,-4 3 0-16,-1 0 0 16,-2 0 0-16,-5 3 0 15,1 3 1-15,-4 3-1 16,1 3 1-16,-5 4 0 16,1 3 1-16,0 2-1 15,-4 1 0-15,0 6 0 0,-7 0 1 31,-3 26 0-31,-1-11 1 16,1 7-2-16,-8 7 1 16,-3-17-1-16,0 1 1 15,0 0-1-15,-3-1 0 16,3-2-1-16,-4-1 0 16,4-6 0-16,-3 1 0 15,6-4-1-15,1 3 0 16,3-3-3-16,0-6 1 0,-4 0-6 15,8-7 1-15,0 1-7 16,-1-4 1-16,1-9-5 16,-11 0 1-16</inkml:trace>
  <inkml:trace contextRef="#ctx0" brushRef="#br0" timeOffset="328807.2699">24705 13245 45 0,'-42'-22'22'0,"35"25"-30"16,7 1 41-16,7-4-32 16,3-4 1-16,8 11 1 15,7 2 1-15,6-3-4 16,15 4 0-16,7 2 3 15,21-2 0-15,18-7-1 0,0 0 0 16,3-12-1-16,7-4 0 16,-3 1-3-16,0 2 0 15,-18 7-4-15,-11 0 1 16,-13 3-9-16,-11 3 0 16</inkml:trace>
  <inkml:trace contextRef="#ctx0" brushRef="#br0" timeOffset="329302.6966">24215 14014 54 0,'-4'-4'27'0,"4"1"-34"0,0 3 48 15,7-3-40-15,7-6 0 16,7 2 0-16,18 4 1 16,11-3-3-16,31 0 1 15,14-1 1-15,11-2 0 16,14 3-1-16,10 0 0 15,1-1-2-15,-4 1 1 16,-4 0-2-16,-10 3 0 0,-10-4-2 16,-15 4 1-16,-14 0-4 15,-14 0 0-15,-11 0-6 16,-6 0 1-16</inkml:trace>
  <inkml:trace contextRef="#ctx0" brushRef="#br0" timeOffset="329963.7398">24278 14453 47 0,'-32'3'23'0,"22"0"-27"0,10-3 42 15,0 0-36-15,7-3 1 16,3 0 2-16,8-1 0 15,7-8-6-15,7 6 0 0,3-1 4 16,14-5 0-16,11-4-1 16,7 4 0-16,-7-1-2 15,0 4 1-15,0 2-1 16,-3 4 0-16,-4 3 0 16,-11 6 0-16,0 1 1 15,-3 5 0-15,-11 1 0 16,-14 6 1-16,-7 3 0 15,-7 6 1-15,-10 3-1 16,-15 1 1-16,-10 5-1 16,0 4 1-16,-4 3-1 15,-4-3 1-15,5-7-2 16,-1 1 1-16,4-7-1 16,3 0 0-16,4-3-1 15,10-6 1-15,4-3-2 16,10-1 0-16,11 1 0 15,14-4 1-15,11-8-1 0,7-1 0 16,10-13 0-16,11 1 0 16,14-7-1-16,15 1 0 15,-5-4-3-15,-3 0 0 16,-3 3-4-16,-4-3 1 16,-10 1-5-16,-8 2 1 15,11 3-5-15,-14 4 0 16</inkml:trace>
  <inkml:trace contextRef="#ctx0" brushRef="#br0" timeOffset="330308.4891">25866 14525 57 0,'-7'0'28'0,"7"6"-37"15,0 0 55-15,-4 7-46 16,-6 6 0-16,2 12 0 15,1-3 0-15,4 7 0 16,6 2 0-16,4-2 0 16,1-7 0-16,9-3 0 15,8-6 0-15,7 0 1 16,6-13 0-16,1-3 1 16,7-12 0-16,0-7 1 15,-4-15 0-15,-3-4 0 16,-4-2 0-16,-10-1 0 15,-11 0 0-15,-10 7 1 16,-11-4 0-16,-11 10-1 16,0 7 1-16,1-1-3 0,-1 6 1 15,0 4-8-15,4 2 0 16,4-2-15-16,6 6 0 16</inkml:trace>
  <inkml:trace contextRef="#ctx0" brushRef="#br0" timeOffset="332666.9166">28102 14192 52 0,'-10'-15'26'0,"10"21"-26"0,0-6 27 15,0 0-27-15,0-3 1 0,0-4 1 16,0-5 0-16,0 2-2 16,0-5 0-16,-4-4 2 15,1-3 0-15,-1-3 0 16,-3-6 0-16,-4-1-1 15,-6-15 1-15,-1 3-1 16,-3-3 0-16,0 3 0 16,-14-3 0-16,-1 3-1 15,5-9 1-15,-1 6-1 16,-3 0 0-16,-4 0 0 16,0 3 0-16,0 0 0 15,-3 3 1-15,-8-6-1 16,-3 0 1-16,-6 3 0 15,-5 1 0-15,4 2-1 16,-3-3 1-16,-1-3-1 16,-3 6 0-16,-4 3 0 15,-6 1 1-15,-4-1-1 0,0 1 0 16,-4 5 0-16,7-2 1 16,-3-1 0-16,-4-6 1 15,-6 4 0-15,13-1 0 16,1-3 0-16,2 7 1 15,5-1-1-15,6 4 1 16,-6 9-2-16,-4-9 0 16,0 6-1-16,3 6 1 15,1 3 0-15,-1 4 0 16,8-1 0-16,-5 4 1 0,-6-1-2 16,0 7 1-16,0 0 0 15,4 3 0 1,-1 0-1-16,1 3 0 0,3 0 0 15,0 0 0-15,-11 1 0 16,0-1 0-16,1 0 0 16,-1 0 0-16,0 3 0 15,4 1 0-15,-3 8 0 16,-4-2 1-16,-4-1-1 16,7 4 0-16,1 3-1 15,3 6 1-15,3 0 0 16,-3 6 0-16,7 7-1 15,-4 0 1-15,1 2 0 16,3 7 0-16,3 4-1 16,4 14 1-16,0-2-1 15,4 9 1-15,3-6 0 16,4 6 0-16,-1-3 0 0,4 0 1 16,4 3-1-16,7 10 0 15,3 6 0-15,4 6 1 16,10 3-1-16,11 10 0 15,7 2 0-15,7 14 0 16,7-7 0-16,7 0 0 16,4 9-1-16,3-6 1 15,4-3 0-15,7-6 0 0,3-3 0 16,11-1 0-16,11-5 0 16,6-4 0-16,8-6 0 15,3-7 0-15,4-5-1 16,10-4 1-16,11 0 0 15,-4-12 0-15,7-3-1 16,-3-1 1-16,11-12-1 16,3 0 1-16,-4-6-1 15,-3-10 1-15,3 1-1 16,8-4 1-16,-8-9 0 16,-3 0 0-16,0-4 0 15,7 1 0-15,3-16 0 16,1 0 0-16,-1-9 0 15,4-10 0-15,14 0 0 16,-10-6 1-16,0-7-1 16,-1-5 1-16,11-4-1 15,-14-3 0-15,0-3 0 16,-7 0 0-16,7-3 0 16,-7-10 0-16,-11-9 0 0,-6-9 1 15,-8 3-1-15,-7-4 1 16,-3 7-1-16,-8-12 1 15,-10 5-2-15,-3 7 1 16,-8 3-5-16,-6 0 1 16,-1 16-10-16,-6-1 1 15,-5 4-7-15,-9 9 0 16</inkml:trace>
  <inkml:trace contextRef="#ctx0" brushRef="#br0" timeOffset="336193.0459">23287 15224 54 0,'-18'-6'27'0,"11"15"-33"0,7-9 27 15,0 0-21-15,0 0 0 16,4 3 0 0,-4-3 1-16,3 3-1 0,1 0 1 15,-4 4 1-15,0-7 0 16,0 6 0-16,0-6 1 16,0 3-1-16,0-3 1 15,0 0-2-15,0 6 1 16,-4 1-1-16,1-4 0 0,-4 9-1 15,-4 1 1-15,-3-1-1 16,-4 4 1-16,1 0 0 16,-15-1 0-16,-7 4 0 15,-3-3 1-15,-11 0-1 16,3 2 1-16,-9 4-1 16,-1 0 1-16,0-3-2 15,-7 3 0-15,-4-3 0 16,-10 3 1-16,-4 0-2 15,-7-3 1-15,4-1-1 16,-14 1 1-16,-4 0-1 16,0-3 1-16,-7 6-1 15,4-10 0-15,-11 1 0 16,-14 6 1-16,-4-4-1 16,-6 4 1-16,-4 0-1 15,-4 0 1-15,-3 0 0 16,-11-4 0-16,4 4-1 0,-1-10 1 15,-9 4 0-15,-1 3 1 16,-4-7-1-16,-3 1 0 16,0-1 0-16,4 0 1 15,-11 4-1-15,0-1 1 16,4-5-1-16,-8-1 1 16,4 0-1-16,7 1 1 0,-14-7-1 15,4 0 0 1,6 0 0-16,-13-4 0 0,13 4 0 15,-6 0 1 1,-8-3-1-16,15 0 1 0,-8-3 0 16,1 0 0-16,6-4 0 15,-3 4 0-15,0 0-1 16,11-1 1-16,-11-5-1 16,4 6 1-16,6-1-2 15,-3-2 1-15,-3 6 0 16,6-4 0-16,8 1 0 15,-11 3 0-15,7-3 0 16,11-4 0-16,-4 1 0 16,0-4 0-16,8 1 0 15,-5-1 1-15,-2 1-1 16,9-7 0-16,8 3 0 16,-7 1 0-16,3 2-1 15,4 1 1-15,11-1-1 0,-8-3 0 16,4 1 0-16,3-1 1 15,8 0-1-15,-8-3 1 16,1 1 0-16,6-1 0 16,8-6 0-16,-4 0 1 15,0-7-1-15,0-2 1 16,7 2 0-16,0 1 0 16,3 0-1-16,-3 2 0 15,7 1 0-15,1-6 1 16,13 2 0-16,-4 1 0 0,1 0 0 15,3-7 0-15,1 0 0 16,6-2 1-16,4-4-1 16,3-3 0-16,0-3 0 15,-3-7 1-15,3 4-2 16,8-4 0-16,3 1 0 16,3-4 0-16,8-6 0 15,6 4 0-15,-3-1 0 16,7-6 0-16,0-3 0 15,4 0 0-15,3 3 0 16,0-6 0-16,4-4 0 16,3-2 1-16,4-4-1 15,3 0 0-15,0-2-1 16,4 5 1-16,0-3 0 16,0 1 0-16,0-10 0 15,-1 6 0-15,5 3 0 16,2 4 0-16,8 2 0 0,0 4 1 31,4-44-1-31,-1 12 0 16,0 13 0-16,4 6 1 15,4 4-1-15,-1-1 1 16,4 10 0-16,-3-7 0 16,3 4-1-16,0 6 1 15,0-4-1-15,3 4 1 0,4-6-1 16,0 3 1-1,4-4-1-15,3-2 1 0,4 2-1 16,-1 4 0-16,1 0-1 16,3-1 1-16,0 1 0 15,1-3 0-15,2 6 0 16,-3 0 0-16,8-1 0 16,-5 4 0-16,8 0 0 15,0-3 0-15,3 0 0 16,-3 0 0-16,0 0 0 15,-4-6 0-15,0 5 0 16,0 4 0-16,1 1 0 16,2-1 0-16,1-7 0 15,0-2 0-15,0-1 0 16,3 1 0-16,4 3-1 16,-1 0 1-16,5-7 0 15,-4 0 0-15,3 1 0 16,-3-4 0-16,0 1 0 0,-4-4 0 15,0 0 0-15,0 0 0 16,1 0 0-16,-5-6 0 16,-2 7 0-16,2-1 0 15,-2 3 0-15,-1 4 1 16,0-1-1-16,4 0 0 16,-4 1 0-16,0 6 0 15,0-1 0-15,1 1 0 16,-5 6 0-16,-2 3 0 0,-5-3 0 15,1 3 0-15,-8 7 0 16,4-7 0-16,-6 3 0 16,2 4 0-16,-3-4 0 15,0 7 0-15,-3-7 0 16,6 6 0-16,-3 1 0 16,0-4 1-16,1 7-1 15,-1 0 0-15,0 3 0 16,-4-1 0-16,1 4 0 15,-1-3 0-15,1 9 0 16,-1-2 0-16,-3-4 0 16,0 0 0-16,0-4 0 15,0-2 0-15,0 0 0 16,0-1 0-16,0 4 0 16,0 0 0-16,4 3-1 15,-4-3 1-15,0 0 0 16,0 3 1-16,0-7-2 15,0 10 1-15,-4 1 0 0,1-1 1 16,-8-10-1-16,-3 7 0 16,0 3 0-16,0 0 0 15,-4 4 0-15,1 2 1 16,-1-3-1-16,-7 7 1 16,1-1-1-16,-1 1 0 15,-3 2 0-15,3 7 0 16,0-3 0-16,-3-3 0 15,0 6-1-15,-4 0 1 0,0 3-1 16,1-3 1-16,-1-4 0 16,-11 11 1-16,-2-4-1 15,-5-3 1-15,1 6-1 16,-1 0 0-16,1 6 1 16,0 4 0-16,3 0-1 15,0 2 1-15,4 1-1 16,3 0 0-16,0 3 0 15,0 3 1-15,0 0-2 16,1 0 1-16,2 0 0 16,-3 0 0-16,4 0 0 15,0 0 0-15,3-4 0 16,4 4 0-16,3 0 0 16,1 4 0-16,2-4 0 15,5 0 1-15,3-4-1 16,3 4 0-16,0 7-1 15,4-7 1-15,4-3 0 0,3-1 0 16,0 4 0-16,7-3 0 16,0-6-1-16,0 0 1 15,7-1 0 1,4 1 0-16,3-4 0 0,4 1 0 16,3-4-1-16,7 0 1 15,4-3 0-15,-7 1 0 16,-1-1 0-16,1 0 0 15,-4 0 0-15,4 3 0 0,-4 1 0 16,1 2 0-16,-1-2 0 16,0 5 0-16,0 1 0 15,-7-1 0-15,-3-2 0 16,-4 9 0-16,-3 0 0 16,-4-1 0-16,0-2 0 15,0 3 1-15,-7 6-1 16,0 0 0-16,-4 0-1 15,1 4 1-15,-4 2-1 16,0-3 0-16,-4 4 0 16,-3 5 0-16,-4-2 0 15,-3 3 1-15,-7-1-1 16,3-2 1-16,1 3 0 16,-5-1 0-16,-2 1-1 15,-5 0 1-15,-2-1 0 16,-5 1 0-16,4 6-1 15,4-6 1-15,3 2 0 16,4-2 0-16,0 3 0 16,3 3 0-16,4-6 0 0,0 5 0 15,7 1 0-15,0-3 0 16,0 3-1-16,7 0 1 16,3-3 0-16,4 3 0 15,4 0 0-15,3 9 0 16,0 1 0-16,7-4 0 15,0-3 0-15,7-3 0 16,4 3-1-16,7 3 1 16,3-3-1-16,0 0 1 0,-3-3-4 15,3 0 1-15,0 10-8 16,4-4 0-16,0-6-7 16,-11-7 0-16</inkml:trace>
  <inkml:trace contextRef="#ctx0" brushRef="#br0" timeOffset="338835.5511">6142 2521 38 0,'-14'-10'19'0,"17"10"-17"16,-3 0 20-16,0 0-23 0,4 4 0 31,3-1 0-31,0 0 1 16,0 3 0-16,0 0 1 15,0 1 0 1,0-1 0-16,-3 3 1 0,-1-2 0 15,1-1 0-15,-1 6 0 16,1-5 1-16,-1 8 0 16,1 1-2-16,-1 0 1 15,4 9-2-15,0 0 1 16,1-6-1-16,-1 3 0 0,0 3-1 16,0 0 1-16,0 3 0 15,3 0 0-15,-6-3 0 16,3 10 0-16,-4 6 0 15,5 6 1-15,-5-7 0 16,4 7 0-16,0 0-1 16,0 0 0-16,-3 1 1 15,-1 2 0-15,1 3-1 16,-1 0 0-16,1 7 0 16,6 3 0-16,-3 2 1 15,1 4 0-15,-1-9-1 16,3 0 1-16,-3 2-1 15,4 4 0-15,6 0 0 16,-6-6 0-16,-4-4 0 16,4-6 0-16,-4 0 1 15,0 1 0-15,-4-11 0 16,1 1 0-16,3 0 0 0,0 0 0 16,0-4-1-16,0 1 1 15,0 3-1-15,4-1 0 16,-4-2 0-16,3 0 0 15,1 2 0-15,-8-5 0 16,5-1 0-16,2-2 0 16,1 5 0-16,-4-8 1 15,3 2-1-15,-3 0 0 16,4-2-1-16,-4-1 1 0,0 3 0 16,0 1 0-16,0-1 0 15,0 0 0-15,0 7 0 16,-3 0 0-16,3-4 0 15,-4 4 0-15,1 2 0 16,-1-5 0-16,1-1 0 16,0-2 1-16,-1 5-2 15,1-8 1-15,-1-4 0 16,1-3 0-16,-1-4 0 16,1-2 1-16,-1-6 0 15,1-1 0-15,-1 0 0 16,-3-2 1-16,7-11 0 15,-3-2 1-15,3-6-1 16,0-4 0-16,4-9-1 16,-1-3 1-16,1-10-2 15,-1-9 1-15,1 6-1 16,-1 0 0-16,1 1-1 16,0-1 1-16,-1 3-1 0,-3 7 1 15,0 0 0-15,0-1 0 16,0 1 0-16,0 6 0 15,1 6-1-15,6 3 1 16,-4 1 0-16,1-1 0 16,3 0 0-16,-3 13 0 15,-4-6 0-15,0-1 0 16,-4 4 0-16,1 6 0 0,-4 0 0 16,0 3 0-16,0 0 0 15,-4 4 0-15,1 2-1 16,-4 10 1-16,0-4 0 15,-1 7 0-15,1 7 0 16,-3-1 0-16,3 3-1 16,0 10 1-16,-4 6 0 15,1 0 0-15,-1-9 0 16,4 2 0-16,0 1-1 16,0 0 1-16,0 0 0 15,0-7 0-15,0-6 0 16,0-2 0-16,0-1-1 15,-1-3 1-15,1-4 0 16,0 1 1-16,4-3-1 16,-1-7 0-16,1 1 0 15,-1-1 1-15,1-6 0 16,-4 0 0-16,3-3 1 16,-3-6 1-16,0-3 0 15,-4-4 0-15,1-9 0 0,-4-12 0 16,-4-16-1-16,-7-7 1 15,-6-2-2-15,-8-4 1 16,-3 3 0-16,-1 10 0 16,1 0-1-16,7 9 0 15,-4-6-2-15,7 13 1 16,7 2-4-16,4 7 0 16,4 0-10-16,2 6 1 15,12 0-7-15,-1 1 0 0</inkml:trace>
  <inkml:trace contextRef="#ctx0" brushRef="#br0" timeOffset="342061.6657">5856 7221 26 0,'-3'-6'13'0,"6"6"-9"15,-3 0 13-15,0 0-13 16,4 0 0-16,3-3 2 15,0-3 1-15,-4-1-9 16,8 1 1-16,-4 0 5 16,4 6 1-16,-4-6-1 0,7-1 0 15,-4 1-1-15,4 0 0 16,4-4-1-16,0-5 1 16,3 2-2-16,-4 4 1 15,5-1-2-15,-1 1 1 16,0 3-1-16,-3-1 0 15,-1-2 0-15,1 6 0 16,0 3 0-16,-1 0 0 0,1 0-1 16,-4 3 1-16,0 0 0 15,0 7 0-15,-3-4-1 16,-1 9 1-16,-3 4 0 16,-3 3 0-16,-4 6 0 15,-4 4 1-15,-3 2-1 16,0 4 0-16,0 3-1 15,0 6 1-15,4-3 0 16,-1 0 0-16,1-10 0 16,3-6 0-16,0 4 0 15,0-14 0-15,0 1-4 16,3-3 1-16,1-4-11 16,3-2 1-16</inkml:trace>
  <inkml:trace contextRef="#ctx0" brushRef="#br0" timeOffset="342438.7433">6047 7400 36 0,'-4'-12'18'0,"15"-7"-17"0,-11 19 23 0,3-7-23 16,1 1 1 0,-1 0 1-16,1 3 0 15,-1 0-4-15,-3 3 0 0,0 0 2 16,7-3 0-1,0-1-1-15,4 1 1 0,-7 0-2 16,6 0 1-16,4 0-2 16,4 0 1-16,0 0-2 15,6-1 1-15,4-2-4 16,4-3 1-16,7-1-6 16,14 1 0-16</inkml:trace>
  <inkml:trace contextRef="#ctx0" brushRef="#br0" timeOffset="343188.3656">5817 7921 18 0,'0'3'9'0,"25"-9"-1"0,-18 2 10 16,4 1-14-16,-4-3 0 15,3 0 2-15,8-1 1 0,3 1-8 16,4-3 0-16,3-1 5 16,0-2 0-16,4-1-1 15,3 1 0-15,8-1-2 16,2 4 1-16,5-7-1 15,13 0 0-15,-6-9 0 16,6 0 1-16,1 0-2 16,-8 6 0-16,1-3-1 15,-1 4 0-15,-3 2-8 16,-7 0 1-16,7 7-4 16,-11 3 0-16</inkml:trace>
  <inkml:trace contextRef="#ctx0" brushRef="#br0" timeOffset="343848.2659">6050 8181 19 0,'-10'0'9'0,"13"3"-1"16,1-9 11-16,-1 0-14 16,1-1 0-16,-1 1 2 15,4-3 1-15,0-4-10 16,7 0 1-16,1-2 6 16,6-4 0-16,3 3-3 15,1 1 1-15,0 2-2 16,-1 1 1-16,1 2-2 15,-4 1 1-15,1 9-1 16,-1 6 0-16,0 0 0 16,0 16 0-16,-7 0 0 15,-3 6 1-15,-11 7 0 0,-7-1 0 16,0-2 0-16,-4-1 0 16,-7 0 1-16,-3 4 0 15,0-4 0-15,-4 1 0 16,4-7 0-16,0-3 0 15,3-7 0-15,4-2 0 16,0 3-1-16,4-7 0 16,6 0-1-16,8-5 1 15,10-1-1-15,10-3 0 16,8-7 0-16,18-2 0 16,9-7-2-16,5-2 1 0,3-4-5 15,0 0 1-15,-3-3-10 16,6-4 0-16</inkml:trace>
  <inkml:trace contextRef="#ctx0" brushRef="#br0" timeOffset="344194.2269">6840 8143 29 0,'-28'32'14'0,"11"12"-9"15,13-35 14-15,0 10-16 16,4-7 0-16,4 4 1 16,3-3 1-16,7-1-5 15,4-3 0-15,10-2 5 16,7-4 0-16,8-9-2 16,-1-7 1-16,0-12-1 15,-6 0 0-15,-5-13-1 0,-2-2 0 16,-8-8-1-1,-11 8 0-15,-3 2 1 0,-7 4 1 16,-7 8-1-16,-7 8 0 31,-21 8-2-31,3 13 0 16,0 7-8-16,4 12 0 0,7 0-8 16,7-13 1-16</inkml:trace>
  <inkml:trace contextRef="#ctx0" brushRef="#br0" timeOffset="346145.2319">4484 3800 31 0,'-7'0'15'0,"7"0"-13"15,0 0 15-15,7-3-18 0,-7 3 1 16,3-3-1-1,1 6 0-15,-1-3 1 0,1 3 0 16,-4-3-1-16,3 3 1 16,-3-3 0-16,0 0 0 15,4 3 0-15,-4 1 0 16,0-4 0-16,0 0 1 16,0 3 0-16,0-3 0 15,0 0-1-15,0 0 1 16,0 0 0-16,0 0 0 15,0 0-1-15,0 0 0 0,0 0-4 16,0 0 1-16,7-3-6 16,4-4 1-16</inkml:trace>
  <inkml:trace contextRef="#ctx0" brushRef="#br0" timeOffset="346852.0312">4621 5647 38 0,'-21'3'19'0,"7"-6"-20"0,14 3 19 15,0 0-26-15,0 0 1 16,7-3-11-16,7 0 0 0</inkml:trace>
  <inkml:trace contextRef="#ctx0" brushRef="#br0" timeOffset="348609.2894">4353 7971 45 0,'-31'12'22'0,"6"-27"-24"15,25 8 41-15,-4 4-39 16,4-3 0-16,0 3-1 0,0-3 0 16,0-1 0-1,11-2 1-15,-1-4 0 0,1-2 1 16,3-1-1-16,0-3 0 16,0 0 0-16,4 4 1 15,0-1 1-15,-4 0 0 16,0 7-1-16,0 0 1 15,4 2 0-15,-4 4 0 16,7-3-1-16,-3 0 1 16,6 6-1-16,8 3 0 0,-7 0-1 15,10-3 1-15,-10 3-1 16,3 0 0-16,0 0 0 16,0 0 0-16,-6 4 0 15,-5-1 1-15,-3 6-1 16,4 4 0-16,-11 3 1 15,0 3 0-15,0 6-1 16,-3-3 0-16,-4 13 0 16,3-4 0-16,-3 1-1 15,-7 2 1-15,0-2-1 16,-4-1 1-16,-3 1 0 16,-7-1 0-16,4-2 0 15,-5-7 0-15,1 0 0 16,4 0 0-16,-8 0 0 15,4 3 0-15,0-6 0 16,3 0 1-16,-3-3-2 16,7-3 1-16,-8-1 0 15,5 4 0-15,-1 0 0 0,4 0 0 16,0-3 0-16,3-1 0 16,1-2 0-16,6 2 0 15,-6-5 0-15,3-1 0 16,3-2-1-16,1-1 1 15,-1 0 0-15,0-3 1 16,4 4-1-16,0-1 0 16,0-6 0-16,4 0 0 0,3-3 0 15,4 3 0-15,3-3 0 16,7-4 1-16,4 4-1 16,-1-6 0-16,5 6 0 15,2-4 0-15,5 1 0 16,2 0 0-16,1-1 0 15,7-2 0-15,0 3-1 16,-11 0 1-16,22 6 0 16,-4 3 0-16,-1 0 0 15,-6 0 0-15,4 0 0 16,-1 6 0-16,-3 4-1 16,-11-7 0-16,1 7-4 15,-8-4 1-15,-7-6-7 16,0 4 0-16,-3-7-4 15,-8-10 0-15</inkml:trace>
  <inkml:trace contextRef="#ctx0" brushRef="#br0" timeOffset="349915.2984">3447 4233 22 0,'0'-6'11'0,"10"-4"-11"0,-10 10 11 15,4 0-12-15,-4 0 1 16,7 0-2-16,-7 0 0 16,0 0 1-16,0 0 1 15,0 0-5-15,0 0 0 16</inkml:trace>
  <inkml:trace contextRef="#ctx0" brushRef="#br0" timeOffset="350769.5669">3944 5882 6 0,'0'13'3'16,"14"-7"-8"-16,-7-9 3 0</inkml:trace>
  <inkml:trace contextRef="#ctx0" brushRef="#br0" timeOffset="352419.5901">3288 7820 30 0,'-39'-6'15'0,"0"-7"-12"0,36 10 16 0,-1 0-18 15,1 0 0-15,3 3-1 16,-7 0 1-16,3 0-2 16,4 0 0-16,0 0 1 15,-7 0 0-15,7 0 0 16,0 0 1-16,-3 6 0 16,3 1 0-16,-8 2 0 15,5 4 0-15,-11 5 0 16,7 1 1-16,0 6-2 15,0 16 1-15,3 3-1 16,4 3 0-16,0 3 0 16,-7 3 0-16,14-5 0 15,-3-1 0-15,3 0 0 16,0-4 0-16,0 5 0 16,7-8 0-16,-3 1 0 15,-1 3 1-15,4-6-1 0,0-4 1 16,8-3 0-16,-5-2 0 15,4 2-1-15,-7-9 1 16,8 3 0-16,2-6 0 16,1 3-1-16,10-10 1 15,-7 1-1-15,4-4 0 16,0-2 0-16,7-4 1 16,3-3-1-16,4 0 1 15,-14-7-1-15,7 1 0 16,-11-3 0-16,4-4 0 15,-11 1 0-15,-4-4 1 16,-6 0 0-16,-1-2 1 0,-10-1 0 16,-10-3 0-16,-1 0 0 15,-6 0 1-15,-1 3-1 16,4 0 1-16,-11 4-1 16,1 2 1-16,2 4-2 15,5 2 1-15,-4 4-2 16,3 3 1-16,0 6-1 15,-3 7 1-15,0 3-2 16,0 9 0-16,0 3-1 16,-1 10 1-16,5-7-3 15,-4 0 0-15,7 1-10 16,3 2 0-16</inkml:trace>
  <inkml:trace contextRef="#ctx0" brushRef="#br0" timeOffset="355571.4871">1415 10680 35 0,'-57'16'17'0,"8"37"-18"0,38-31 18 15,-10 16-17-15,-11 15 0 16,-6 7 1-16,-1 5 0 16,-11 14 1-16,8 9 0 15,3 6 1-15,0 3 1 16,18 3-1-16,11 10 1 0,3 22-1 16,17-7 0-16,11 1-2 15,8-17 1 1,9-8-2-16,1-7 0 0,11-19 0 15,-1-15 0-15,4-16 0 16,3-16 0-16,-6-22 2 16,-4-12 0-16,-8-10 0 15,-2-9 1-15,-15-6 0 16,-11-7 0-16,-6-6 0 16,-4 0 1-16,-14-3-1 15,-7 6 0-15,-4 1 0 16,0 5 0-16,-3 13-1 15,-11 3 0-15,7 10-2 16,-6 3 1-16,6 12-2 16,-3 6 1-16,3 7-2 15,0 3 0-15,11 6-2 16,-4 4 0-16,11 2-5 0,14 4 0 16,4-4-8-16,6-5 1 15</inkml:trace>
  <inkml:trace contextRef="#ctx0" brushRef="#br0" timeOffset="356129.3375">1873 11492 66 0,'-17'0'33'0,"24"-18"-50"15,-4 8 62-15,8 4-46 16,17-7 0-16,0-9 0 16,4-6 0-16,17-3 1 15,-6-4 1-15,3-6-2 16,3 7 1-16,0 3 0 15,-6 6 0-15,-1 3 0 16,-7 3 0-16,-3 9 0 16,-4 10 0-16,4 10 0 15,-14 9 0-15,3 15 0 16,-7 19 0-16,-7 10 0 16,-3 6 0-16,-4-3 0 0,-4 6 0 15,-3-3 0-15,-4 6 0 16,1-6 0-16,-1-3 1 15,8-6 0-15,-8-4 0 16,8-12-1-16,3-3 1 16,0-7-1-16,7-9 1 15,3-3-1-15,8-3 1 16,3-6-1-16,18-7 0 16,0-9 0-16,10-7 0 0,4-8 0 15,3-7 0-15,8-4-3 16,-4-5 1-16,17-1-7 15,-2-5 0-15,2-7-7 16,1 0 0-16</inkml:trace>
  <inkml:trace contextRef="#ctx0" brushRef="#br0" timeOffset="356742.8308">3471 10307 64 0,'-31'-3'32'0,"24"12"-46"0,7-6 60 16,0-3-47-16,7 0 1 0,3-3 0 15,8 0 1-15,-4 0-1 16,11-6 0-16,6-1 0 16,12-6 1-16,6 1-1 15,0-7 1-15,-3 3-1 16,-7 3 0-16,7-2 0 16,0 2 0-16,3 3 0 15,-10 4 0-15,0 3-1 16,3 3 1-16,-3 6 0 15,3 3 0-15,-3 10 0 16,0 6 0-16,0 15 0 16,-4 4 0-16,0 9 0 15,-6 0 1-15,2 0-1 16,-10 1 0-16,8-4-1 16,-8-3 0-16,0-4-2 0,0 4 1 31,-3 10-10-31,-8-7 0 15,-3-13-4-15,-3-9 0 16</inkml:trace>
  <inkml:trace contextRef="#ctx0" brushRef="#br0" timeOffset="357042.4863">3866 10686 68 0,'0'0'34'0,"39"-12"-51"16,-25 6 67-16,22-4-51 15,10-5 1-15,17-1-4 16,11 0 0-16,-3-6 2 15,3-3 1-15,0-3-4 16,0-3 0-16,0-1-1 16,4-2 0-16,-11-4-3 15,3 7 1-15,-6-7-5 16,-8 10 0-16</inkml:trace>
  <inkml:trace contextRef="#ctx0" brushRef="#br0" timeOffset="357780.377">4099 11542 44 0,'0'4'22'0,"14"-33"-29"0,-3 20 39 16,3 0-33-16,7-1 1 15,4-2-1-15,3-1 1 16,4 4 0-16,0-7 0 16,-1 3 0-16,1 1 0 15,0 3 0-15,3-1 1 16,-3 4 1-16,-4 6 0 0,0 6 1 15,1 4 1-15,-15 5-1 16,0 7 1-16,-7 6-1 16,-4 13 1-16,-6 0-3 15,-8 6 1-15,-3 6-1 16,-3 1 0 0,-1 2-1-16,4 0 0 0,-7-5 0 15,-1 2 0-15,5-6 0 16,6-6 0-16,1-4-1 15,-4-8 1-15,14-4-1 16,14-3 1-16,-4-7-5 16,8-8 1-16,17-20-11 15,8-15 0-15</inkml:trace>
  <inkml:trace contextRef="#ctx0" brushRef="#br0" timeOffset="358169.0995">5045 11486 62 0,'-46'19'31'0,"21"62"-42"0,22-65 54 16,3 6-44-16,3 3 0 15,4 3-1-15,7-3 1 16,11-3 0-16,7-6 1 15,0-3-2-15,3-7 0 0,4-9 1 16,3-7 0-16,0-5 0 16,-3-4 1-16,0-6 0 15,-7-7 1-15,-8 1 0 16,1 0 1-16,-7 2-1 16,-8 1 1-16,-10 0 0 15,-7 0 0-15,4 6 0 16,-8 3 1-16,-7 3-2 15,-3 1 0-15,-7 12-3 16,7 3 1-16,-11 3-6 16,4 0 1-16,-4 9-5 15,-3 1 1-15,3-1-6 16,4-2 0-16</inkml:trace>
  <inkml:trace contextRef="#ctx0" brushRef="#br0" timeOffset="358603.5697">5782 10699 57 0,'-39'6'28'0,"7"7"-41"0,29-13 55 0,-11 0-42 16,3 0 0-16,1 0 0 15,-4 0 1-15,-4 6-2 16,-3 0 1-16,-7 4 1 15,-8-1 0-15,-10 1-1 16,-14 2 1-16,-10 7 0 16,-1 6 1-16,-10 0-1 15,-14 3 1-15,-7 7-2 16,-4 2 1-16,-7 1-2 16,-4 0 0-16,-6 2-5 15,-4-5 1-15,7-1-6 16,11-5 0-16,6-1-5 15,5 3 1-15</inkml:trace>
  <inkml:trace contextRef="#ctx0" brushRef="#br0" timeOffset="359431.5006">4547 12195 26 0,'-14'19'13'0,"4"-45"-16"16,10 26 19-16,0-6-16 15,-7 3 1-15,7-3 0 16,-4 3 0-16,4-4-1 16,-3 4 1-16,-1 0 2 15,4 0 0-15,0 3 1 16,-4-3 0-16,4 3 1 16,0 0 0-16,0-3-1 15,0 3 0-15,0 0-1 16,8 3 0-16,6-6-2 15,3-4 1-15,4 1-2 16,4-3 1-16,10-1-1 16,8-2 0-16,3-4-1 15,7 0 0-15,-11 7-3 0,4 0 1 16,7 2-9-16,-4 1 0 16</inkml:trace>
  <inkml:trace contextRef="#ctx0" brushRef="#br0" timeOffset="361486.7331">5553 9526 48 0,'-21'-9'24'0,"6"2"-25"0,15 7 25 16,-3-6-25-16,-1 0 1 0,1-3-1 15,-4-1 0-15,-4-2 1 16,1-4 1-16,-4-3 0 15,-8-3 0-15,-2 0 2 16,-12-3 0-16,-2 3 1 16,-5-3 0-16,1 3 0 15,-7-3 0-15,-1 3-2 16,-6 0 1-16,-8 0-2 16,-13 7 0-16,-1-1 0 15,4-3 0-15,-11 10-1 16,1-4 1-16,-15 4-1 15,-4 2 1-15,-6 7 0 16,10 0 1-16,-10 7 0 16,-14-4 0-16,3 3 0 15,3 0 1-15,4-3-1 0,-7 10 1 16,-3 0-2 0,3-4 1-16,0 7-2 0,0 6 1 15,-3 3-1-15,-1 0 1 16,8 0-1-16,13 9 0 15,-6-2 0-15,-11-1 0 16,11 4 0-16,-1 2 0 16,12 1 0-16,6 6 1 15,-7 0-1-15,0 0 0 0,8 6 0 16,6 0 0-16,4-3 0 16,10 0 0-16,1 0 0 15,13 0 0-15,4 0-1 16,4-3 1-16,-1 6-1 15,8 7 1-15,-7 2 0 16,3 4 0-16,4 3-1 16,3-4 1-16,-4 4 0 15,5-3 0-15,6 3 0 16,-7 3 0-16,11 0 0 16,-4 9 0-16,4-6 0 15,-4 4 0-15,4-1-1 16,0 6 1-16,3-5 0 15,0 8 0-15,4 10 0 16,7-6 0-16,-4-3-1 16,1-7 1-16,6 10 0 15,8 0 0-15,-11 3 0 16,10 6 0-16,4 0 0 16,0 0 0-16,0 7 0 0,11 6 0 15,6-7-1-15,-3 4 1 16,15-7 0-16,-1 4 0 15,4 5 0-15,-1-8 0 16,8-4-1-16,7 0 1 16,7-9 0-16,7 0 0 15,7 3 0-15,3 3 0 0,-10-10 0 16,11-5 1-16,-1-4-1 16,12-9 1-16,6 3-1 15,0-3 1-15,-7 3-1 16,7-7 1-16,-7-2-1 15,8 0 1-15,9-4-1 16,1 0 1-16,-7-2-1 16,7-4 1-16,10-9-1 15,4-4 1-15,3-12 0 16,4-3 0-16,7 3-1 16,7-15 1-16,-3-4 0 15,-4-3 0-15,0-6 0 16,-4-3 0-16,4-7-1 15,-17-2 1-15,3-1-1 16,0 0 1-16,3 1-1 16,-7-4 0-16,-3 3 0 15,-7-3 0-15,-7 1 0 16,6-8 0-16,1 4 0 0,0-3 0 16,-11-3 0-16,4 3 1 15,7-13-1-15,-8 1 0 16,5-4 0-16,-1 7 1 15,-7-4-1-15,0-6 0 16,4-3 0-16,-4-6 0 16,4-4 0-16,3 4 0 15,-10-7 0-15,0-5 1 16,-4-1-1-16,-11 3 0 0,-3 0 0 16,0-3 1-16,0-6-1 15,-7 0 0 1,-7-3 0-16,-3 0 1 0,-12 6 0 15,-2 0 0-15,-5 3 0 16,-6 3 1-16,3-6 0 16,-3-3 0-16,0-3 0 15,-4 3 0-15,0-1 0 16,4-8 0-16,-4 6 0 16,0-4 0-16,0 1-1 15,-3-4 1-15,-4 7-1 16,0 0 1-16,-3-4-2 15,-1 1 0-15,-3-7 0 16,-3 1 0-16,-4-7 0 16,0-3 0-16,-4 6 0 15,1 3 1-15,-8-6-1 16,-3 7 0-16,-4 8 0 16,-6-8 1-16,-1 12-1 0,-3-1 0 15,3 4 0-15,-7 0 1 16,-3-3-1-16,-4 3 0 15,-7 3-1-15,1-2 1 16,-1-5-1-16,0 4 1 16,4 0-2-16,-1-3 0 15,4-3 0-15,1-7 0 16,-1 1 0-16,4 9 0 0,-4 3-2 16,3 12 0-16,1 4-4 15,-4 9 0-15,1 3-10 16,-5 1 0-16,-6-7-4 15,-4 3 1-15</inkml:trace>
  <inkml:trace contextRef="#ctx0" brushRef="#br0" timeOffset="363618.2848">621 1085 35 0,'-32'-13'17'0,"22"7"-15"0,3 3 17 0,3-4-18 16,-3 4 1-16,0 3 2 16,3 0 0-16,-3 0-5 15,7 0 1-15,0 0 2 16,-3-6 0-16,3 6-1 16,3 6 0-16,4-6-2 15,-3 10 1-15,3-1-1 16,4 7 1-16,6 6 0 15,-3 6 0-15,11 3 0 16,-4 4 1-16,11 12-1 16,-4 0 0-16,4 6 0 15,10 10 1-15,4 6-1 16,7-6 0-16,3 2 0 16,-6 4 0-16,-8 10 0 15,4-4 1-15,-4-3-1 0,-3-3 1 16,0-3 0-16,-7 0 1 15,-1-10 0-15,1 4 0 16,7 3 0-16,-4-10 0 16,8 3 0-16,-5-9 0 31,12 19-1-31,-8-12 1 16,-3-14-1-16,0 1 0 15,-11-10 0-15,4-5 0 0,-4-5 0 16,-7-2 0-16,0 0 0 15,-3-13 1-15,-4 4 0 16,4-4 0-16,-8-3 0 16,-3-3 1-16,-3 0 1 15,3-6 0-15,3 0-1 16,-6-13 1-16,3-9-2 16,4-10 1-16,-11-18-2 15,10-4 1-15,-3-9-2 16,-3-3 0-16,3-16 0 15,3-6 0-15,-6 6 0 16,3 7 1-16,-7 5-1 16,0 14 1-16,0 8-1 15,0 10 1-15,0 7-1 16,0 2 1-16,0 13-1 16,0 4 0-16,0 5-1 15,4 0 1-15,3 7-1 16,-7 6 0-16,0 0 0 0,7 6 0 15,-4 7 0-15,15 3 0 16,-8 12 0-16,12 13 1 16,-1 3 0-16,7 9 0 15,-7 6-1-15,7-2 1 16,1-1-1-16,-8 1 1 16,0-7-1-16,0-3 1 15,-3 3-1-15,-1-3 0 16,-3-6 1-16,-3 6 0 0,0-16 0 15,-4 1 0-15,-4-7 1 16,-3 3 0-16,0-3 0 16,-3-3 0-16,3-3-1 15,-11-3 1-15,1-1 0 16,-8-2 0-16,-3-1 0 16,-8 1 0-16,1 9 1 15,-7-6 0-15,-4-7 0 16,0-3 0-16,-6 4 0 15,-1-4 0-15,-4-3 0 16,4 3 1-16,-7-3-1 16,-6-3 0-16,-9-3-1 15,5-3 1-15,-4 0-2 16,-4-4 1-16,1 1-1 16,10 6 1-16,0 0-2 15,0 0 1-15,3-1-2 16,5 8 0-16,13-4-6 15,7 3 0-15,7-3-14 0,22 0 0 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4656-1FFF-4D85-A75F-EA9B5274E76F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05208-9F7D-4714-8223-FE6A326B6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046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4656-1FFF-4D85-A75F-EA9B5274E76F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05208-9F7D-4714-8223-FE6A326B6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417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4656-1FFF-4D85-A75F-EA9B5274E76F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05208-9F7D-4714-8223-FE6A326B6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724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4656-1FFF-4D85-A75F-EA9B5274E76F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05208-9F7D-4714-8223-FE6A326B6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828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4656-1FFF-4D85-A75F-EA9B5274E76F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05208-9F7D-4714-8223-FE6A326B6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58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4656-1FFF-4D85-A75F-EA9B5274E76F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05208-9F7D-4714-8223-FE6A326B6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7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4656-1FFF-4D85-A75F-EA9B5274E76F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05208-9F7D-4714-8223-FE6A326B6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73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4656-1FFF-4D85-A75F-EA9B5274E76F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05208-9F7D-4714-8223-FE6A326B6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15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4656-1FFF-4D85-A75F-EA9B5274E76F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05208-9F7D-4714-8223-FE6A326B6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17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4656-1FFF-4D85-A75F-EA9B5274E76F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05208-9F7D-4714-8223-FE6A326B6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689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4656-1FFF-4D85-A75F-EA9B5274E76F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05208-9F7D-4714-8223-FE6A326B6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04656-1FFF-4D85-A75F-EA9B5274E76F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05208-9F7D-4714-8223-FE6A326B6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783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customXml" Target="../ink/ink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Busn 135 Video 16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Hand Drawings</a:t>
            </a:r>
          </a:p>
        </p:txBody>
      </p:sp>
    </p:spTree>
    <p:extLst>
      <p:ext uri="{BB962C8B-B14F-4D97-AF65-F5344CB8AC3E}">
        <p14:creationId xmlns:p14="http://schemas.microsoft.com/office/powerpoint/2010/main" val="1941356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8448"/>
            <a:ext cx="10515600" cy="346030"/>
          </a:xfrm>
        </p:spPr>
        <p:txBody>
          <a:bodyPr>
            <a:noAutofit/>
          </a:bodyPr>
          <a:lstStyle/>
          <a:p>
            <a:r>
              <a:rPr lang="en-US" sz="3200" dirty="0"/>
              <a:t>Adding Unlike Fractions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76320" y="96840"/>
              <a:ext cx="11910240" cy="66034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360" y="87840"/>
                <a:ext cx="11919240" cy="66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2353320" y="1417680"/>
              <a:ext cx="5961600" cy="42742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48280" y="1412280"/>
                <a:ext cx="5977800" cy="428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81433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8448"/>
            <a:ext cx="10515600" cy="346030"/>
          </a:xfrm>
        </p:spPr>
        <p:txBody>
          <a:bodyPr>
            <a:noAutofit/>
          </a:bodyPr>
          <a:lstStyle/>
          <a:p>
            <a:r>
              <a:rPr lang="en-US" sz="3200" dirty="0"/>
              <a:t>Subtracting Unlike Fractions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606960" y="46080"/>
              <a:ext cx="11407680" cy="66945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1920" y="37440"/>
                <a:ext cx="11421360" cy="670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3936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8448"/>
            <a:ext cx="10515600" cy="346030"/>
          </a:xfrm>
        </p:spPr>
        <p:txBody>
          <a:bodyPr>
            <a:noAutofit/>
          </a:bodyPr>
          <a:lstStyle/>
          <a:p>
            <a:r>
              <a:rPr lang="en-US" sz="3200" dirty="0"/>
              <a:t>Adding Unlike Mixed Numbers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58760" y="1080"/>
              <a:ext cx="11755440" cy="57711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8320" y="-7200"/>
                <a:ext cx="11774160" cy="579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9338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2909</TotalTime>
  <Words>16</Words>
  <Application>Microsoft Office PowerPoint</Application>
  <PresentationFormat>Widescreen</PresentationFormat>
  <Paragraphs>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Busn 135 Video 16</vt:lpstr>
      <vt:lpstr>Adding Unlike Fractions</vt:lpstr>
      <vt:lpstr>Subtracting Unlike Fractions</vt:lpstr>
      <vt:lpstr>Adding Unlike Mixed Numbers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Girvin, Michael</dc:creator>
  <cp:lastModifiedBy>Girvin, Michael</cp:lastModifiedBy>
  <cp:revision>21</cp:revision>
  <cp:lastPrinted>2018-01-24T23:19:54Z</cp:lastPrinted>
  <dcterms:created xsi:type="dcterms:W3CDTF">2018-01-19T01:56:07Z</dcterms:created>
  <dcterms:modified xsi:type="dcterms:W3CDTF">2018-01-26T00:54:18Z</dcterms:modified>
</cp:coreProperties>
</file>