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9" autoAdjust="0"/>
    <p:restoredTop sz="94660"/>
  </p:normalViewPr>
  <p:slideViewPr>
    <p:cSldViewPr snapToGrid="0">
      <p:cViewPr varScale="1">
        <p:scale>
          <a:sx n="87" d="100"/>
          <a:sy n="87" d="100"/>
        </p:scale>
        <p:origin x="60" y="5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1BD56BD5-CFF5-4CEC-9FC5-581DFE0279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5981BEA-2DC6-4FCD-85A8-A2BF582183D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B4D59B9-36A9-4698-9FBD-99F532402D0D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2CB692C-7708-463D-8EA6-A2769C88F95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5A55D79-1BFF-447F-8668-D497E4BEBA8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B7C0836-4088-49E0-8F75-4028130F3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8659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1-25T04:08:05.45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2939 1890 38 0,'-11'-6'19'0,"22"-19"-20"15,-8 25 19-15,4 0-18 16,4 0 0-16,-8-3 0 15,8 0 0-15,0 6 1 16,3-3 0-16,-4 3 1 16,1-6 1-16,-1 6-1 15,-3-3 1-15,15 3 0 16,-8-3 1-16,7 3-1 16,4 1 0-16,-1 2-1 15,4-6 0-15,4 0 0 16,-4-6 1-16,1 6-2 0,2-7 1 15,1 1 0-15,7 0 0 16,0 3-1-16,-4-4 0 16,0 4-1-16,1 3 1 15,-5 3-1-15,8 0 1 16,4 1-1-16,-1-1 0 16,0-3 0-16,1 0 0 15,-5-3 0-15,-2 3 0 0,2 0 0 16,8 3 0-16,-7-6 0 15,0 3 0-15,3 3 0 16,1-3 0-16,6 3 0 16,4-6 0-16,-4 3 0 15,1-3 0-15,-5 3 0 16,5 3 1-16,3-3 0 16,-4-7 0-16,1 11-1 15,-5-8 1-15,1 8-1 16,4-11 1-16,-1 4-1 15,0-3 0-15,-3 6 0 16,0 0 0-16,0-6 0 16,3 3 0-16,1-4 0 15,-1 4 1-15,1 3-1 16,-8 0 0-16,11 0 0 16,0 0 0-16,0-6 0 15,0 6 1-15,-4-3-1 0,4 3 0 16,0 0 0-16,0 0 0 15,-4 0 0-15,-3 0 0 16,7 0 0-16,3 0 0 16,4 0 0-16,-10 0 0 15,10 3 0-15,-14-3 0 16,6 0 0-16,5 0 0 16,-4 0 0-16,-4 6 0 15,4 4-1-15,4-7 1 16,-1 3 0-16,0-6 0 0,-6 0 0 15,-1 6 1-15,1 0-1 16,-1-6 0-16,0 4 0 16,-3 5 0-16,-3 0 0 15,6 1 0-15,0-10 0 16,1 9 0-16,-1-3 0 16,1-2 0-16,-8-4 0 15,0 0 0-15,1 0 0 16,-1 0 1-16,0 0-1 15,1 0 0-15,-5 3 0 16,1 0 0-16,3 0 0 16,4-3 1-16,4 3-1 15,-4-3 0-15,-1 0 0 16,-2-3 0-16,-1-3 0 16,4-4 1-16,3 7-1 15,1-6 0-15,-4-1 1 16,-4 1 0-16,14 3-1 0,-6-4 0 15,-1 4 0-15,1 3 1 16,-5-3-1-16,1 3 1 16,4 3-1-16,-1-7 0 15,4 4 0-15,-4-3 0 16,1 0 0-16,3 2 1 16,0 1-2-16,0-3 1 15,-1 0 0-15,-6-4 1 16,0 7-1-16,0-6 0 0,0 3 0 15,0 2 0-15,0 1 0 16,-1 0 0-16,-2 0 0 16,3 0 0-16,3 0 0 15,-3 0 0-15,-4-1 0 16,-3 1 0-16,0 0 0 16,-4 0 1-16,0 3-1 15,1-3 1-15,-1 3-1 16,4 0 1-16,-4 0-1 15,-3 0 0-15,0 0 0 16,-4 0 1-16,4 0-1 16,-1 0 0-16,1 0 0 15,3 0 0-15,-3 0 0 16,3 0 1-16,-3 0-2 16,-4 0 1-16,1 0 0 15,2 0 0-15,1 0 0 16,3 0 0-16,1 0 0 15,-1 0 0-15,-3 0 1 0,-1 0 0 16,1 0-1-16,0 0 1 16,3 0 0-16,0-6 0 15,4 6 0-15,-4 0 0 16,1 0-1-16,-4-4 1 16,-1 4-1-16,5 0 1 15,-1 0-1-15,0 0 0 16,0 0 0-16,1 0 0 0,-5 0 0 15,1 4 0-15,0 2-1 16,-4-6 1-16,4 3 0 16,0 0 1-16,-1 0-1 15,1 0 0-15,-4-3 0 16,4 0 1-16,-7 4-1 16,-1-4 0-16,-2 0 0 15,-5 0 0-15,1 0 0 16,0 0 1-16,-4 0-1 15,0 0 0-15,0 0 0 16,-4 0 0-16,5-4-7 16,-5 1 1-16,1 3-13 15,-4 3 1-15</inkml:trace>
  <inkml:trace contextRef="#ctx0" brushRef="#br0" timeOffset="2838.2801">10619 2954 68 0,'-25'-4'34'0,"4"-8"-24"16,17 12 35-16,1 3-41 15,-4-3 0-15,3 0 2 16,1 3 0-16,-1-3-7 15,1 0 0-15,-1 0 5 16,0 0 1-16,4 0-2 16,0-3 0-16,0 6-1 15,-3-3 0-15,3 0-1 16,0-3 0-16,0 3-1 0,0 0 1 16,0 0-1-16,-4 0 1 15,4 0-6-15,0 0 0 16,0-6-13-16,4-7 0 15,3-6-7-15,-14-12 1 16</inkml:trace>
  <inkml:trace contextRef="#ctx0" brushRef="#br0" timeOffset="4433.5691">11162 4029 74 0,'-11'6'37'0,"-10"-9"-33"15,18 3 37-15,3-3-39 0,0 3 1 16,0 0 0-16,0 0 1 15,-4 0-5-15,1 0 0 16,3 0 4-16,-4 0 1 16,4 0-3-16,-3 0 1 15,3 0-1-15,0 0 1 16,0 0-4-16,-4 0 1 16,4 0-9-16,0-3 0 15,0-6-13-15,0-4 1 0</inkml:trace>
  <inkml:trace contextRef="#ctx0" brushRef="#br0" timeOffset="6970.5931">9324 5036 25 0,'-7'-3'12'0,"7"3"-10"0,0 0 12 15,0 0-13-15,0 0 1 16,0 0 2-16,3-7 1 0,-3 7-4 16,7-3 0-16,-7 3 4 15,8-3 0-15,-8 3-1 16,0 0 1-16,0 0-1 16,0 0 1-16,0 0-2 15,0 0 0-15,0 0 0 16,0 0 1-16,0 0-1 15,3-3 1-15,-3 3 0 16,0 0 0-16,0 0 0 16,0 0 0-16,0 0-1 15,0 0 1-15,0 0-2 16,0 0 0-16,0 0-1 16,4-3 1-16,-4 3-1 15,3-3 0-15,-3 3 0 16,4-7 1-16,-4 7-1 15,0 0 1-15,0 0 0 16,0 0 0-16,0 0 0 0,0 0 0 16,0 0 0-16,0 0 0 15,0 0-1-15,0 0 1 16,0 0-1-16,0 0 0 16,0 0 0-16,0 0 0 15,0 0 0-15,3-3 0 16,-3 3 0-16,0 0 0 15,0 0 0-15,0 0 0 16,0 0 0-16,0 0 1 16,0 0 0-16,0 0 0 0,0 0-1 15,0 0 1-15,0 0-1 16,4-6 0-16,-4 6-1 16,0 0 1-16,0 0-1 15,0 0 0-15,0 0 0 16,0 0 0-16,0 0-1 15,0 0 1-15,0 0 0 16,0 0 0-16,0 0 0 16,0 0 0-16,0 0 0 15,0 0 1-15,0 0-1 16,0 0 0-16,0 0 0 16,0 0 0-16,0 0-8 15,7 0 1-15,10-16-17 16,-3-15 0-16</inkml:trace>
  <inkml:trace contextRef="#ctx0" brushRef="#br0" timeOffset="17026.5373">9447 5086 31 0,'-17'-6'15'0,"13"2"-9"16,4 4 16-16,0-6-22 0,0 6 0 15,4-6 0-15,-1 0 0 16,4-4 0-16,0 1 0 16,4 3-1-16,-4-1 1 15,4 1-2-15,-1 0 0 16,1 3-8-16,-1-1 1 16</inkml:trace>
  <inkml:trace contextRef="#ctx0" brushRef="#br0" timeOffset="25433.4919">3133 6989 33 0,'-25'-15'16'0,"14"15"-15"15,11 0 17-15,-3 0-18 16,-1 0 1-16,4 0 0 16,0 0 1-16,0 0-2 15,-7 0 1-15,4 0 1 16,-8 3 0-16,1-3 0 16,-1 0 0-16,0 3-1 15,4 3 0-15,-3-3 0 16,-8 7 0-16,4-4-1 15,0 3 1-15,0 1-1 16,-4 5 1-16,1 1-1 16,-5 3 0-16,-2 3 0 15,6 0 0-15,-3 0 0 0,-7 6 0 16,6-3 0-16,-6 0 1 16,7 3-1-16,-7-2 1 15,7 8-1-15,0-3 1 16,-1 4-1-16,15 6 0 15,-3 3-1-15,-1-4 1 16,11-2 0-16,0 0 0 16,0 2-1-16,11-5 1 15,3-7 0-15,11-3 0 0,-4 0 0 16,0 0 0 0,7-6 0-16,-7-3 0 0,7-4 0 15,4-2 0-15,0-4 0 16,3-3 1-16,-3-3-1 15,-4-6 1 1,8-4 0 0,-1-8 0-16,4-7-1 15,-8-4 1-15,-2 1 0 16,-8 3 0-16,-7-3-1 16,0 0 1-16,-3-1 0 15,-19 1 1-15,5 0-1 16,-11 3 1-16,0 9-1 15,-7 4 0-15,-8 12 0 16,8 6 1-16,-11 6-2 16,4 4 1-16,-4 6-1 15,4 6 0-15,-7 1 0 0,3-1 0 16,11 3-2-16,0-6 1 16,10-6-4-16,-3 0 1 15,11-7-9-15,3 1 0 16</inkml:trace>
  <inkml:trace contextRef="#ctx0" brushRef="#br0" timeOffset="26287.6219">2392 8328 41 0,'-7'3'20'0,"24"-9"-22"16,-13 6 29-16,7 0-27 15,3-3 0-15,-4 3 1 16,11-6 0-16,8 3-1 16,2-4 0-16,8 4 0 15,4-3 1-15,-5 0 0 16,5-1 1-16,3-2-1 16,-4 3 0-16,4-1 0 0,0 1 1 15,10 0 0-15,-3 3 0 16,3 0-1-16,4-1 0 15,-10-2 0-15,-1 0 0 16,-7 0-1-16,4-4 1 16,-7 1-1-16,3 3 1 15,-3-1-2-15,-3-5 1 16,-1 2-4-16,-10 1 1 16,10 0-11-16,-3 2 1 0</inkml:trace>
  <inkml:trace contextRef="#ctx0" brushRef="#br0" timeOffset="27068.7799">3239 8570 42 0,'-29'-3'21'0,"1"3"-26"0,25-4 31 16,-8 4-26-16,-3 0 0 15,3 0-1-15,-3 4 1 16,-7 2 0-16,3 0 0 15,-3 4 0-15,0-1 0 16,-4 4 0-16,4-4 0 16,0 10 0-16,3-4 1 15,4 1-1-15,-3 0 0 16,6-4 0-16,4 4 0 16,7-3 0-16,7-1 0 0,11 1 0 15,-4-4 0-15,14 4 0 16,11-1 1-16,10 4-1 15,1 3 0-15,-8-1-1 16,0 4 1-16,-3 0 0 16,0 3 0-16,-4 4 0 15,0-4 1-15,1 9-1 16,-12 4 0-16,-2-1 0 16,-5 1 1-16,1 0-1 15,-8-4 1-15,-10-2 0 16,0-1 1-16,-7-3-1 15,-3 0 1-15,-4-3-1 16,-4-3 1-16,0-3 0 16,4-6 0-16,-14-4 0 15,7-3 1-15,-4-2-1 16,0-11 1-16,-3-2 0 16,0-4 0-16,3-12-2 15,8-3 1-15,-1-13-2 0,4-9 1 16,-4 0-1-1,11 0 0-15,4 0 0 0,-8 3 0 16,15 0-1-16,3-7 1 16,-4 7 0-16,4 10 0 15,0-1-1-15,4 7 0 16,-8 2-2-16,8 1 0 16,7 3-2-16,-1-3 0 0,-3 6-3 15,4 0 1-15,-4-3-7 16,4 3 0-16</inkml:trace>
  <inkml:trace contextRef="#ctx0" brushRef="#br0" timeOffset="27520.3432">4413 7711 55 0,'-10'-4'27'0,"20"26"-40"0,-10-15 51 16,11 11-38-16,6 4 0 16,15 10-1-16,0 2 1 15,7 7-2-15,10 6 1 16,1-3-2-16,-1 3 1 0,0-3-1 15,1-6 0-15,-8-4 0 16,-3-3 0-16,0-6-1 16,-8-3 1-16,1-6-6 15,-4-7 0-15,1 1-1 16,-12-13 0-16</inkml:trace>
  <inkml:trace contextRef="#ctx0" brushRef="#br0" timeOffset="27774.4428">5017 7754 53 0,'-25'16'26'0,"4"19"-41"15,21-17 57-15,0 14-42 16,-7 9 0-16,0 6-1 15,-4 6 1-15,0 10-2 0,-3-10 1 16,-7-6-1-16,-7-3 0 16,3-3-3-16,-7-4 1 15,4-5-4-15,4-1 1 16,-12-9-5-16,12-6 1 16</inkml:trace>
  <inkml:trace contextRef="#ctx0" brushRef="#br0" timeOffset="28059.6896">4382 8231 49 0,'31'-16'24'0,"29"29"-36"16,-39-16 47-16,18-3-35 15,4 2 1-15,13-2-1 16,15 0 1-16,-11 0-2 16,3-1 0-16,1 1 0 15,-1 0 0-15,-3-4-1 16,7-2 0-16,-3-1-1 16,-1-6 0-16,-3 4-3 15,-4-4 1-15,-6-9-6 0,-4 0 0 16</inkml:trace>
  <inkml:trace contextRef="#ctx0" brushRef="#br0" timeOffset="28404.6568">4741 7707 46 0,'-21'10'23'0,"46"103"-32"16,-7-82 42-16,3 16-34 15,7 13 1-15,0-1 0 16,4 7 0-16,-14-6 0 15,6-1 0-15,-6 1 0 16,-1-1 0-16,-2 1 0 16,-5-7 1-16,1 1-2 15,-4-7 1-15,0-3-5 16,-4-7 1-16,1-5-7 16,-1-7 0-16</inkml:trace>
  <inkml:trace contextRef="#ctx0" brushRef="#br0" timeOffset="29876.5253">6082 7221 43 0,'-7'-3'21'0,"10"-12"-20"15,4 8 21-15,4-8-22 16,0-4 1-16,6-6-1 16,4 0 0-16,1-4 0 15,2 1 0-15,1 3 0 16,0 6 0-16,6 0 0 16,-2 4 0-16,2 8 0 15,1 7 0-15,0 10 0 16,3-1 0-16,-7 10 0 15,1 0 1-15,-12 9 0 16,1 4 0-16,-4-4 0 0,-3 9 1 16,-8-2-1-16,-6 2 1 15,-1 1-2-15,-7 0 1 16,1 3 0-16,-8-4 0 16,4-2 0-16,-4-4 0 15,4-6 0-15,-3-3 1 16,-1-9 0-16,4 2 1 15,0-2-1-15,3-4 0 16,4-3 0-16,0-2 1 0,4-1-2 16,-1-3 1-16,11 3-1 15,11-6 1-15,14 0-2 16,6-4 1-16,1-2-1 16,7-4 1-16,7-2-1 15,3-1 0-15,4 3-1 16,0-2 0-16,0 2-2 15,4-2 1-15,-4 5-4 16,-7 4 1-16,-4 0-5 16,-3-4 1-16,-4 4-6 15,-3-3 1-15</inkml:trace>
  <inkml:trace contextRef="#ctx0" brushRef="#br0" timeOffset="30267.3003">6061 8118 67 0,'-18'-9'33'0,"36"12"-53"0,-11-9 67 0,7 6-47 15,14-7 0-15,7 1 0 16,8 0 0-16,10-4-1 16,7 1 1-16,3 3 0 15,1 3 0-15,-4-4-1 16,3-5 1-16,1 6-1 15,3-1 0-15,7 1-1 16,7 0 0-16,-4-7-3 16,-6 1 1-16,0-4-5 15,-1 0 0-15,-6 1-6 16,-8-1 0-16</inkml:trace>
  <inkml:trace contextRef="#ctx0" brushRef="#br0" timeOffset="30627.4503">6371 8692 63 0,'-28'3'31'0,"28"22"-48"0,3-9 62 0,8 9-45 16,0 10 0-16,6 8-1 15,1-8 1-15,3 28-1 16,0-4 1-16,-3 1-2 15,-4 3 1-15,0-7-3 16,-3 4 0-16,-1-10-4 16,1-10 0-16,-4-5-7 15,4-7 1-15</inkml:trace>
  <inkml:trace contextRef="#ctx0" brushRef="#br0" timeOffset="31242.1881">7260 8579 60 0,'-10'-22'30'0,"3"-12"-43"0,7 34 58 15,3-10-46-15,4 1 1 16,7-4-1-16,4 1 1 16,3-4 0-16,4 0 0 15,-1 1-1-15,5 2 1 16,9 4 0-16,-6 3 0 0,3 6 0 16,-6 0 0-16,2 6 0 15,1 6 0-15,-4 1-1 16,-3 3 1-16,-4 12 0 15,-7 6 0-15,-3 1-1 16,-4 6 1-16,-7-1-1 16,-11 4 1-16,-6 0-1 15,-4-3 1-15,-1-3 0 16,-9-1 0-16,-5-2 0 16,1-1 1-16,-4 1 0 15,1-4 0-15,-1 3 0 16,3 1 1-16,5-4 0 15,3 4 0-15,3-4-1 16,4 1 1-16,3-4-1 16,4-3 1-16,7 0-1 15,7-6 0-15,10 0 1 16,8-7 0-16,10-6-1 0,4-2 1 16,17-4-1-16,11-7 0 15,-3-2-2-15,-1-7 0 16,-3 0-3-16,4-5 1 15,3-8-4-15,0 4 0 16,3 3-4-16,4-6 1 16,7 0-6-16,-7-4 1 0</inkml:trace>
  <inkml:trace contextRef="#ctx0" brushRef="#br0" timeOffset="31994.2294">8516 7491 61 0,'-7'-13'30'0,"11"17"-45"16,-1-1 57-16,8-3-42 15,6 3 0-15,8 0 0 16,3-3 1-16,7 6-2 0,4-6 1 16,-3 0 0-16,-1-9 0 15,0 3-2-15,4-4 1 16,0-5-2-16,3-4 1 15,0 3-3-15,-6 0 0 16,2 4-3-16,1-1 0 16,-3 4-6-16,-8 3 1 15</inkml:trace>
  <inkml:trace contextRef="#ctx0" brushRef="#br0" timeOffset="32278.5714">8446 7902 63 0,'3'-6'31'0,"39"9"-46"15,-24-3 62-15,10 0-47 16,18 0 0-16,3-3-3 16,1-1 1-16,3 1-1 15,3-3 0-15,1 0-6 16,6-1 1-16,1-2-8 0,3 0 1 16</inkml:trace>
  <inkml:trace contextRef="#ctx0" brushRef="#br0" timeOffset="34860.3227">9786 7601 45 0,'-3'-3'22'0,"-5"6"-20"15,8-3 22-15,8 0-24 16,2-6 0-16,1 2 1 16,3 1 1-16,0 3-1 15,4-3 0-15,-1 0 1 16,1 0 1-16,-1 0 0 0,8 0 0 15,0-4-1-15,0 4 1 16,3 0-2-16,0 0 1 16,4-3-1-16,7-4 1 15,3 7-1-15,4-3 0 16,3-4 0-16,-3 1 0 16,0 0 0-16,-4-4 1 15,8 4-1-15,-5-4 0 16,5 4 0-16,-1-4 0 15,4 1-1-15,4 2 0 0,-1 1 0 16,0-1 0-16,-6 1 0 16,-1 3 0-16,1-1 0 15,-1 1 1-15,-3 0-1 16,0 3 0-16,0-4 0 16,3 1 1-16,4 0-1 15,0 0 1-15,0-1-1 16,-4 4 0-16,1 0 1 15,-8-3 0-15,0 3 0 16,1 0 0-16,-1 3 0 16,0-4 1-16,1 1-1 15,2 0 0-15,5 3 0 16,-1-3 0-16,1 0-1 16,2 0 0-16,-6 0 0 15,-3-1 0-15,-1 1 0 16,0 0 0-16,4 0 0 15,-3 0 0-15,-1 3 0 0,7-3 0 16,4 0 0-16,0 0 0 16,4-1 0-16,-8 1 0 15,-3-3 0-15,0 0 0 16,0 3 0-16,-1-4 0 16,1 4 0-16,0 3 0 15,3 0 0-15,1-3 0 16,6 3 0-16,-3 0 0 15,-3 0-1-15,-1-3 1 0,-3 0 0 16,3 3 1 0,22 0-1-1,-1-3 0-15,1-1 0 16,-1 1 1-16,-6 3-1 16,-8-3 0-16,-3 3 0 15,0-3 1-15,0 3-1 16,0 0 0-16,-4 0 0 15,1 0 0-15,6-3 0 16,4 6 0-16,-3-3 0 16,-1 0 0-16,-3 0 0 15,-4 0 0-15,1 0 0 16,-1 0 0-16,1-3 0 16,-4 3 0-16,6-3 0 15,-2 3 0-15,3-6 0 16,-4 6 0-16,1-7 0 15,-5 7 0-15,-2-3 0 0,-4 3 1 16,-1 0-1-16,1 0 0 16,-4-3 1-16,4 3 0 15,-7 3 0-15,0-3 0 16,-1 3 0 0,5 0 0-16,-1-6 0 0,-3 6 0 15,3-3-1-15,-3 0 1 16,0 0 0-16,-8 0 0 15,8-3 0-15,-4 6 0 0,-3-3 0 16,-4 0 1-16,-3-3-1 16,-4 0 0-16,0-3 0 15,0 3 0-15,-3 6-1 16,-1 0 1-16,-3-3-1 16,0 3 0-16,0-6 0 15,0 6 0-15,-3-3 0 16,-4 0 0-16,7 0-4 15,-7 0 0-15,4-6-7 16,-1 0 0-16,1-10-10 16,-4-9 1-16</inkml:trace>
  <inkml:trace contextRef="#ctx0" brushRef="#br0" timeOffset="37071.3848">3309 6516 37 0,'0'3'18'0,"4"-6"-17"16,-1 3 18-16,1-6-19 16,3-1 1-16,3-2-1 15,4 3 1-15,4-7-1 16,0 0 0-16,3-2 1 16,-4-4 0-16,5 3-1 15,-1-2 1-15,0-1-1 16,7-6 1-16,4 9 0 15,7 0 0-15,0-3-1 16,3 1 0-16,4-1 0 16,0-3 1-16,-1 3-1 0,5 0 1 15,-1 0-1-15,1 4 0 16,-1-1 0 0,11 0 1-16,-7 4-1 0,7-4 1 15,-4 0-1-15,-3 1 1 16,0 5 0-16,4-5 0 15,-4-1 0-15,-4 7 0 16,4-1-1-16,3 1 1 16,1-1-1-16,-1 10 0 0,-3 0 0 15,-4 7 1-15,1-1-2 16,-1 3 1-16,-6 4 0 16,2-1 1-16,-2-2-1 15,-4-1 0-15,3 7 0 16,4-4 1-16,-4 4 0 15,4 0 0-15,0 3 0 16,-4-4 0-16,-3 1 0 16,3 0 0-16,1 6 0 15,-8-7 0-15,4 10 0 16,0-6 0-16,-1 3-1 16,5-3 0-16,-1 0 0 15,0 0 1-15,1 3-1 16,-1 0 0-16,-3-1 0 15,0-2 0-15,-4-3 1 16,-3 3 0-16,-11-7 0 16,0 1 0-16,-3-7 0 15,-1 4 1-15,-3-4 0 0,4 0 0 16,-11-6 0-16,0 3 0 16,0-3 1-16,0-3 0 15,0-3-1-15,-3-4 1 16,-1-5-2-16,-3-7 1 15,0-3-1-15,0-7 1 16,-3-5-2-16,-1-1 1 16,1-3-1-16,-1 1 1 15,1-1-1-15,-1 3 0 16,1 1 0-16,3 2 0 0,0 7 0 16,0 0 0-16,0 2-1 15,0 5 1-15,0 8-1 16,0-3 1-16,0 7 0 15,0 9 0-15,3 3 0 16,1 10 0-16,3 2-1 16,0 4 1-16,0 6-1 15,3 3 1-15,1 4-1 16,3-4 1-16,-3 0-1 16,3-3 1-16,-4 3-1 15,5-2 1-15,-5 8 0 16,1-9 0-16,-4 0 0 15,3-3 1-15,-10-3-1 16,7-3 0-16,-7-7 0 16,4 4 1-16,-4-4-1 15,-4 4 1-15,-3-4 0 0,0-3 0 16,-7 1 0-16,0-4 1 16,-4 0-1-16,-3 3 1 15,0 0-1-15,-4-3 1 16,-3 4-1-16,-4-1 0 15,-3 0-1-15,0 4 1 16,0-4-1-16,-1 0 1 16,1-3-1-16,3 4 1 0,8-1-2 15,2-3 1 1,8 0-3-16,-7 0 1 0,7 0-2 16,0 1 1-16,3-4-6 15,4 3 1-15,0-3-11 16,4 3 1-16</inkml:trace>
  <inkml:trace contextRef="#ctx0" brushRef="#br0" timeOffset="38509.6419">10742 5926 44 0,'-39'-31'22'0,"25"34"-20"0,11-3 22 16,-1 3-24-16,1-6 1 16,-1 3 0-16,1 0 0 15,-5 6-2-15,-2 4 1 16,-4 2 1-16,-7 20 0 0,-4 5-1 16,0 10 1-16,4 7 0 15,0 11 0-15,0 4 0 16,7 7 0-16,-4-7 0 15,11-7 0-15,0-2 0 16,7-4 0-16,3-5-1 16,4-7 1-16,4-10 0 15,3-6 0-15,4-6 0 16,3-6 0-16,0-4-1 16,0-2 1-16,0-4 0 15,1-6 0-15,-5-6-1 16,-3-4 1-16,-3-2 0 15,0-4 0-15,-4 4-1 16,-4-4 1-16,-3 3-1 16,-3 4 1-16,-4-4-1 15,-4 4 1-15,-3-3-1 16,-4 2 0-16,1-2 0 16,-5 12 1-16,1-4-1 15,0 8 0-15,0-4-1 0,0 6 1 16,-4 3 0-16,0 4 1 15,4 2-1-15,0 7 0 16,3 0-3-16,11 3 0 16,7 7-5-16,11-4 1 15,7-6-8-15,3-9 0 16</inkml:trace>
  <inkml:trace contextRef="#ctx0" brushRef="#br0" timeOffset="38869.2262">11606 6114 49 0,'-14'7'24'0,"18"5"-31"16,-1-5 41-16,4 5-34 15,8 7 1-15,2 0-1 16,8 3 0-16,3 9-1 16,0 0 1-16,8-2 0 15,2-1 1-15,5 6-1 16,-1-9 0-16,4 4-1 0,-7-4 1 15,0-3-2-15,-8 3 0 16,-3-3-4-16,-3 0 1 16,0 0-8-16,-4-7 1 15</inkml:trace>
  <inkml:trace contextRef="#ctx0" brushRef="#br0" timeOffset="39139.5977">12097 6030 56 0,'-43'-10'28'0,"-6"13"-38"0,31 4 53 0,-10 5-44 16,0 10 1-16,-7 10-2 15,3 5 1-15,-3 10 0 16,3 13 1-16,0 3-2 15,0-4 1-15,1-2-1 16,6-4 0-16,0-3-2 16,8 0 1-16,3-9-6 15,6-6 0-15,5-7-4 16,3-9 0-16</inkml:trace>
  <inkml:trace contextRef="#ctx0" brushRef="#br0" timeOffset="39469.8793">11578 6491 66 0,'-21'-16'33'0,"17"16"-52"0,4 0 69 0,8-3-51 16,2-3 0-16,11-4-3 15,11-5 1-15,7-7 2 16,10 0 1-16,4 0-3 16,4 3 0-16,3 0-1 15,-4 7 0-15,-7-1 0 16,-3 4 1-16,0 5-4 15,-4 1 1-15,-3 10-7 16,-7-1 0-16</inkml:trace>
  <inkml:trace contextRef="#ctx0" brushRef="#br0" timeOffset="39756.226">11677 6030 61 0,'-32'6'30'0,"18"44"-45"0,14-37 58 16,7 12-44-16,4 9 0 0,3 20-5 15,3 11 1-15,5 1 3 16,-1 3 1-16,4-6-9 16,-4-7 1-16,3-2-5 15,1-13 0-15</inkml:trace>
  <inkml:trace contextRef="#ctx0" brushRef="#br0" timeOffset="40358.895">13063 6121 61 0,'-21'-7'30'0,"25"4"-46"0,3-3 60 16,7-3-45-16,4-4 1 15,10 1-2-15,0-10 1 16,4 6 1-16,3-12 1 15,4 6-2-15,0 0 1 0,-4 0-1 16,-3 6 1-16,-4 7 0 16,0 9 1-16,0 6 0 15,-7 10 0-15,-3 15 0 16,-4 0 0-16,-14 10 0 16,0 6 1-16,-7-3-2 15,-3 3 1-15,-8 6-1 16,0 1 1-16,-6-7 1 15,2-6 0-15,5-10 1 16,-1 0 0-16,4-3 0 16,3-6 1-16,4 0-1 15,4-3 1-15,3 0-2 16,7 0 1-16,7 0-3 16,7-7 1-16,7 1-1 15,15-1 0-15,6 1-1 16,11-7 0-16,-3-3-2 15,-1 0 0-15,0-6-6 16,1 3 1-16,-4-6-11 0,-7 0 0 16</inkml:trace>
  <inkml:trace contextRef="#ctx0" brushRef="#br0" timeOffset="42201.4168">3845 10138 46 0,'-14'0'23'0,"32"9"-23"0,-11-9 23 0,3 3-24 16,5 3 1-16,9 1-1 15,4 5 1-15,8-2 0 16,3 5 0-16,10 4-1 15,7 9 1-15,1-6 0 16,-1 7 0-16,-3 2 0 16,4 3 0-16,10 1 0 15,-7-1 1-15,0-5-1 16,10-1 1-16,4-3 0 16,0-3 0-16,-3-3 1 15,7-4 0-15,3-2-1 16,-4-4 1-16,8 1 0 15,-4-1 0-15,-7-3-1 16,-7 1 1-16,0-1-2 16,-7 0 1-16,-3 1 0 0,-4-4 0 15,3 0-1-15,-3 0 1 16,3-3-1-16,4 0 1 16,-3 0-1-16,-4 0 1 15,-4-6 0-15,-3-1 0 16,0-2 0-16,-11 3 0 15,11-7-1-15,-4 1 1 16,4-1 0-16,-4-3 0 0,4-2-1 16,4 2 1-16,-1 0-1 15,-7-6 0-15,-3 0 0 16,-7 4 1-16,0-1-1 16,-4-3 0-16,0 3 0 15,-3 3 0-15,-4 1 0 16,-3 2 0-16,-1 0 0 15,-3 7 1-15,-3 0-1 16,-4 0 1-16,0 3-1 16,-3-1 1-16,-4 4-1 15,0 0 1-15,-4 0-1 16,1 0 1-16,-4 0-1 16,-4-3 1-16,0 3-1 15,-3 0 0-15,0 3 0 16,0-6 1-16,-7 6-1 15,0-3 1-15,-8-6-1 16,-2 6 1-16,-8 0-1 16,0-6 1-16,0 0-1 0,4-1 0 15,-4 7 1-15,4-6 0 16,3 6 0-16,4 0 1 16,3-3-1-16,4 3 1 15,7 0-1-15,0-6 0 16,7 6-1-16,7 0 0 15,7 0-1-15,11 0 1 16,3 0-2-16,18-7 1 16,3 7 0-16,7-6 0 15,8-3 0-15,-8 2 1 0,4-5-1 16,-4 2 1-16,1 4 0 16,-4 3 0-16,-4 3 0 15,-7-3 0-15,1 9 0 16,-8 7 0-16,-7 2 1 15,-3 10 1-15,-4 7-1 16,-7 2 0-16,-4 1 0 16,-3 2 1-16,0 4-1 15,-3 0 0-15,-1 0-1 16,-3-4 1-16,0-2-1 16,0-1 0-16,0 1-3 15,3-1 1-15,1-2-7 16,3-10 0-16,7-7-9 15,7-5 0-15</inkml:trace>
  <inkml:trace contextRef="#ctx0" brushRef="#br0" timeOffset="43223.2771">11391 8190 43 0,'-32'-3'21'0,"-28"-9"-21"0,53 12 29 16,-3 3-26-16,-4 0 1 15,-4 0-1-15,-3 0 1 16,-4 3-6-16,-3 1 1 16,0 2 3-16,-7 7 0 15,-4 3-2-15,-7 3 1 16,-7 3-1-16,-4 0 1 0,5 3 0 16,6-3 1-16,7-3-1 15,7 0 0-15,7-3-1 16,8-7 1-16,6 10-1 15,11 3 1-15,7 0-2 16,14 4 0-16,4-1 0 16,10 0 0-16,4 7 0 15,4-4 1-15,-5 3 0 16,5 4 0-16,-4 0 0 16,-1 2 1-16,1 1-1 15,-4-3 1-15,-3 9-1 16,-7 0 1-16,-4-3 0 15,-7-3 0-15,-7-1 0 16,-7 1 0-16,-3-13 0 16,-4 1 1-16,-8-4-1 15,-2-10 1-15,-8-5-1 0,-3-4 1 16,0-9-1-16,-4-7 1 16,0-5-2-16,4-10 1 15,7-7 0-15,3-5 0 16,15-7-1-16,6-6 0 15,11-10 0-15,4 4 0 16,3-7-1-16,0 3 1 16,4-6-1-16,3 7 1 15,0-4 0-15,1 4 0 16,-5 5-1-16,-3 10 0 0,-3-3 0 16,-4 10 1-16,-7-1-1 15,0 13 1-15,-7 6-4 16,-3 7 1-16,-8 5-4 15,-3 11 0-15,0 2-9 16,3 9 0-16</inkml:trace>
  <inkml:trace contextRef="#ctx0" brushRef="#br0" timeOffset="43553.4504">12284 8209 72 0,'-7'13'36'0,"10"46"-56"0,4-43 68 16,7 9-49-16,8 10 1 15,13 5-1-15,11 4 1 16,3 6-1-16,0-3 0 16,-3 0-2-16,-3 4 1 15,-1-1-4-15,0-6 1 16,1-7-3-16,-8-2 1 16,0-4-8-16,-7-9 1 0,-3-6 0 15,-4-13 1-15</inkml:trace>
  <inkml:trace contextRef="#ctx0" brushRef="#br0" timeOffset="43810.7658">12774 8388 55 0,'-32'3'27'0,"4"16"-40"16,21-13 58-16,-4 7-44 15,-3 5 0-15,-7 4 0 16,7-3 1-16,-18 22-2 16,-6 6 0-16,-8 6 1 15,3 4 1-15,1-7-2 0,3-12 1 16,-7 12-3 0,4-3 0-16,7-6-6 0,3-4 0 31</inkml:trace>
  <inkml:trace contextRef="#ctx0" brushRef="#br0" timeOffset="44063.1312">12333 8695 57 0,'11'-6'28'0,"63"6"-30"0,-50-3 35 0,15-3-34 15,7-1 1-15,4 1-3 16,6-3 1-16,4 2-1 16,3-5 1-16,8-1-6 15,-4 4 1-15,0-1-8 16,-7 1 1-16</inkml:trace>
  <inkml:trace contextRef="#ctx0" brushRef="#br0" timeOffset="44303.6134">12506 8328 65 0,'-25'35'32'0,"18"71"-48"0,18-68 64 16,3 18-52-16,11 20 1 16,3-1-11-16,0-3 1 15,4 3 5-15,-4 4 1 0</inkml:trace>
  <inkml:trace contextRef="#ctx0" brushRef="#br0" timeOffset="44665.9151">13854 8360 68 0,'-25'18'34'0,"14"23"-49"0,11-25 62 16,4 9-49-16,-1 13 0 15,4 2-2-15,-3 17 1 16,-1 2 3-16,1 1 1 16,0-4-5-16,-1 1 0 15,1-4-1-15,3-6 0 16,0-3-5-16,-4-9 1 16,4-10-5-16,-3-10 0 15</inkml:trace>
  <inkml:trace contextRef="#ctx0" brushRef="#br0" timeOffset="45132.0318">14323 8262 64 0,'7'0'32'0,"25"-9"-48"16,-22 9 64-16,11-3-50 16,11 0 0-16,-4 0-2 15,1 9 0-15,6-6 4 16,-3 9 0-16,-4 4-3 16,-7-1 1-16,-3 10 1 15,-8 10 0-15,-10-1 1 0,-7 13 0 16,-3 9 1-16,-5 7 0 15,-2-1-1-15,-1 4 1 16,-3-6 0-16,0-7 0 16,3-6 0-16,1-4 1 15,2-5 0-15,5-7 0 16,-1-6 0-16,4 0 1 16,4-6-2-16,3-4 1 15,7-2-1-15,10-4 0 0,12-6-1 16,13-6 1-16,18-4-2 15,7-9 1-15,11-2-4 16,6-11 1-16,22-9-6 16,3-3 0-16,-3 1-8 15,-7-1 1-15</inkml:trace>
  <inkml:trace contextRef="#ctx0" brushRef="#br0" timeOffset="45565.5319">16683 6883 77 0,'-18'-19'38'0,"8"35"-58"0,10-16 76 15,7 0-57-15,7-4 1 0,7 4-2 16,11-6 1-16,10 3 0 16,4-6 0-16,7 2-3 15,-11 4 1-15,22-6-3 16,-1 3 1-16,-3-4-3 16,4 4 0-16,-1 0-3 15,-6 2 0-15,-8 1-4 16,-10 6 0-16</inkml:trace>
  <inkml:trace contextRef="#ctx0" brushRef="#br0" timeOffset="45850.0837">16993 7344 79 0,'25'9'39'0,"14"-9"-61"0,-22 0 82 16,15 0-60-16,14-3 0 15,18 0 0-15,17-3 1 16,3-4-4-16,12-6 0 15,-5 1-5-15,12-1 1 0,6-6-13 16,-14 10 1-16</inkml:trace>
  <inkml:trace contextRef="#ctx0" brushRef="#br0" timeOffset="53806.8216">10100 6939 41 0,'-3'-22'20'0,"3"22"-20"16,0 0 21-16,3-6-21 15,4-3 0-15,0 2 1 16,4-8 0-16,-1 2-1 15,4 0 1-15,4-5 2 16,3 2 0-16,0 0 1 16,8-3 0-16,-5 1 0 15,-3-4 0-15,4 3-1 16,0 3 1-16,0-6-3 16,-1-3 1-16,1-3-1 15,3 3 1-15,-3-3-2 16,3-1 1-16,4-8-1 15,7-4 0-15,-1 0 0 0,-9 10 0 16,27-13 0-16,-14 10 0 16,22-14 0-16,-4 5 0 15,0-8-1-15,7-2 1 16,-4 3-4-16,1-7 1 16,3-2-6-16,0-4 1 15,-4 10-7-15,-13 6 0 16</inkml:trace>
  <inkml:trace contextRef="#ctx0" brushRef="#br0" timeOffset="55489.3228">12026 4653 44 0,'-28'-16'22'0,"21"16"-20"15,7 0 22-15,0 0-24 16,0-6 1-16,0 6-1 16,0 0 1-16,3 3-1 0,-3-3 0 15,0 3 2 1,4 1 0-16,0-1 0 0,-4 0 1 15,3 6 0-15,1-2 0 16,-4 5 0-16,3 10 1 16,-3-6-2-16,4 6 1 15,-1 9-2-15,1 0 1 16,-1 10-2-16,1-9 1 16,-1-1-1-16,4 0 1 0,0-3-1 15,0-2 1-15,-3-5-1 16,3 1 0-16,-3-3-2 15,-1 0 1-15,-3-3-5 16,4 6 0-16,-8 0-10 16,-10 18 1-16</inkml:trace>
  <inkml:trace contextRef="#ctx0" brushRef="#br0" timeOffset="57740.5233">15353 7971 36 0,'-4'-6'18'0,"1"15"-16"16,-1-6 18-16,1-3-19 15,-1 0 0-15,-3 6 1 16,4 7 0-16,-4-1-2 16,-4 7 0-16,-3 3 2 15,-4 0 0-15,4 0 0 16,-7 3 0-16,0 0-1 16,0 0 1-16,-4 7 0 15,0-7 0-15,-6 3 0 16,-1 3 0-16,-3 4 0 0,-1 3 0 15,-3-4 0-15,-6 10 1 16,-5 0-1-16,-6 3 0 16,3 3-1-16,0 3 0 15,0 7 0-15,0-4 0 16,4 1-1-16,-1-7 0 16,8 3-1-16,-4 10 1 15,0-10 0-15,7-9 0 16,4 0-2-16,0-9 1 0,7-4-3 15,3-12 0-15,4 0-3 16,7-10 0-16,0-3-7 16,3 4 0-16</inkml:trace>
  <inkml:trace contextRef="#ctx0" brushRef="#br0" timeOffset="60770.951">15946 8538 29 0,'-32'0'14'0,"21"-12"-7"16,8 9 14-16,-1 0-20 16,4-1 0-16,0 4 0 15,0 0 0-15,0 0-1 16,0-6 0-16,0 6 2 15,7-6 0-15,4 0-1 16,3-1 1-16,-3 1 0 16,-1 0 0-16,1-4-1 15,-1 1 0-15,1 0 0 16,3-1 0-16,0 1-1 0,4 3 1 16,-1-1-1-16,1 4 1 15,3 3-2-15,0 0 1 16,0 3 0-16,-3 0 0 15,0 4 0-15,-1 2 1 16,8 0-1-16,-4 4 0 16,0 3 1-16,1 6 0 15,-8-4-1-15,3 8 1 0,-3-1-1 16,1 0 1-16,-5 0 0 16,-3 9 0-16,0-9 0 15,-7 4 1-15,0-1-1 16,-3 0 0-16,-4-3 1 15,0 0 0-15,-4 0-1 16,-7-3 0-16,4 0 0 16,0 0 0-16,0-3 0 15,-4 0 0-15,4-4 0 16,0 1 0-16,4-3 0 16,-1-4 0-16,0 0 0 15,1-2 0-15,-1-1-1 16,4 0 1-16,0 1-1 15,4-1 1-15,-1-3-1 16,4 0 0-16,4 3-1 16,6-6 1-16,1 0 0 15,3 0 0-15,14-3 0 16,4-3 0-16,10 0 0 0,4-1 0 16,-4-2 0-16,1 3 0 15,3-1 0-15,-4 1 0 16,0 0 0-16,1 3 0 15,-1 0 0-15,-3 0 0 16,3 3 0-16,0 0 0 16,-3 0-4-16,-3 0 1 15,-1 0-6-15,-7 0 0 16,0-4-6-16,-10-2 1 16</inkml:trace>
  <inkml:trace contextRef="#ctx0" brushRef="#br0" timeOffset="66216.093">16669 8131 31 0,'-14'-10'15'0,"7"7"-11"0,7 3 16 15,0-3-18-15,0-3 0 16,-4 6 1-16,4 0 0 16,0-3-4-16,0 3 0 15,0-3 3-15,0 3 1 16,0 0-1-16,4-7 0 15,-4 7 0-15,0 0 0 16,0 0 0-16,0 0 1 16,0 0-1-16,3-6 1 0,-3 6-1 15,4-6 0-15,-4 6 0 16,0 0 0-16,0 3-2 16,0-3 1-16,0 0-1 15,0 0 1-15,0 0-1 16,0 0 0-16,0 3 0 15,0-3 1-15,0 0-1 16,0 3 1-16,0-3-1 16,0 0 1-16,0 6-1 15,0 1 1-15,0-1-1 16,0 3 0-16,0 4 0 16,0-4 0-16,0 4 0 15,-4-1 0-15,1 1 0 16,-1 3 1-16,1-4-1 15,-1 4 0-15,0 3 0 16,1-4 0-16,-1-2 0 16,1 3 0-16,-1-1 0 15,1 1 1-15,-1 6-1 16,1-6 1-16,-4 2-1 0,3-2 1 16,1 3-1-16,-1-3 1 15,-3 2-1-15,0 1 0 16,4 6 0-16,-1 0 1 15,-3-3-1-15,3 3 0 16,-3 0 0-16,0 1 0 16,0 2 0-16,-3-6 1 15,-1 0-1-15,0 0 0 16,-3 0 0-16,-3 6 0 16,3-6 0-16,3 3 1 0,-3-3-1 15,-4 0 0-15,4 0 0 16,4 3 1-16,-5-3-1 15,1 6 0-15,4-6 0 16,-1 0 0-16,-3 6 0 16,7 0 1-16,0 7-1 15,-4-7 0-15,-3 0 0 16,4 0 0-16,-1 4 0 16,1-1 0-16,-1 0 0 15,4-2 0-15,-4-1 0 16,4-3 1-16,-3-3-1 15,3-3 1-15,-4 3 0 16,4-3 0-16,0-1-1 16,0 1 1-16,0 0-1 15,0-3 1-15,0-1-1 16,0-2 1-16,3 3 0 16,1-7 0-16,-1 0 0 0,1 1 1 15,-1-4-1 1,0 0 1-16,4-3-1 0,0 1 0 15,0-1 0-15,0-3 0 16,0 3-1-16,0-3 0 16,0 0 0-16,0 0 1 15,0 0-2-15,0 0 1 0,4 3-1 16,0-3 1-16,-1 0-2 16,1 0 1-16,-4 0-1 15,3 0 0-15,1 0-3 16,-4 0 0-16,7 0-4 15,0-3 0-15,-4-7-8 16,-3-8 1-16</inkml:trace>
  <inkml:trace contextRef="#ctx0" brushRef="#br0" timeOffset="68091.7898">13190 7014 29 0,'-14'-9'14'0,"4"-7"-12"16,10 10 15-16,0 3-15 15,-4 0 1-15,1-4 1 16,3 1 0-16,0 6-5 16,-4-6 1-16,4-3 3 15,0-4 1-15,0 0-2 0,4 1 1 16,-1-1 0-16,4-5 1 15,0 2-2-15,0-6 1 16,0 3-1-16,0 0 1 16,0 0-1-16,4 1 0 15,0-4-1-15,-1 3 0 16,4-6 0-16,0 3 0 16,4-3-1-16,0 0 1 15,3-7-1-15,0-2 1 16,0-1-1-16,0 1 1 0,1 2-1 15,6-5 1-15,0 2-1 16,0 4 0-16,4-3 0 16,0-4 0-16,3-3 0 15,4 0 0-15,-4-6 0 16,0 0 1-16,4-6-1 16,-4-7 0-16,1 1 0 15,-1 6 1-15,-3-1-1 16,0 4 0-16,-4 6 0 15,-4 6 1-15,5 4-1 16,-1 3 0-16,-3-1 0 16,-4 4 0-16,7 3 0 15,-3 3 0-15,-4 3-1 16,0 7 1-16,-3-1 0 16,-1 4 0-16,-3 2-1 15,0 1 1-15,4 0 0 16,-4 3 0-16,-7 0 0 0,4 3 0 15,-1 0-1-15,-2 0 1 16,-5 3 0-16,4 0 0 16,-3-6-1-16,-4 3 1 15,0 0 0-15,3 3 0 16,-3-3 0-16,0 0 1 16,0 0-1-16,0 0 0 15,0-3 0-15,0 3 1 16,0 0-2-16,0 3 1 0,0-3-4 15,4-6 1-15,-4 6-12 16,3-10 1-16</inkml:trace>
  <inkml:trace contextRef="#ctx0" brushRef="#br0" timeOffset="70746.357">20274 4951 60 0,'-10'-53'30'0,"17"40"-29"16,-4 16 31-16,-3-3-32 16,0 0 1-16,4 0 0 15,3 3 1-15,0 1-1 16,3 8 1-16,1 4 2 15,-4-1 0-15,0 11 1 16,0 8 0-16,4 13-1 16,-1 16 0-16,1 0-2 0,-1 6 0 15,1 0-1-15,0 6 0 16,-1-3-1-16,4 3 0 16,4 0 0-16,-4 1 1 15,0-7-1-15,0-3 0 16,0-7 0-16,1-9 1 15,-5-6-1-15,1-9 0 16,-1-7-4-16,1-6 1 16,-4-6-7-16,0-10 0 0,0-9-11 15,-3-10 1-15</inkml:trace>
  <inkml:trace contextRef="#ctx0" brushRef="#br0" timeOffset="71166.8653">19893 6742 73 0,'-7'-10'36'0,"39"-9"-47"0,-7 10 63 15,6 0-52-15,22-7 1 16,11-9-1-16,6 3 0 15,8-6 0-15,7-1 0 16,10-5 0-16,11 3 1 16,-8-1-1-16,5-2 1 0,-1 2-1 15,4 1 0-15,7 9-4 16,-32 6 0 0,18 1-9-16,-11 5 1 0,-18 17-7 15,-10 2 0-15</inkml:trace>
  <inkml:trace contextRef="#ctx0" brushRef="#br0" timeOffset="71976.6163">21188 7039 63 0,'-71'-18'31'0,"18"15"-39"0,43-1 57 15,-4 1-50-15,-4 6 1 16,0 1 0-16,-3-1 0 15,-3 6 0-15,-8-3 0 16,7-3-1-16,0 4 1 16,4-1 0-16,0 3 0 15,3 1-1-15,4-1 1 16,4 1-1-16,3 2 1 0,7-2-1 16,7 5 1-16,7 4-1 15,11-6 1-15,3-1 0 16,7-2 0-16,14 2 0 15,1 1 0-15,6-1 0 16,4 7 1-16,4 0-1 16,-4 0 0-16,-7 3 0 15,-4 0 1-15,-3 6-1 16,-4 3 0-16,1 4 1 16,-8 5 0-16,-3-2 1 15,-8-7 0-15,-3 4 0 16,-6-1 0-16,-8 1 0 15,-4-7 1-15,-6 0-1 16,-8 4 0-16,-3 2-1 16,-4-2 0-16,1-4 0 15,-1-3 0-15,-7-3-1 0,-3-3 1 16,-4-10 0-16,4 0 0 16,0-5 0-16,-4-8 1 15,4-2-1-15,0-6 1 16,3-7-1-16,4-3 0 15,3-13-1-15,8-2 1 16,3-13-1-16,3-16 0 16,15 3-1-16,6-6 1 15,4 0-1-15,8 0 1 0,-5-6 0 16,5 3 0-16,-5 6 0 16,-6 6 0-16,-4 13 0 15,-7 6 0-15,-3 10 0 16,-1 6 0-16,-6 3-2 15,-8 3 0-15,0 10-5 16,-10 3 1-16,-18 18-14 16,-6 4 0-16</inkml:trace>
  <inkml:trace contextRef="#ctx0" brushRef="#br0" timeOffset="84625.237">2900 6920 31 0,'-21'-9'15'0,"10"-7"-10"16,11 16 15-16,0 0-21 16,0-6 1-16,4 3-1 15,3 0 1-15,7 0 0 16,3-1 0-16,-2 4 0 16,2-6 0-16,4 0 0 0,8 0 1 15,2-1-1-15,5-5 1 16,2 2 0-16,5 1 1 15,-4 0-1-15,-1-1 0 16,1-2 0-16,3-1 1 16,-3 1 0-16,4-1 0 15,2 0-1-15,1 4 0 16,4-4 0-16,6 4 1 16,4 0-2-16,0-1 1 0,-7 1-1 15,7-4 0-15,0 4 0 16,0 0 1-16,7-4-1 15,0 4 1-15,4 2-1 16,-11 1 1-16,0 0 0 16,-1-1 0-16,1 1-1 15,4 0 1-15,-1 0 0 16,1-1 0-16,3 1 0 16,4 3 0-16,-11 0 0 15,-1 0 0-15,1-4 0 16,0 4 0-16,-3-3 0 15,-4 6 0-15,7-3 0 16,-4 0 0-16,1 3-1 16,-1-3 1-16,-3-1 0 15,-7 1 0-15,3-3 0 16,-10 3 0-16,0-3 0 16,-4-1 1-16,0 7 0 0,-6-3 0 15,-1-3 0-15,-3 3 0 16,-4-3-1-16,-4 2 1 15,1 1-1-15,-4 0 0 16,-3 3-1-16,-1 0 1 16,1-3-1-16,-4 0 1 15,0 3-1-15,0-3 1 16,-7 3 0-16,0 0 1 16,0 0 0-16,0 0 0 15,4-7 0-15,-1 4 0 16,1 3-1-16,-4 0 1 0,0 0 0 15,0 0 0-15,0 0-2 16,0 0 1-16,0 0-1 16,0 0 1-16,10-3-5 15,4 6 1-15,-3-3-16 16,3 3 1-16</inkml:trace>
  <inkml:trace contextRef="#ctx0" brushRef="#br0" timeOffset="86424.4975">4247 12141 36 0,'-31'-3'18'0,"24"-9"-18"0,7 12 18 0,0 0-18 15,7 0 0-15,0-3 1 16,3 3 0-16,12 0-1 16,-8 3 0-16,10-6 1 15,1-1 1-15,0 1 0 16,-1-3 0-16,12 3 0 16,-12-6 0-16,12 2 0 15,-1 1 0-15,4 0-1 16,7-4 1-16,3 1-1 15,11-1 0-15,3-5 0 16,4 2 0-16,11-6 0 16,3 1 0-16,18-1 0 15,-4-6 0-15,4 3 0 16,3 0 0-16,8 0 0 16,10 0 1-16,-11 3-2 15,0 0 1-15,1 0-1 16,-1 4 1-16,0-1 0 0,-3 0 0 15,-7 1 0-15,0-1 1 16,-11 4-1-16,4-4 1 16,-1 3-1-16,-9 1 0 15,-5-1 0-15,-6 7 1 16,-11 0-1-16,-11-1 1 16,-3 4-1-16,-7 6 0 15,-7-9 0-15,-4 6 1 16,-7 0 0-16,-3-3 1 15,-4 6 0-15,-4-3 0 0,-3-3 1 16,0 3 1-16,0 3-1 16,-7-3 0-16,4-3-2 15,-4 3 1-15,4 3-2 16,-4-3 1-16,0 0-2 16,0 0 1-16,0 0-1 15,0 0 0-15,0 0 0 16,3 3 1-16,-3-3-1 15,0 0 0-15,4 0 0 16,-4 0 1-16,0 0-1 16,0 0 0-16,0 0-1 15,0 0 1-15,0 0 0 16,0 0 0-16,0 0 0 16,0 0 0-16,0 0 0 15,0 0 0-15,0 0 0 16,0 0 1-16,0 0-1 15,0 0 0-15,3-6 0 0,-3 6 0 16,0 0 0-16,0 0 0 16,0 0 0-16,0 0 0 15,0 0 0-15,0 3 0 16,0-3 0-16,0 0 0 16,0 0-2-16,4-6 1 15,3 6-6-15,3-3 0 16,8-10-14-16,14-2 0 15</inkml:trace>
  <inkml:trace contextRef="#ctx0" brushRef="#br0" timeOffset="87640.2693">17364 9743 85 0,'-36'0'42'0,"44"-13"-37"15,-8 13 43-15,3-3-48 16,-3 3 1-16,0 0 1 0,0 0 0 16,7-3-1-16,-7 3 0 15,0-7 2-15,0 7 0 16,0 0 0-16,0 0 0 16,0 4-1-16,4-11 0 15,-1 7-1-15,-3 0 1 16,0 0-2-16,0 0 0 15,0 0 0-15,0 0 0 16,0 0-1-16,0-6 1 0,4 9-2 16,-4-3 1-16,0 0-5 15,7 0 0-15,0-3-11 16,7-9 0-16,0 2-9 16,-14 1 1-16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1-25T04:09:40.59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3408 2082 46 0,'-11'-19'23'0,"15"25"-27"16,3-9 24-16,3 3-20 15,5-3 0-15,9 3-1 16,-3-9 1-16,11 2 0 16,14 1 0-16,-4 6 0 0,8-3 0 15,-1 3 0-15,1-3 0 16,2 0 0-16,5-4 0 16,3 4 0-16,10-6 0 15,8 3 0-15,3-1 0 16,-3-2 0-16,3-4 0 15,-7 4 0 1,11-1 0-16,-4 1 0 0,7 6 0 16,-10 3 0-16,-1 0 0 0,1 0 0 15,3 0 0-15,4-6 0 16,-1 3 0-16,1 3 0 16,-4 0 0-16,-3 0 0 15,3 0 1-15,-11 0-1 16,8 3 1-16,3 3-1 15,0-6 1-15,-7 0-1 16,-3 0 1-16,3 0-1 16,-3 0 0-16,-4 6 0 15,10-3 0-15,4 0 0 16,-10-3 0-16,3 0 0 16,-7-3 1-16,-3 0-1 15,-1-3 1-15,-7 0-1 16,4 3 1-16,4-4 0 15,-4 1 0-15,0 6 1 16,-4 0 0-16,-3 0-2 16,-3-3 1-16,-1 9-1 15,4-3 0-15,0 4 0 0,3-4 1 16,8 3-1-16,6-3 0 16,-6-3 1-16,-4 3 0 15,0 0 0-15,0-3 0 16,3-3-1-16,-6 3 0 15,10 0 0-15,7 0 0 16,-4 3-1-16,-6-3 0 16,-1 3 0-16,1-6 0 15,3 3 1-15,-4-3 0 16,8 0 0-16,3 0 0 0,0 3 0 16,-3 0 0-16,-4-9 1 15,0 9 0-15,-4-7 0 16,-3 1 0-16,7-3-1 15,-3 5 1-15,-1 4 0 16,-3-6 1-16,-3 6-2 16,-4 0 1-16,-1-3-1 15,-2 3 1-15,-1 0-1 16,4 0 1-16,-7 3-1 16,0 0 0-16,0-3 0 15,0 0 1-15,-4 0-1 16,-3 3 0-16,0 1 1 15,-8-11 0-15,1 1 0 16,-4 3 0-16,-7 3 0 16,-3 0 0-16,0-6-1 15,-1-1 1-15,1 4-2 16,3-6 1-16,0-4-6 16,4 4 0-16,3-4-9 15,-3-5 1-15</inkml:trace>
  <inkml:trace contextRef="#ctx0" brushRef="#br0" timeOffset="2939.2594">17336 2816 55 0,'0'-10'27'0,"-4"7"-27"0,4 3 28 0,0 0-24 16,0 0 0-16,0 0 2 15,0 0 1-15,4-6-7 16,-4-1 0-16,0 1 6 16,0 6 1-16,3-3-2 15,1-3 0-15,-4 6-1 16,0 0 0-16,0 0-2 15,0 0 0-15,0 0-1 0,3-6 1 16,4 2-2-16,-7 4 1 16,4 0-1-16,-1 0 1 15,-3 0 0-15,0 0 0 16,0 0 0-16,7-3 0 16,-3 3 0-16,-1 0 0 15,4 0 0-15,0 0 0 16,-7 0-1-16,4-3 1 0,-4 3-1 15,0 0 1-15,0 0 0 16,3 0 1-16,-3 0-1 16,4 0 0-16,-4 0 0 15,0 0 1-15,7 0-1 16,-7 0 0-16,7 0-1 16,-7 0 0-16,0 0 1 15,4 0 0-15,-4 0-1 16,0 0 1-16,3 0 0 15,-3 0 1-15,0 0-1 16,0 0 1-16,7 0-1 16,0 0 1-16,-3 0-1 15,-4 0 0-15,0 0 0 16,7-6 0-16,-4 12-1 16,-3-6 1-16,0 0-1 15,0 0 0-15,4 0 0 16,-4 0 1-16,0 0 0 15,0 0 0-15,0 0 0 0,0 0 0 16,0 0-1-16,0 0 1 16,0 0 0-16,3 0 0 15,-3 0-1-15,0 0 0 16,0 0 0-16,0 0 1 16,0 0-1-16,0 0 0 15,0 0 0-15,4 0 0 16,-4 0 0-16,0 0 0 15,0 0 0-15,4-6 1 0,-4 6-1 16,3 0 0-16,-3 0 0 16,0 6 0-16,0-6 0 15,0 0 1-15,0 0-1 16,0 0 0-16,0 0 0 16,0 0 0-16,0 0 0 15,0 0 0-15,4 0 0 16,-4 0 0-16,7-6-3 15,-7 6 1-15,7-6-9 16,0-1 0-16,7-12-16 16,-11-12 0-16</inkml:trace>
  <inkml:trace contextRef="#ctx0" brushRef="#br0" timeOffset="8220.1454">4406 3405 27 0,'-3'-16'13'0,"6"10"-14"16,-3 6 14-16,7 0-13 15,4-3 0-15,3 0 0 16,4 0 0-16,10 0 0 15,-3 3 0-15,6-4 0 16,1 4 0-16,0-3 0 16,10-3 0-16,4 0 0 15,7 0 1-15,-7-1-1 0,3-2 1 16,-3-1-1-16,7 1 1 16,-4 0-1-16,-3 2 1 15,0-5-1-15,-4 2 1 16,8-2-1-16,-1 6 0 15,1 2 0-15,2 1 0 16,-6-3 0-16,4-3 1 16,-12-1-1-16,5 4 0 15,-4-3 0-15,-1-1 0 0,-2 4 0 16,-1 3 0-16,-7 3 0 16,4 0 1-1,17 0-1 1,-10 0 0-16,0 3 0 15,0-3 0-15,3 3 0 16,-10-3 0-16,-4 3 0 16,0 0 0-16,1 4 0 15,-5-4 0-15,1 0 0 16,3 3 0-16,0 0 0 16,1-3 0-16,-5 1 0 15,4-1 0-15,-3-3 0 16,3 6 1-16,4 0-1 15,0 1 0-15,0-4 0 16,6 0 0-16,-2 0 0 16,-1 3 0-16,-3-3 0 15,-4-6 0-15,0-3 0 16,0 6 0-16,1-3 0 0,-1 3 0 16,0 0 1-16,0-3 0 15,1-4 0-15,-1 4 0 16,0 3-1-16,0-3 0 15,0 0 0-15,4 3 1 16,3 0-2-16,1-3 1 16,-5 0 0-16,5 0 0 0,-4-1 1 15,-4 4 0-15,0-3-1 16,-3-3 0-16,-1 0 1 16,5 6 0-16,-1-6-1 15,0 2 0-15,0 1 0 16,0-3 0-16,1 3 0 15,-5 0 1-15,5 0-1 16,2-1 0-16,-6 4 0 16,3 4 0-16,0-4 0 15,1 3 0-15,-1-6 0 16,0 6 0-16,-3 0 0 16,0 0 0-16,-4 0 0 15,0 0 0-15,0-3 0 16,-3 3 0-16,3 1 0 15,0-1 0-15,0-3 0 16,0 3 0-16,1 0 0 16,-1 3 0-16,0-3 0 15,0 0 0-15,0 4 0 0,0-4 1 16,1 0-1-16,-1 0 0 16,0 3 0-16,0-2 0 15,4-1 0-15,-4-3 0 16,0 0 0-16,-3 3 1 15,-1 0 0-15,-3-3 0 16,1 0 0-16,-5-3 1 16,1 3-1-16,-4 9 1 15,-4-18 0-15,4 6 0 16,0 0-1-16,-3 6 0 0,-4-3-1 16,7 0 1-16,-7 0-1 15,0 0 1-15,0 0-1 16,4-7 1-16,-4 7 0 15,0 0 0-15,0 0 0 16,0 0 0-16,3 4-1 16,-3-4 1-16,0 0-1 15,0 0 1-15,0 0-1 16,0-4 0-16,0 4 0 16,0 0 0-16,0 0 0 15,4 0 0-15,-1-3 0 16,-3 3 0-16,7 0 0 15,-7 0 0-15,0 0 0 16,0 0 1-16,4 0-1 16,-4 0 0-16,0 0 0 15,0 0 0-15,3-6 0 16,1 9 0-16,-4-3 0 16,0 0 0-16,0 0 0 0,0 0 0 15,0 0 0-15,0 0 0 16,3-6-1-16,-3 6 1 15,0 3 0-15,0-3 0 16,0 0 0-16,0 0 0 16,0 3 0-16,0-3 1 15,0 0-1-15,0 0 0 16,0 0 0-16,0 0 0 16,0 0 0-16,0 0 0 0,7 0-1 15,-7 0 1-15,0 0 0 16,7 0 0-16,-3 0 0 15,-1 0 0-15,-3 0 0 16,0 0 0-16,4-3 0 16,-1 6 0-16,5-6 0 15,-1 3 0-15,0-3 0 16,0 0 0-16,0 3 0 16,0 0 0-16,3 0 0 15,1-3 0-15,3 3 0 16,0 0 0-16,0-4-1 15,4 4 1-15,0 4 0 16,3-4 1-16,-4-4-1 16,1 4 0-16,3-3 0 15,0 0 0-15,4 3 0 16,3-3 0-16,4 3 0 0,-4 0 0 16,0 0-1-16,8 0 1 15,-4 0 0-15,-1 0 0 16,1 0 0-16,0-3 1 15,0 3-2-15,-1 3 1 16,-3-3 0-16,8 0 0 16,-8-3 0-16,0 3 1 15,0 3-1-15,1-3 0 16,2 3 0-16,1-3 0 16,0 0 0-16,0 0 0 0,-1 0 0 15,5 0 0-15,-5 0 0 16,-2-3 0-16,-1 3 0 15,0 0 0-15,4-3 0 16,-4 0 0-16,7 3 0 16,-3 0 0-16,0 0 0 15,-4-6 0-15,7 2 0 16,1-2 0-16,2 6 0 16,5 0 0-16,-4-3 0 15,-1 0 0-15,-2-3 0 16,2 2 0-16,1 1 0 15,4 0 0-15,-5 3 0 16,1 0 0-16,-4 0 0 16,1 0 0-16,-1 3 0 15,4-3 0-15,0 0 0 16,-1 3 0-16,1 1 0 16,0-1 0-16,-7-3 0 15,0 0 0-15,-4 0 0 0,4 0 0 16,-8 0 0-16,1 0 0 15,0 0 0-15,-1 0 0 16,1 0 0-16,-4 3 0 16,0-3 0-16,1-3 0 15,-1 6 0-15,-4-3 0 16,1 0 0-16,0 0 0 16,-1 0 0-16,-3 0 0 15,4-3 0-15,0 3 0 16,3 3 0-16,0 0 0 0,0-3 0 15,0 0 0-15,4-3 0 16,0 3 1-16,-1 0-2 16,1-3 1-16,-4-4 0 15,0 4 0-15,1 3 0 16,-5-6 0-16,4 6 0 16,-3-3 0-16,3 0 0 15,0 0 1-15,1-1-1 16,-1 1 1-16,0 0-1 15,0-3 0-15,-3 3 0 16,-1 3 1-16,-3-6-1 16,1 2 0-16,-1 1 0 15,-4 3 0-15,1-3 0 16,-4 3 1-16,0-3 0 16,-4 3 0-16,4 0-1 15,-7 0 1-15,4-3-1 16,-4 3 1-16,7-3 0 0,0 0 0 15,0-1-1-15,-7 4 1 16,4-3-1-16,-1 0 0 16,-3 3 0-16,0 0 1 15,7-3-1-15,-3 0 1 16,3 0-2-16,-7 3 1 16,3 0 0-16,-3 0 0 15,0 0 0-15,0 0 0 0,4-3 0 16,-4 3 0-16,0 0 0 15,7-3 0-15,-7 3 0 16,4 0 0-16,-1 0 0 16,-3 0 0-16,0 0 0 15,0 0 0-15,0 0 0 16,0 0 0-16,4 3 0 16,-4-3 0-16,3 0 0 15,4 0 0-15,0 0 0 16,-3 3 0-16,-1-3 0 15,4 0 0-15,7 0-1 16,1 0 1-16,-1 3 0 16,0-3 0-16,3 0 0 15,1 0 0-15,0 3-1 16,-1-3 1-16,4 0 0 16,1 0 1-16,2 3-1 15,5 0 0-15,2 0 0 0,1 1 0 16,0-1 0-16,3 3 0 15,4 0 0-15,0-3 0 16,3 4-1-16,7-1 1 16,-6-3 0-16,-1 3 0 15,0-3 0-15,1 4 0 16,-1-4 0-16,0 0 0 16,1 0 0-16,-4 0 0 15,10 4 0-15,-3-1 1 16,3-3-1-16,1 3 0 15,-5-3-1-15,-2 1 1 0,-1-1 0 16,0 0 1-16,4 0-1 16,0 3 0-16,-3-3 0 15,-1 0 0-15,4 4 0 16,0-4 0-16,6 0 0 16,1-3 0-16,-3 6 0 15,-4-6 0-15,3 0 0 16,0 0 0-16,1 0 0 15,-1 3 0-15,4-3-1 16,0 0 1-16,11 4 0 16,-4-4 0-16,-4 0 0 15,-3 0 1-15,3 0-1 16,1 0 0-16,-1-4 0 16,-3 1 0-16,4 3 0 15,6 0 0-15,1 0 0 16,-4 3 0-16,-4-3-1 15,-3 0 1-15,0 4 0 0,0-4 0 16,-4 0 0-16,1 0 0 16,2 0 0-16,1 3 1 15,0 0-1-15,0 0 0 16,-3-3 0-16,-1 6 0 16,-3-3 0-16,0-3 0 15,3 0 0-15,0 4 0 16,4-1 0-16,-3 0 0 15,-1-3 0-15,1 3 0 16,20-3 0 0,-6 0 1-16,-4-3-1 15,-8-3 1-15,-2 6-1 16,3-7 1-16,-11 1-1 16,-3 12 1-16,-4-6-1 15,0-6 0-15,-3 0 0 16,0 6 0-16,-4 0 0 15,-3-3 0-15,-4 6 0 16,-3-3 1-16,-4-3 0 16,0-1 1-16,-3 4-1 15,-1 4 1-15,-3-8-1 16,0 1 1-16,0 3-2 16,-3-3 1-16,-4 3 0 15,0 0 0-15,3-6-1 0,-3 0 0 16,0-1 0-1,0 7 1-15,0 0-1 0,0 0 1 16,0 0-1-16,0 0 0 16,0 0 0-16,0 0 0 15,0 0 0-15,4-6 0 16,-1 6-1-16,1 0 1 16,-1-3 0-16,-3 3 0 15,0 0 0-15,0 0 0 16,0 0 0-16,7-3 0 15,-7 3 0-15,8-3 0 0,-8 3 0 16,0 0 0-16,0 0 0 16,0 0 1-16,3-3-5 15,-3 3 0-15,7 3-11 16,4 3 0-16</inkml:trace>
  <inkml:trace contextRef="#ctx0" brushRef="#br0" timeOffset="9512.5261">9934 4045 67 0,'-32'-28'33'0,"25"15"-33"16,7 13 33-16,-3-3-31 15,-1 0 1-15,1 0 0 16,-1-1 1-16,1 1-5 16,3 3 1-16,0 0 3 15,0-3 0-15,0 3-1 0,0 0 0 16,-4 0 0-16,4 0 0 16,0 0 0-16,0 0 0 15,0 0 0-15,0 0 0 16,0 0 0-16,0 0 0 15,0 0-1-15,0 0 1 16,0 0-1-16,0 0 0 0,4 0 0 16,-1 0 0-16,1 0-1 15,-1 3 0-15,1 0 0 16,-1 1 0-16,1-1 0 16,-1 0 0-16,1 0 0 15,3 0 0-15,-3 0 0 16,-1 0 0-16,1 1 0 15,-4-4 0-15,3 3 0 16,-3 0 1-16,0-3-1 16,0 3 0-16,4 0 0 15,-4-3 0-15,0 0 0 16,3 3 0-16,-3-3-3 16,7 0 0-16,0 0-11 15,7-3 1-15,4-9-9 16,-4-26 0-16</inkml:trace>
  <inkml:trace contextRef="#ctx0" brushRef="#br0" timeOffset="10652.1984">9458 5142 71 0,'-25'-9'35'0,"18"12"-28"0,7-3 36 0,0 0-43 16,0 0 0-16,0 0 0 16,0 0 0-16,0 0-1 15,0 0 1-15,7-3 1 16,-7 3 0-16,7-3 0 15,-3 0 0-15,-4 3 0 16,0 0 1-16,3-3 0 16,-3 3 0-16,4-4-2 15,-4 4 1-15,3-3-1 16,-3 3 1-16,4-3-1 16,-4 3 0-16,4-3-2 15,-4-3 1-15,3-1-5 16,1 1 0-16,-1-3-15 15,4-4 0-15</inkml:trace>
  <inkml:trace contextRef="#ctx0" brushRef="#br0" timeOffset="19998.3734">4124 7410 47 0,'-28'-16'23'0,"17"6"-22"0,11 10 23 16,0-3-24-16,-7 3 0 15,4 0-1-15,-8 7 1 16,-7 2 0-16,1 4 1 0,3 5 0 15,-8 4 0-15,5 3 0 16,-1 4 1-16,1 8 0 16,2 7 0-16,-6 3-1 15,4 6 0-15,3-2-1 16,6 14 0-16,8-5 0 16,0 3 0-16,11-4 0 15,0 1 1-15,17-7 0 16,-7-6 0-16,11-9 0 15,3-4 1-15,11-5 0 16,7-7 0-16,0-7 0 16,0-5 0-16,-7-10 0 15,-8-3 0-15,-6-13 0 16,-4-9 1-16,-3 0 0 16,0-4 0-16,-15 1 0 15,-6 6 0-15,-4 0-1 16,0 10 1-16,-11 2-2 0,-6 7 1 15,-8 6-2-15,-3 7 0 16,-4 2-1-16,-7 4 1 16,7 0-1-16,8-4 0 15,10-2-2-15,-4-1 1 16,7-3-2-16,11 1 0 16,7-4-8-16,15 0 1 15,-8-3-7-15,3 0 1 16</inkml:trace>
  <inkml:trace contextRef="#ctx0" brushRef="#br0" timeOffset="20479.1955">3542 8927 57 0,'14'-15'28'0,"25"18"-40"0,-18-3 51 16,14-3-39-16,15-4 0 16,6 1 0-16,15-7 0 15,17-2 0-15,4-1 0 16,3-6 0-16,0 0 0 15,0-6 0-15,1 0 0 0,-1 6 0 16,-7-3 0 0,-3 6 0-16,-11 3 1 0,-11 1-4 15,-10 2 1-15,-7 7-7 16,-4-4 1-16,-6 17-6 16,-19-14 0-16</inkml:trace>
  <inkml:trace contextRef="#ctx0" brushRef="#br0" timeOffset="20884.9065">4138 9498 60 0,'-3'3'30'0,"20"54"-45"0,-6-48 59 15,10 25-44-15,0 10 1 16,7 3-2-16,-3 10 0 16,0-4-1-16,-1 0 1 0,-2-6-1 15,-5-3 1-15,1-6-1 16,-11-4 0-16,4 1-1 16,-4-7 0-16,7-6-3 15,-4-3 0-15,1-3-8 16,-4-16 1-16</inkml:trace>
  <inkml:trace contextRef="#ctx0" brushRef="#br0" timeOffset="21349.6083">4664 9517 61 0,'0'-16'30'0,"17"-3"-44"16,5 10 58-16,-1-4-44 0,0 4 0 15,21-10 0 1,1 7 0-16,-1-7-1 0,-3 6 1 16,-1 4 0-16,1 6 0 15,-3 3 0-15,-5 9 0 16,-2 0 0-16,-8 7 1 15,-4 6 0-15,-6 3 1 16,-4 3-1-16,-7 1 1 0,-7 8-1 16,0 1 1-16,-4 3-1 15,-3-4 0-15,4-2-1 16,-1-7 1-16,-3 0 0 16,7-6 1-16,0-3-1 15,3-3 1-15,4-1-1 16,7-5 1-16,7-1-1 15,8-6 0-15,6-6-1 16,11-6 0-16,10-7-1 16,11-3 0-16,0-6-3 15,3-9 0-15,4-1-5 16,1-2 0-16,-1-7-9 16,3-3 0-16</inkml:trace>
  <inkml:trace contextRef="#ctx0" brushRef="#br0" timeOffset="21722.0576">5570 8259 63 0,'-7'-6'31'16,"25"-3"-43"-16,-7 9 55 0,6 0-44 15,11 3 1-15,8-10-1 16,17 1 1-16,7-3 0 15,7-4 0-15,7-2 0 16,3-4 0-16,4 0-1 16,4-6 0-16,3 0-3 15,-7 3 1-15,-3 6-3 16,-7 0 0-16,-4-12-10 16,-4 9 1-16</inkml:trace>
  <inkml:trace contextRef="#ctx0" brushRef="#br0" timeOffset="21992.6972">6114 7554 86 0,'-14'-3'43'0,"17"25"-71"0,4-16 86 0,0 10-68 16,4-1 0-16,3 1-10 16,4 0 0-16,-1-13 15 15,1-10 0-15</inkml:trace>
  <inkml:trace contextRef="#ctx0" brushRef="#br0" timeOffset="22622.0858">6569 8839 42 0,'-11'-6'21'0,"15"-19"-22"0,-1 19 28 16,1-4-27-16,-4 10 1 15,0 0 4-15,0-6 1 0,0 0-6 16,0 6 0-16,0 3 3 16,0 6 1-16,0 7-1 15,0-3 0-15,3-1-3 16,-3 1 1-16,4-4-1 15,-1 1 0-15,1-4 1 16,3-3 0-16,0-6 0 16,0-7 1-16,0-5 0 15,-3-7 0-15,-1-3 0 16,1-4 0-16,-4 1-1 16,0 0 0-16,-4 9 0 15,1 0 0-15,-4 7 0 16,-4 6 0-16,-3 2-1 15,0 8 1-15,0 2-1 16,-4 6 1-16,4 1-2 16,3-1 1-16,1 4 0 15,10-3 0-15,3-1-1 0,8 1 1 16,-1-7 0-16,8 0 0 16,0-3-5-16,-1-3 0 15,4-6-12-15,-3-3 1 16</inkml:trace>
  <inkml:trace contextRef="#ctx0" brushRef="#br0" timeOffset="24258.2009">7645 6895 63 0,'-53'-37'31'0,"53"68"-31"16,-7-31 32-16,7 6-33 16,0 4 0-16,3 12 0 0,4 3 1 15,0 3 1-15,4 3 0 16,0-3 0-16,-1 7 1 15,4-4 0-15,0 4 1 16,-3 2 0-16,0-2 0 16,-1-1-1-16,1 1 0 15,3-4-1-15,-4 1 0 16,1-1-3-16,-4 4 1 16,4-7-5-16,-1 0 0 15,1-6-6-15,-1 0 0 16,1 0-6-16,0-3 0 0</inkml:trace>
  <inkml:trace contextRef="#ctx0" brushRef="#br0" timeOffset="24664.9231">7571 8146 57 0,'-4'-3'28'0,"25"-12"-37"0,-14 8 52 16,14 1-43-16,4-3 0 15,0-4 0-15,10-6 0 16,4-6 0-16,7 0 0 16,0 0 0-16,3 3 1 15,8 0-2-15,-5 3 0 0,1 4-2 16,-7 2 1-16,-3 4-5 15,-5 2 1-15,-2 4-9 16,-5 6 0-16</inkml:trace>
  <inkml:trace contextRef="#ctx0" brushRef="#br0" timeOffset="25248.4808">7976 8485 53 0,'-28'-3'26'0,"21"0"-35"15,7 3 46-15,7-6-38 0,4-1 1 16,13-2 0-16,8-4 0 16,7-5 0-16,3-1 0 15,-3 0 0-15,0 3 0 16,0 1 0-16,-1-4 0 16,-2 3 0-16,-4 7 1 15,-1 2 0-15,-3 7 0 16,4 3 0-16,-11 7 1 15,-3 12-1-15,-4 3 1 0,-3 3-1 16,-8 4 0-16,-6 8 0 16,-8 4 0-16,-3 3-1 15,-7 3 1-15,-7 7 0 16,3-10 0-16,4-6 0 16,0-4 0-16,7-5 0 15,3-7 1-15,0-3 0 16,8-4 0-16,3-5 0 15,7-4 1-15,7-2-1 16,11-4 1-16,3-3-2 16,11-3 1-16,3 0-1 15,7-4 1-15,4 1-5 16,4 0 0-16,3-7-5 16,3-2 0-16,4-4-11 15,7-6 1 1</inkml:trace>
  <inkml:trace contextRef="#ctx0" brushRef="#br0" timeOffset="26313.8982">9733 7428 53 0,'-35'-25'26'0,"0"10"-19"0,35 11 26 0,3 8-33 16,8-4 0-16,10 3 1 15,11-6 1-15,10-1-3 16,4 1 1-16,10-3 1 16,11-3 0-16,4-4-1 15,3 4 1-15,4-1-2 16,-8-2 1-16,-3 2-1 15,0-2 0-15,4-1-3 16,-4 1 1-16,3 2-5 16,1 4 0-16,-11 0-7 15,0 3 0-15</inkml:trace>
  <inkml:trace contextRef="#ctx0" brushRef="#br0" timeOffset="26630.6994">10065 8008 69 0,'-4'-6'34'0,"36"3"-47"0,-18-3 68 15,14-1-55-15,15-2 0 0,10 0 1 16,3-10 0 0,11-3-1-16,7-9 0 0,4-4 0 15,6 4 1-15,-2-4-2 16,-5 1 0-16,-3-1-3 16,-7 10 0-16,0-3-5 15,-7 6 1-15,-7 9-11 16,-3 7 1-16</inkml:trace>
  <inkml:trace contextRef="#ctx0" brushRef="#br0" timeOffset="28593.0016">8541 9721 48 0,'-7'-4'24'0,"3"1"-23"15,4 3 24-15,4 0-25 16,6 3 0-16,4 7 1 16,1-4 1-16,6 7-2 15,3-1 1-15,5 1 0 16,6 2 0-16,0 1 1 0,0 6 0 16,4 6-1-16,4 1 0 15,-1-4 0-15,4 0 1 16,3 0-1-16,8 3 1 15,3 3-1-15,0 1 1 16,-4-7-1-16,0 0 1 16,1 0-1-16,-1 3 1 15,1-3-1-15,-1 0 1 0,4-9-1 16,-3 6 0-16,-8-3 0 16,-3-4 1-16,0 1-2 15,-7-3 1-15,-8-4-1 16,-2-3 1-16,-5 1-1 15,-3-4 0-15,-3 6 2 16,0-6 0-16,-8 0 1 16,1 4 0-16,-4-7 1 15,0-3 1-15,-7-4-1 16,0-8 0-16,-4-7-1 16,-3-7 0-16,0-5-2 15,-7-4 1-15,4 1-2 16,-5-4 1-16,-2 0-1 15,-4 0 0-15,3 7 0 16,4-1 0-16,0 10 0 16,3 0 0-16,1 6 0 15,3 1 0 1,14 8-1-16,7 10 0 16,7 0 0-16,0 3 0 15,0 4 0-15,4 2 0 16,3 10 0-16,-3-7 0 15,3 7 0-15,-3 3 1 16,-4 3 0-16,-3-3 0 16,-4 16 0-1,0 3 0-15,-4 6 0 0,-3-13 0 16,-3 13 0-16,-4-3 1 0,-4-3-1 16,-6 3 0-16,-8-3 0 15,-3-4 1-15,-4-5-1 16,-6 2 1-16,-8-3-1 15,-14-2 0-15,0-1 0 16,4-3 0-16,3-3-1 16,3-3 1-16,5-1-5 15,6-5 1-15,7 3-7 16,11-1 0-16,11-5-10 16,3-4 1-16</inkml:trace>
  <inkml:trace contextRef="#ctx0" brushRef="#br0" timeOffset="28893.1808">11091 10163 76 0,'-38'50'38'0,"16"82"-54"0,19-88 70 15,-1 12-56-15,8 4 1 16,3 12-4-16,0-3 0 16,4 0 4-16,-1-7 0 0,1-5-7 15,-1-10 1-15,1-16-6 16,-4 1 0-16,0-17-3 15,0-12 0-15</inkml:trace>
  <inkml:trace contextRef="#ctx0" brushRef="#br0" timeOffset="29150.1771">11053 10216 63 0,'-4'-38'31'0,"22"16"-46"16,-8 13 62-16,8-3-47 15,7-7 1-15,6 3 0 16,8 0 0-16,7 1-2 16,10-1 0-16,1 3-2 0,-1 1 1 15,1 2-5-15,-4 1 0 16,0 0-4-1,-8-4 1-15,-6 4-6 0,-7 2 1 16</inkml:trace>
  <inkml:trace contextRef="#ctx0" brushRef="#br0" timeOffset="29404.1721">11049 10655 68 0,'-11'3'34'0,"18"-6"-52"15,4 0 70-15,7-3-52 16,13-7 0-16,8-6-2 16,18-3 1-16,6-9-2 15,4-10 1-15,-3 0-5 16,3 4 0-16,-7-4-5 15,-4 3 1-15,-6 10-5 16,-8 3 0-16</inkml:trace>
  <inkml:trace contextRef="#ctx0" brushRef="#br0" timeOffset="29570.2616">11949 10301 45 0,'31'34'22'0,"5"29"-24"16,-26-47 42-16,1 15-39 0,6 3 0 15,1 7 0-15,-4 3 0 16,0 3-2-16,0 0 1 15,-3-6 1-15,0-3 0 16,-1-7-4-16,-3-3 0 16,4-6-5-16,-4-3 0 15,0-13-6-15,0-6 0 16</inkml:trace>
  <inkml:trace contextRef="#ctx0" brushRef="#br0" timeOffset="29854.3413">12665 10643 68 0,'-14'37'34'0,"14"38"-52"16,3-59 70-16,4 12-55 16,0 1 0-16,0 2-2 15,0 3 0-15,0-2 3 16,0-4 1-16,4-12-11 16,0-1 1-16,3-12-4 0,-4-6 0 15</inkml:trace>
  <inkml:trace contextRef="#ctx0" brushRef="#br0" timeOffset="30036.2114">12548 10141 67 0,'-31'-6'33'0,"20"2"-50"0,11 4 66 16,0 0-57-16,11 4 0 0,6-1-8 15,4 0 1-15,4 9 10 16,3 4 1-16</inkml:trace>
  <inkml:trace contextRef="#ctx0" brushRef="#br0" timeOffset="30543.8584">13282 11003 45 0,'4'63'22'0,"6"3"-22"16,-3-51 36-16,0 7-36 16,4 0 0-16,-1 3 0 15,-2 0 1-15,-1-3 0 16,-4-9 0-16,-3-1 2 16,-3-8 0-16,-4-8 0 15,-4-5 1-15,-3-10 0 16,0-6 0-16,0-6-1 0,3-7 0 15,0-9-2-15,1-12 1 16,-1-17-2-16,4 4 1 16,7-3-1-16,0 3 1 15,7-7 0-15,0 7 0 16,4 10-1-16,3 5 1 16,4 7 0-16,-1 3 1 15,4 9-1-15,4 13 0 16,-4 10-1-16,8 5 1 0,6 13-1 15,4 0 1-15,-1 7-1 16,-2 5 1-16,-1 11-1 16,-7-4 1-16,-3 3-1 15,-11 3 1-15,-3-3-1 16,-8 0 1-16,-10 0-1 16,-3 0 1-16,-5 0-1 15,-9 3 0-15,-5-2-3 16,5-4 1-16,-1-1-3 15,0-2 0-15,4-6-8 16,4-4 1-16,-1-6-7 16,7-6 0-16</inkml:trace>
  <inkml:trace contextRef="#ctx0" brushRef="#br0" timeOffset="31488.7879">14178 10348 67 0,'14'0'33'0,"46"0"-47"0,-42-13 64 15,10 1-50-15,7-17 0 16,8 1 0-16,6-6 0 15,8-4 0-15,3-3 0 0,-1-6 0 16,5-3 0-16,-4 0 0 16,0-3 0-16,0-1 1 15,0-2 1-15,7-1-1 16,-7 4 0-16,3 0 0 16,1 3 1-16,-4-1-1 15,-7-2 1-15,0 3-1 16,-7 3 0-16,-4 3-1 15,0-3 1-15,-10 3-1 16,0 0 1-16,-8 7 0 16,-2 2 1-16,-5 10-1 15,-3 3 0-15,-3 3 1 16,-4 4 0-16,0 2-1 16,0 4 1-16,-3 2-1 15,-4 1 0-15,0 0 0 16,-4 3 0-16,1 3 0 0,-8 0 0 15,-3 0-1-15,-4 6 1 16,1 10-1-16,-5-4 0 16,-2 7-1-16,-5 0 0 15,-2 6 0-15,-12 0 1 16,-2-3-1-16,-8 0 1 16,0 3-1-16,0-6 1 15,0 3 0-15,3-10 0 16,8-2 0-16,3-1 0 15,4-3 0-15,7 4 1 16,7-7-1-16,3 3 1 0,4-9-2 16,7 0 1-16,7-3 0 15,7-4 0-15,14-2-1 16,0-1 1-16,11-6-1 16,3-6 1-16,11 0 0 15,7 0 0-15,4 6-1 16,-1-6 1-16,0 6 0 15,1 4 0-15,3 8 0 16,0 1 1-16,0 9-1 16,0 0 0-16,-4-3 0 15,1 7 1-15,-8 2-1 16,-3 4 0-16,-7-1 1 16,-8 1 1-16,-2 6-1 15,-8 6 1 1,-7 37 0-1,-7-2 0-15,-3-4 0 0,-8 1 0 16,-3-1-1-16,0 7 0 16,0-13-1-16,0-3 0 15,3 0-1-15,1 0 1 16,-1-12-5-16,4-7 1 16,4-3-9-16,10-16 1 15,7-21-11-15,0-16 1 16</inkml:trace>
  <inkml:trace contextRef="#ctx0" brushRef="#br0" timeOffset="36980.6092">12831 5575 46 0,'-22'-16'23'0,"8"10"-21"16,11 6 24-16,-1-3-26 15,1 3 0-15,-1 0 0 16,-3-3 1-16,-3 0-2 16,-1 6 1-16,-3 6 0 15,0 4 0-15,0 2 0 16,-8 7 0-16,1 7 1 15,-3 5 0-15,2 13-1 16,-2-3 1-16,-1 6 0 16,4 10 0-16,3-7 0 15,4 4 1-15,7 2-1 16,11-6 0-16,6 7 0 16,8 3 0-16,10-1 0 15,0-8 0-15,4-10 0 16,7-4 0-16,3-5-1 15,0-16 1-15,-3-4-1 0,-3-8 1 16,2-10 0-16,1-4 1 16,3-12-1-16,-10 1 1 15,-7-4 0-15,0-3 0 16,-4-4-1-16,-7 7 0 16,-4 1 0-16,-2-1 0 15,-8 3 0-15,-4 3 0 16,-7 4-1-16,-6-1 1 0,-8 10 0 15,-3 6 0-15,-7 0-1 16,-8 25 0-16,-3 1 0 16,8 8 0-16,6 1 0 15,4 3 0-15,3-1-2 16,7 1 0-16,4-6-4 16,7 2 0-16,4-5-11 15,6-4 1-15</inkml:trace>
  <inkml:trace contextRef="#ctx0" brushRef="#br0" timeOffset="37386.4096">12234 7221 66 0,'-14'-3'33'0,"28"-9"-46"0,-3 12 57 15,7 0-45-15,6-3 1 0,19-7-1 16,17-2 1-16,7-1 0 16,0-6 0-1,7-3-1-15,3 3 1 0,12 1-1 16,2-4 1-16,-3 0-1 16,-6 0 0-16,-1 3-2 15,-7 3 1-15,-4-3-5 16,1 7 1-16,-8 6-9 15,-10 6 0-15</inkml:trace>
  <inkml:trace contextRef="#ctx0" brushRef="#br0" timeOffset="37701.2933">12538 7670 67 0,'-14'44'33'0,"21"53"-51"0,3-72 61 15,8 19-49-15,3 3 1 0,0 6-6 16,0 1 0-16,-3 2 13 16,0-9 0-16,-4-6-11 15,0-7 0-15,-4-6-4 16,1-2 1-16</inkml:trace>
  <inkml:trace contextRef="#ctx0" brushRef="#br0" timeOffset="38209.4149">13102 7601 64 0,'-14'-25'32'0,"21"22"-49"15,-3-4 64-15,3 1-47 16,7-3 0-16,3 2-1 0,5-5 1 16,2-1 0-16,1 4 0 15,3-1-1-15,0 4 1 16,1 3 0-16,-5 3 0 16,1 9 0-16,-4 4 0 15,-3 9 0-15,-4 3 1 16,-3 6 0-16,-4 4 0 15,-7-1 0-15,0 4 0 16,-7 6 0-16,-4-3 1 0,-3-1-2 16,0 4 1-16,-4 0-1 15,0-3 1-15,4 0-1 16,0-4 1-16,4-5-1 16,3-7 0-16,3-3 1 15,8-7 1-15,10-2 0 16,14-13 1-16,11-6-2 15,10-7 1-15,15-2 0 16,-1-7 1-16,1-4-3 16,-4-2 0-16,0 9-4 15,0 4 0-15,-8-1-9 16,1 4 0-16,-3-1-6 16,-18-6 0-16</inkml:trace>
  <inkml:trace contextRef="#ctx0" brushRef="#br0" timeOffset="40190.0143">14379 6296 57 0,'-7'10'28'0,"28"9"-27"15,-10-10 28-15,10 13-29 16,7 12 0-16,8 10 0 16,9 6 1-16,15 7-2 15,4 2 1-15,3-5 0 16,7 2 1-16,-3 1-1 16,10-4 1-16,-4 0-1 15,-3-9 1-15,-3-3 0 16,-4-3 0-16,-7-10 0 15,-7 0 1-15,0-6-2 16,-4-3 1-16,-10-10-4 16,-4-6 0-16,-6-3-7 15,-8-9 1-15,-7-4-7 16,-7-5 1-16</inkml:trace>
  <inkml:trace contextRef="#ctx0" brushRef="#br0" timeOffset="40759.7266">14697 6453 48 0,'-21'-12'24'0,"17"-4"-25"15,4 10 43-15,0-1-40 16,7-2 0-16,-7 9 3 15,4-6 0-15,-4 6-5 16,0-7 1-16,0 4 3 16,3-3 1-16,-3 6-1 15,0 0 0-15,7 0-1 16,-3 3 0-16,-1 3-1 16,1 4 0-16,-1 2 0 0,1 10 1 15,-1 6-1-15,1 10 0 16,-4 3-1-16,0 6 1 15,3 6-2-15,1-6 1 16,-4 13-1-16,-4-1 0 16,4 4 0-16,-7-3 0 15,7-10 0-15,-3-3 1 16,-1-9-2-16,1-7 0 0,-1-6-1 16,1 0 1-1,-1-6-5-15,1-3 1 0,-1-7-6 16,1-3 1-16,-1 1-11 15,1-4 1-15</inkml:trace>
  <inkml:trace contextRef="#ctx0" brushRef="#br0" timeOffset="41150.8885">14196 7058 58 0,'17'3'29'0,"58"-15"-36"0,-54 6 47 16,14-4-41-16,7-9 1 16,22 4 0-16,-4-1 0 15,7-6 0-15,0-3 1 16,0 3-1-16,3 3 0 16,1 0 0-16,3 4 0 0,-3-4 0 15,-1 10 0-15,1-1-2 16,-11 4 0-16,-7 3-3 15,-8 3 0-15,-2-3-10 16,-11 3 0-16</inkml:trace>
  <inkml:trace contextRef="#ctx0" brushRef="#br0" timeOffset="41524.8434">14573 6259 55 0,'4'6'27'0,"42"57"-36"0,-29-38 46 16,12 9-37-16,2 13 1 16,5-3-1-16,-5 6 1 15,-2 4-2-15,-1 2 1 16,-4 1 0-16,1 2 1 16,0 4 0-16,-4 12 0 15,0-6 0-15,-3-6 0 0,-1-4-2 16,1-5 1-16,3-4-6 15,0-13 1 1,1-2-10-16,6-16 1 0</inkml:trace>
  <inkml:trace contextRef="#ctx0" brushRef="#br0" timeOffset="43386.1146">16348 5287 62 0,'-53'-44'31'0,"14"25"-26"0,35 13 31 15,1 2-34-15,-1-11 1 16,4 2 0-16,0 4 0 16,4-4-4-16,7-2 0 15,3-7 2-15,10 0 1 16,1 0-1-16,3 0 0 15,0-6-1-15,1 6 1 0,-1 0 0 16,-7 6 0-16,0 7-1 16,0 12 1-16,1 0-1 15,2 6 0-15,5 7 0 16,2 6 0-16,-3 3 0 16,1 6 0-16,-1 7 0 15,-7-7 0-15,-3 7 1 16,-8 0 0-16,-6-1 0 15,-8 7 1-15,-10 6-1 16,-10 0 1-16,-8 4-1 16,0-4 1-16,4-3-2 15,0 13 1-15,-1-13-1 16,8 0 1-16,0-10-1 16,3-12 1-16,4 0-1 15,7-3 1-15,0-6 0 16,7-3 0-16,0-7 0 15,11 0 1-15,-1-6-1 16,8-3 1-16,10-6-1 16,11-4 0-16,7-3-1 15,21-2 1-15,10-1-2 0,-2 0 1 16,6 0-3-16,7-3 1 16,-7 0-4-16,7 3 1 15,4-6-6-15,-4 0 0 16,-3 6-10-16,-11 1 0 15,-7 2 1-15,-18 7 1 0</inkml:trace>
  <inkml:trace contextRef="#ctx0" brushRef="#br0" timeOffset="43716.4425">16450 6368 73 0,'39'-6'36'0,"67"-44"-54"15,-68 37 80-15,26-5-62 16,17-7 0-16,11-13 0 15,10 3 0-15,4 1 0 16,3-4 0-16,-3 1 0 0,-4-4 0 16,1 0-1-16,-15 7 0 15,4-1-4-15,-8 10 0 16,-2 6-6-16,-8 13 1 16,-7 9-9-16,-14 3 0 15</inkml:trace>
  <inkml:trace contextRef="#ctx0" brushRef="#br0" timeOffset="44032.104">17378 6538 83 0,'-21'-16'41'0,"10"94"-61"16,15-56 81-16,6 16-61 15,8 15 0-15,3 13-1 16,7 9 0-16,4 1 0 16,0-7 0-16,-4-3-1 15,-3-7 1-15,-4-2-3 16,0-7 1-16,0 0-3 15,-3-6 0-15,-1-3-7 16,5-10 0-16,-1-12-6 0,-4-10 0 16</inkml:trace>
  <inkml:trace contextRef="#ctx0" brushRef="#br0" timeOffset="47090.9504">19205 5581 64 0,'-3'-9'32'0,"3"9"-32"16,7-3 32-16,3 3-32 15,1-3 0-15,7 3-1 16,3-3 1-16,10-1 0 15,12 1 0-15,3-3 0 16,17-7 0-16,8-2 0 16,-1-1 0-16,-3-3 0 15,0-3 0-15,-7 3-2 16,-3 4 0-16,-4-4-5 16,-4 10 1-16,-3 5-10 0,-7 4 1 15</inkml:trace>
  <inkml:trace contextRef="#ctx0" brushRef="#br0" timeOffset="47375.8564">19576 6155 73 0,'-32'-15'36'0,"25"8"-55"16,7 7 67-16,7-3-49 16,3 0 0-16,15 0 0 15,14-3 1-15,7-1 0 16,7-8 1-16,10-10-2 16,4-7 1-16,14-2-3 15,15-4 1-15,-8-9-6 16,0 9 0-16,-3-2-9 15,-11 5 0-15</inkml:trace>
  <inkml:trace contextRef="#ctx0" brushRef="#br0" timeOffset="48084.377">21749 4001 53 0,'-21'-16'26'0,"10"10"-34"0,7 6 44 0,1 3-37 16,-4 6 0-16,-4 1 0 15,1 9 1-15,-4 6 0 16,3 3 1-16,-3 3-2 15,3 1 0-15,-3 12 1 16,4-7 0-16,-1 7 0 16,0-3 1-16,8 9-1 15,-1 0 0-15,11 4 1 16,8 5 0-16,6-2-1 16,7-1 1-16,11-6-1 15,10-9 1-15,8-10 0 0,-4-6 1 16,3-12 0-16,-10-4 0 15,17-18 0-15,-3-13 0 16,4-16 0-16,-8 7 0 16,-3-3 0-16,-10-4 0 15,-12 3 1-15,-10 1 0 16,-10 9 0-16,-11 3 0 16,-11 3 0-16,-3 7 0 15,-10 8-2-15,-8 11 1 16,-3 5-2-16,-4 7 1 0,4 3-2 15,3 6 1-15,0 4-1 16,7-7 1-16,4 3-1 16,7-3 1-16,7-3-3 15,0-3 1-15,10 0-6 16,8-7 1-16,7 4-11 16,10-16 0-16</inkml:trace>
  <inkml:trace contextRef="#ctx0" brushRef="#br0" timeOffset="48411.4864">22941 3825 63 0,'11'3'31'0,"31"7"-43"0,-21-4 53 15,11 4-41-15,7 8 0 16,10 11-1-16,4-1 1 16,7 13 0-16,4-1 0 15,3 1 0-15,-4 6 0 16,-3-6-1-16,-7 0 1 15,-4-7-3-15,1 1 1 0,-8-7-4 16,-3-3 0-16,-4-9-9 16,-3-7 0-16</inkml:trace>
  <inkml:trace contextRef="#ctx0" brushRef="#br0" timeOffset="48653.1609">23809 3659 56 0,'-35'-31'28'0,"3"34"-39"16,25 0 49-16,-4 6-38 15,1 13 0-15,-15 19-1 16,-7 3 0-16,-7 12 1 16,-3 13 1-16,3 10-1 15,4-1 0-15,3 10 0 16,1-10 1-16,6-2-3 15,4-10 0-15,3-4-5 16,4 1 1-16,3-16-8 16,4-16 1-16</inkml:trace>
  <inkml:trace contextRef="#ctx0" brushRef="#br0" timeOffset="48920.9086">23132 4224 63 0,'0'-16'31'0,"14"6"-44"16,-7 7 60-16,7 0-48 16,11-3 1-16,6 0 0 15,5-1 0-15,10 1-1 16,3-13 0-16,7 13-2 15,8-16 1-15,-4 3-5 16,3 0 1-16,-3-3-9 16,-3 4 0-16,-8-4 0 15,-3 3 0-15</inkml:trace>
  <inkml:trace contextRef="#ctx0" brushRef="#br0" timeOffset="49176.6562">23266 3785 60 0,'-4'34'30'0,"22"66"-48"0,-8-65 66 16,5 21-50-16,-1 7 0 15,0 6-5-15,0 0 1 16,3-3 5-16,5-7 0 16,-1-5-7-16,0-14 1 0,4 4-7 15,-1-19 0-15</inkml:trace>
  <inkml:trace contextRef="#ctx0" brushRef="#br0" timeOffset="49717.855">24395 3625 65 0,'0'-10'32'0,"28"10"-48"15,-14-9 63-15,11-1-47 16,6-2 0-16,8-1 0 16,7-9 1-16,-4 4-1 0,1-1 0 15,-1 0 0-15,-3 3 0 16,-4 7 0-16,-3 3 0 16,-4 6 0-16,-7 6 0 15,-3 13 0-15,-8 15 0 16,-10 13 0-16,-7 10 1 15,-7-4-1-15,-7 3 1 0,0 4-1 16,-7-4 1-16,-8 10-1 16,-2-6 1-16,-5-4-1 15,1-2 1-15,0-1 0 16,3-9 0-16,7-7 0 16,7-5 0-16,8-7 0 15,10-6 0-15,7-4 1 16,14-2 0-16,18-7 0 15,17-6 0-15,4-3 0 16,10-6 0-16,11-7 0 16,4 0 0-16,7-6-3 15,3-3 1-15,-10 3-6 16,-4 0 1-16,-7 3-9 16,-11 1 1-16,-10 11-7 15,-21 7 1-15</inkml:trace>
  <inkml:trace contextRef="#ctx0" brushRef="#br0" timeOffset="50270.7828">21883 5453 76 0,'-18'0'38'0,"18"-7"-59"16,7 7 75-16,4 0-55 15,6-3 1-15,8-3-3 16,3 0 1-16,1 0 3 16,9-4 1-16,12 1-4 15,10-10 1-15,14-3 1 16,7 0 1-16,7-6 0 16,14 3 0-16,8-7-1 15,10 7 1-15,3 0 0 16,11-3 1-16,14 0-2 15,1 0 0-15,6-1 0 16,18 4 0-16,0-6 0 16,-1 3 0-16,15-7 0 0,-10 4 0 15,-4-4 0-15,-4 1 0 16,-10 2 0-16,-15-2 1 16,-6 3-2-16,-22-4 1 15,-10 13-4-15,-11 3 1 16,-10 4-5-16,-14 2 0 15,-15 10-5-15,-17 0 1 16,-4 6-6-16,-17 6 0 16</inkml:trace>
  <inkml:trace contextRef="#ctx0" brushRef="#br0" timeOffset="50721.2514">22525 6086 45 0,'0'0'22'0,"28"16"-27"0,-21-13 40 16,0 6-34-1,4 13 1-15,-1 7 0 0,4 11 1 16,4 14-4-16,0-1 0 16,3 0 2-16,4 4 1 0,-4-4-2 15,0 0 1-15,4 7-1 16,-4-7 0-16,7 4-4 16,-3-1 0-16,-1 1-9 15,1-7 0-15</inkml:trace>
  <inkml:trace contextRef="#ctx0" brushRef="#br0" timeOffset="51218.1376">23128 6049 75 0,'-14'-26'37'0,"10"1"-55"16,12 22 71-16,2-3-54 15,8-3 1-15,6-1 0 16,12-2 0-16,3-4 0 0,10 0 0 16,7 1 0-16,4-1 0 15,0-3 0-15,-7 7 0 16,-7-4 0-16,-4 16 0 15,-6 3 0-15,-5 6 0 16,-6 10 0-16,-7 13 0 16,-11 2 0-16,-7 10 0 15,-4 3 0-15,-3 0 1 0,-3 10-1 16,-4-7 0-16,-4 3 0 16,-3 3 0-16,3-9 0 15,0-3 0-15,4-6-1 16,7-7 1-16,4-2 0 15,10-11 0-15,7-5 0 16,4-4 0-16,10-9 0 16,7-9 0-16,7 0-2 15,4-10 1-15,7-6-4 16,4 0 1-16,3-7-6 16,0-5 0-16,-4 2-8 15,-3 1 0-15</inkml:trace>
  <inkml:trace contextRef="#ctx0" brushRef="#br0" timeOffset="51486.7084">24507 5735 58 0,'-14'0'29'0,"32"44"-41"0,-7-35 51 15,6 13-39-15,11 6 0 16,11 4 0-16,4 2 0 16,-1-2-1-16,4-1 1 15,7-3-1-15,0-6 1 16,3 0-1-16,4 0 1 0,0-3-2 16,4 0 0-16,-5-4-2 15,1-2 0-15,0-4-10 16,-3-5 1-16</inkml:trace>
  <inkml:trace contextRef="#ctx0" brushRef="#br0" timeOffset="51741.3749">25083 5713 63 0,'-75'31'31'0,"1"48"-40"16,57-51 56-16,-8 19-48 15,0 0 1-15,1 13-1 16,-5-4 0-16,1 1 0 0,0-1 0 16,7-9-4-16,3 3 0 15,1-6-8-15,9-9 1 16,5-13-4-16,-1-16 0 15</inkml:trace>
  <inkml:trace contextRef="#ctx0" brushRef="#br0" timeOffset="51982.6998">24550 6058 71 0,'28'-25'35'0,"60"-22"-53"16,-60 34 73-16,11-2-56 15,11-10 1-15,6-4-3 16,4 4 0-16,11-9 1 16,-1 2 0-16,-10 7-6 15,0 0 0-15,-7 3-10 16,-4-3 1-16</inkml:trace>
  <inkml:trace contextRef="#ctx0" brushRef="#br0" timeOffset="52283.6383">24846 5566 55 0,'-35'-10'27'0,"21"10"-30"0,14 0 44 16,0 0-42-16,3 3 1 16,8 10 0-16,3 6 1 15,7 9-1-15,4 13 1 16,3 6-1-16,0 15 1 0,4 1 0 16,-7-3 0-16,-4 2-1 15,4-2 0-15,-1 0-1 16,-3 2 1-16,-3-2-3 15,-4-4 1-15,4-5-5 16,-4-8 1-16,0-8-9 16,7-4 0-16</inkml:trace>
  <inkml:trace contextRef="#ctx0" brushRef="#br0" timeOffset="52614.7838">25732 5757 75 0,'0'12'37'0,"14"70"-50"0,-7-57 71 16,7 3-58-16,4 13 1 16,-1 0-1-16,-3 0 1 15,0-4-3-15,-3-2 1 16,-4-1-2-16,-3-6 1 16,-4 1-3-16,0-7 0 0,-7 12-5 15,-8-3 0-15,5-2-9 16,-4 2 1-16</inkml:trace>
  <inkml:trace contextRef="#ctx0" brushRef="#br0" timeOffset="53199.8151">27023 4490 64 0,'-21'-25'32'0,"10"9"-35"0,11 10 56 0,4 0-53 16,3-1 1-16,10 1-1 15,15-3 0-15,7-4 0 16,14-2 0-16,10-7-2 16,8 0 1-16,-1 0-3 15,1 0 1-15,-1-3-5 16,-6 0 1-16,-11 3-11 16,0 0 0-16</inkml:trace>
  <inkml:trace contextRef="#ctx0" brushRef="#br0" timeOffset="53468.367">26952 4779 74 0,'11'-7'37'0,"35"-15"-48"0,-22 16 67 0,15-6-56 16,18-4 0-16,17 0-1 15,3-6 0-15,8 7-3 16,3-4 0-16,11 0-7 16,3 0 1-16,-6 0-9 15,-12 0 0-15</inkml:trace>
  <inkml:trace contextRef="#ctx0" brushRef="#br0" timeOffset="57277.5547">21417 5164 42 0,'-25'-22'21'0,"8"13"-19"0,17 6 21 16,0-3-22-16,3-4 0 15,1 1 3-15,3-4 0 16,0 1-3-16,4-4 0 16,3-9 4-16,3-10 0 0,8-5 0 15,3-14 1 1,8-8-1-16,6-4 1 0,11-10-3 16,3 1 0-16,8-9-1 15,3-11 0-15,0-2-4 16,7-6 0-16,-4-13-5 15,8-3 0-15,3-10-10 16,7-3 0-16,1 13-1 16,-12 6 0-16</inkml:trace>
  <inkml:trace contextRef="#ctx0" brushRef="#br0" timeOffset="61522.5965">22821 2286 52 0,'-17'-22'26'0,"10"12"-22"0,7 10 27 16,0 0-31-16,0 0 0 16,0 0 0-16,0 0 0 15,0 0 0-15,0 0 1 16,7 0 0-16,-4 3 1 15,4 1 0-15,0 2 0 16,0 0 0-16,0 7 1 16,0-4-1-16,0 4 0 0,0 5 0 15,4 7 0-15,0 13-1 16,-1 3 0-16,-3 6-1 16,0 3 1-16,4-3-1 15,0 0 0-15,6-3 0 16,4 3 0-16,-3-9-3 15,7-4 0-15,-1-6-10 16,5-9 1-16,2-16-5 16,-2-25 0-16</inkml:trace>
  <inkml:trace contextRef="#ctx0" brushRef="#br0" timeOffset="63158.4449">22377 7165 37 0,'0'-6'18'0,"3"-1"-14"0,4 4 19 16,7-12-21-16,4 8 0 15,14-8 2-15,-4-4 0 0,-3 0-4 16,3-6 1-16,-3-3 3 16,3-4 1-16,4-2 0 15,3-1 0-15,4-5-1 16,10-11 1-16,11-5 0 15,7-4 0-15,-3-9-1 16,6-9 1-16,1-7-2 16,-1 1 1-16,8-1-1 15,-1-3 1-15,1 7-3 16,-11-1 0-16,0 4-1 16,-3 2 1-16,-1 4-2 15,1 6 1-15,-1 10-1 16,4 6 0-16,-3-3-2 15,-1 9 1-15,-6 9-3 16,-12 13 0-16,-6-6-7 16,-7 9 1-16,-11 3-8 15,-24 4 1-15</inkml:trace>
  <inkml:trace contextRef="#ctx0" brushRef="#br0" timeOffset="65093.3261">20930 7130 46 0,'-7'-9'23'0,"11"15"-23"0,3-9 24 16,7-6-24-16,0-4 1 15,7-2-1-15,7-7 1 16,4-4-1-16,3-2 1 16,11-3 0-16,4-4 1 15,-1 7 0-15,1 3 0 0,-8 6-1 16,-3 0 1-16,-8 4-2 15,-2 9 1-15,-5 9 1 16,-3 9 0-16,-6 20 0 16,-8 11 1-16,-7 17-1 15,-7 0 1-15,-8 2-1 16,-16 4 0-16,-1 6-1 16,-14-3 0-16,0 0-1 15,-3 0 1-15,-4-9 0 16,4-4 0-16,6-9 1 15,8-9 0-15,7-7-1 16,7-2 1-16,6-4-2 16,12 0 1-16,10-6-2 15,14-7 1-15,11-6-3 16,17-6 0-16,18-6-3 16,4-13 1-16,6-18-11 15,8-7 1-15,3-3-1 16,-21 6 0-16</inkml:trace>
  <inkml:trace contextRef="#ctx0" brushRef="#br0" timeOffset="67793.5277">28226 2838 31 0,'0'0'15'0,"0"0"-8"16,0 0 16-16,0 0-22 15,0 0 1-15,0 0 0 16,0 0 1-16,3 3-4 15,1 0 0-15,3 3 3 16,3-3 1-16,5-3-1 16,6-3 0-16,10-6-1 0,15-4 0 15,7 1 0-15,-3-7 1 16,-4-3-1-16,-4 0 1 16,-7 0 0-16,-3 6 0 15,-4-3 0-15,-3 4 0 16,-8-4 0-16,1 6 0 15,-4 7-1-15,-3 6 0 16,-4 0-1-16,-4 9 1 0,-6 17-1 16,-8-8 1-16,-6 14-1 15,-5 9 1-15,1-1 0 16,-3 14 0-16,-1-1-1 16,0 3 0-16,-3-12 0 15,3 0 0-15,4 3 0 16,3-6 0-16,-3-3 0 15,0-1 0-15,0 1 0 16,7 3 0-16,3-10 0 16,4-3 0-16,7-6 0 15,7-3 1-15,7-7 0 16,11-2 0-16,7-4 0 16,0-9 1-16,10-6 0 15,7-7 1-15,4-3-1 16,7 3 0-16,7-2-1 15,7-1 0-15,-3-3-1 16,-4 3 1-16,3 0-5 16,-3 0 1-16,0 4-7 15,4 5 1-15,0 4-8 0,-4 3 1 16</inkml:trace>
  <inkml:trace contextRef="#ctx0" brushRef="#br0" timeOffset="68258.5516">28589 4032 69 0,'-3'-22'34'0,"13"10"-50"16,-3 5 65-16,4-5-50 15,6-4 1-15,12-3-1 16,13 1 1-16,4-4 0 0,17-7 0 16,15-5 0-1,7-4 0-15,3 4-1 0,11-1 0 16,10 1-3-16,0 6 1 15,-3 3-9-15,-7 6 1 16,-18 3-6-16,-7 4 1 16</inkml:trace>
  <inkml:trace contextRef="#ctx0" brushRef="#br0" timeOffset="69536.174">28981 4550 51 0,'-11'-7'25'0,"11"4"-29"0,0 3 46 0,4-3-42 16,3 0 0-16,3-3 2 15,11-1 1-15,4-2-3 16,0-4 1-16,7 1 1 15,-1-4 0-15,5-3 1 16,9-3 0-16,-6-3-1 16,-3 3 1-16,6 1-1 15,-3-8 0-15,0 7 0 16,-4 7 0-16,4-1-1 16,-8 3 0-16,1 1-1 15,-4 2 1-15,1 4-1 16,-5 6 0-16,-3 0-1 15,-3 6 1-15,-7 4 0 16,-1 2 0-16,4 7 0 16,-10 9 1-16,-4-2-1 15,-4 2 1-15,-10 3-1 16,0 4 1-16,-11 5-1 16,-6 4 1-16,-8 10-1 0,7 5 1 15,-7 7-1-15,-10-3 0 16,10-4 0-16,0-2 0 15,-3-4 0-15,14-9 0 16,-4 0 0-16,14 0 0 16,-3-7 0-16,11-11 1 15,-1-1-1-15,4-10 1 16,3-2 0-16,4 2 1 16,11-11 0-16,10-4 0 15,7-7-1-15,8-2 1 0,-1 0-1 16,14-4 1-16,11 0-1 15,0 1 0-15,-10-1-2 16,-4 4 1-16,17-4-6 16,4 4 0-16,7 3-15 15,11-4 0-15</inkml:trace>
  <inkml:trace contextRef="#ctx0" brushRef="#br0" timeOffset="73659.5226">31238 2772 45 0,'-10'-10'22'0,"13"-2"-13"15,-3 12 22-15,0 0-29 16,0-3 1-16,0 3 0 15,0 3 1-15,0-3-5 16,0 0 1-16,0 0 3 16,-3 0 0-16,-4 0-2 0,3 0 0 15,-10 3 0-15,0 3 0 16,-7 4-1-16,-4 2 0 16,-7 4 0-16,-6 3 0 15,-1-1 0-15,0-2 0 16,-3 0 0-16,3-1 0 15,4 10-1-15,-1-3 0 16,-2 0-2-16,6 7 0 16,-7-1-4-16,0 0 0 15,0 7-9-15,-3 2 0 0</inkml:trace>
  <inkml:trace contextRef="#ctx0" brushRef="#br0" timeOffset="74036.0022">31785 3236 56 0,'-24'-16'28'0,"-26"0"-33"0,36 20 49 16,-7-1-44-16,-14 9 1 15,-4 4-1-15,-11 3 1 16,-6 9-2-16,-7 0 1 15,-1 0 0-15,4 1 0 16,0-1-3-16,4 0 0 16,3 3-5-16,7-6 0 15,14-3-8-15,14-6 1 0</inkml:trace>
  <inkml:trace contextRef="#ctx0" brushRef="#br0" timeOffset="79901.4448">29425 2822 21 0,'-17'0'10'0,"-1"-3"-6"0,14 0 10 0,-3-1-14 16,0 4 1-16,-3-3-1 15,-1 3 1-15,1 0-2 16,10-3 1-16,-4-3 0 16,-3-4 0-16,7 1-6 15,7-13 0-15</inkml:trace>
  <inkml:trace contextRef="#ctx0" brushRef="#br0" timeOffset="81012.0625">30311 4606 47 0,'-29'25'23'0,"15"22"-27"0,11-44 24 0,-1 7-20 16,1-1 1-16,-1 1-1 15,4-1 1-15,0 0-5 16,4-5 1-16,-1-8-8 16,4-14 1-16</inkml:trace>
  <inkml:trace contextRef="#ctx0" brushRef="#br0" timeOffset="82855.9105">32159 1254 39 0,'-14'-3'19'0,"7"9"-9"16,7-6 19-16,0 0-29 16,0 0 0-16,0 0 2 15,0 3 0-15,0 3-1 16,0 4 1-16,7 2 1 15,-3 4 1-15,-4 0 0 16,7 12 0-16,-4 0 0 16,4 7 0-16,4 12-2 15,-1 3 1-15,1 10-2 16,17 2 1-16,0 7-2 16,4 13 1-16,0 2 0 15,-4-8 1-15,-7-1-1 16,8 3 0-16,2-9 0 15,-2 0 1-15,-1-3-1 0,-7 0 1 16,0 6-2-16,0-3 1 16,-3-16-1-16,0-6 1 15,-8-3-1-15,1-3 1 16,-8-10-1-16,4-5 1 16,-3-4-3-16,3-4 0 15,-7-5-4-15,0-4 1 16,7-6-5-16,-4-6 0 0,-3-6-9 15,8-1 1-15</inkml:trace>
  <inkml:trace contextRef="#ctx0" brushRef="#br0" timeOffset="83336.0155">32127 1260 25 0,'-17'-3'12'0,"6"6"-6"0,11-3 10 16,0-6-17-16,0 3 1 16,0-7 0-16,7 1 1 15,-3 0 0-15,-4 2 0 16,0 1 2-16,0 6 0 16,0 0 3-16,0 0 0 15,0 0 1-15,0 3 0 16,0 7-1-16,-4-1 1 0,-3 10-2 15,4 3 1-15,-4 9-4 16,-4 4 1 0,1 2-2-16,-8 7 1 15,7-6-1-15,-3 6 0 0,-3-10-1 16,-1-9 1-16,7 3-2 16,-3-6 0-16,4-3-5 15,3-3 0-15,0-4-10 16,7-5 0-16</inkml:trace>
  <inkml:trace contextRef="#ctx0" brushRef="#br0" timeOffset="84117.5058">32487 3192 38 0,'-3'6'19'0,"-4"-6"-14"0,7 0 23 15,0 0-29-15,10 0 1 16,-3-3 1-16,4 3 1 15,0-3-1-15,-1 0 1 16,11-4 0-16,-3-5 1 16,3-1 0-16,7-9 0 0,1-3-1 15,9-3 0-15,8-6-1 16,11 2 1-16,-8-2-2 16,11-7 1-16,11 3-9 15,-1 1 0-15,8-4-6 16,-15 6 0-16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1-25T04:11:18.60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2910 3245 22 0,'-7'-9'11'0,"14"-4"-11"0,-7 13 12 16,0 0-13-16,4 3 1 0,3-3 0 16,0 7 0-16,4-7 0 15,-1 0 0-15,1 0 0 16,-8-4 0-16,8 1 1 16,-4-3 0-16,4 6-1 15,-1-3 1-15,1 3 0 16,-1 0 0-16,8 0-1 15,3-3 0-15,7 3 0 16,-6 3 1-16,6 0-1 16,-7 0 0-16,7-3 0 15,0 0 0-15,-6 0 0 16,6 0 1-16,-4 3-1 16,5-3 0-16,-1 0 0 15,0 3 0-15,4 1 0 16,-4-1 0-16,4 0 0 15,-7-6 0-15,3 3-1 16,0 3 1-16,4 0 0 16,3 0 1-16,4 0-1 15,3 0 0-15,-10 1 0 0,3-1 0 16,0-3 0-16,-3-3 0 16,3 3 0-16,4 0 0 15,-3 3 0-15,-1-3 0 16,-3 0 0-16,-1 0 1 15,5 3-1-15,2 0 0 16,1 6 0-16,4-5 0 16,-1-4 0-16,-3 0 0 0,-1 3 0 15,-6 0 0-15,4-3 0 16,-1 3 0-16,0 3-1 16,0-3 1-16,1 0 0 15,-5-3 0-15,1 4 0 16,0-4 0-16,3 3 0 15,4 0 0-15,-4-3 0 16,4 3 1-16,0-3-1 16,-4 0 0-16,-3-3 0 15,7 3 0-15,-4 0 0 16,0 3 0-16,1-3 0 16,2 0 0-16,-2 3 0 15,-1-3 0-15,4-6 0 16,3 3 1-16,4 0-2 15,3 3 1-15,1 0 0 16,-1-4 1-16,0-2-1 16,1 3 0-16,-1 0 0 0,1-3 0 15,-1-1 0-15,4-5 0 16,3-1 0-16,4 1 0 16,-7-1 0-16,4 1 1 15,-8-1-1-15,0 1 0 16,1-1 0-16,-1 4 1 15,-3-4-1-15,3 7 1 16,4-4-1-16,-3 4 0 16,3-3 0-16,0 6 0 15,-8 3 0-15,-2-4 0 0,3 1 0 16,0 0 0-16,-4 0 0 16,0 3 0-16,1 0 0 15,-1 0 0-15,0 3 0 16,4-3 0-16,3 0 0 15,-3-6 0-15,0 3 0 16,-3 3 0-16,-1 0-1 16,0 0 1-16,4 0 0 15,0 3 1-15,-4-6-1 16,1 6 0-16,2-3 0 16,5 6 0-16,-8-3 0 15,8 0 0-15,-5 1 0 16,-2-1 0-16,-1 0 0 15,-3 0 0-15,3 0 0 16,1 0 0-16,2-6 0 16,-2 6 0-16,6 0 0 15,4 1 1-15,0-1-2 0,0-3 1 16,-4 3 0-16,1-3 0 16,-1 0 0-16,4 3 1 15,0 3-2-15,-4-3 1 16,11 0 0-16,0 1 0 15,-3-8 0-15,-1 1 0 16,1-3 0-16,-5 3 0 16,1 3 0-16,0-3 1 15,0 0-1-15,-3 0 0 0,3 3 0 16,-1 0 0-16,5 0 0 16,-1 0 0-16,1 0 0 15,-4 0 0-15,0 0 0 16,-4 0 0-16,0-4 0 15,1 4 0-15,-4-3 0 16,3 3 0-16,4 0 0 16,0 3 0-16,3-3 0 15,-3-3 0-15,-3 0 0 16,3 0 1-16,-1 3-1 16,5 0 0-16,-8 0 0 15,1 0 0-15,6 3 0 16,4 0 0-16,0-3 0 15,-4 3 0-15,1-3 0 16,-1 4 0-16,4-4 0 0,-3 0 0 31,35 0 0-15,-4 3 0-16,-11-3 0 16,-6 0 1-16,3 0-1 0,-7 0 0 15,-4 0 0-15,5 0 0 16,-1 3 0-16,-4 0 0 15,4 0 0-15,-3 0 0 16,-4 0 0-16,0 4 1 16,-1-4-1-16,-2 0 0 15,-4 9 0-15,0-5 0 16,3-4 0-16,4 0 0 0,0-3 0 16,0 0 0-16,-3-3 0 15,-1 0 0-15,0 0-1 16,-3 6 1-16,4 0 0 15,-1-3 0-15,1-3 0 16,3 6 1-16,3-3-1 16,-6 0 0-16,-1-3 0 15,1 0 1-15,-5-4-1 16,1 7 0-16,-3-6 0 16,3 0 0-16,3 6 0 15,4-3 0-15,-3-7-1 16,-8 4 1-16,0 6 0 15,1-3 0-15,-1 3 0 16,0-3 1-16,-3 0-2 16,-3 3 1-16,3 3 0 15,-1-3 0-15,1 3 0 16,0 0 1-16,0 0-2 0,-4 0 1 16,-3-3 0-16,0 6 1 15,-4-2-1-15,0-4 0 16,4-4 0-16,-3 4 0 15,-1 4-1-15,-3-1 1 16,3 0 0-16,-3 0 0 16,-1 3 0-16,1-3 0 15,0 4 0-15,-4-4 0 16,0-3 0-16,1 3 0 0,2 0 0 16,-3-3 0-1,-3 3 0-15,-4-3 0 0,1 0 0 16,-1 0 0-16,0 3 0 15,0 1 0-15,0-1 0 16,0 0 0-16,1 0 0 16,2-3 1-16,-3 3-2 15,-3 0 1-15,0 0 0 16,-4 0 1-16,0-3-1 16,0 0 0-16,-3-3 0 15,-1 6 0-15,1-3 1 16,-1 0 1-16,-3-6-1 15,0 6 1-15,4 0-1 16,-11 0 0-16,7 0-7 16,0 3 0-16,-3 4-3 15,3-14 1-15</inkml:trace>
  <inkml:trace contextRef="#ctx0" brushRef="#br0" timeOffset="3585.4916">16249 3405 19 0,'3'-25'9'0,"43"22"-8"15,-28 3 10-15,7 0-12 0,10 0 1 16,0 0 0-16,8 0 0 15,-1 3 0-15,7 0 0 16,1 0 0-16,-4 0 0 16,6 1 1-16,1 2 0 15,7-3 0-15,0-3 0 16,-3 0 0-16,6 0 1 16,1 0-1-16,-4 0 1 15,3 3-1-15,1 0 0 16,3 0-1-16,0 4 1 15,0-4-1-15,-4 0 1 0,4 0-1 16,-3 0 0 0,-1-3 0-16,1 0 0 0,3 0 0 15,0 0 1-15,-4-3 0 16,-6 0 0-16,-1-3 0 16,4 2 1-16,-3 1-1 15,-1 0 1-15,-3 3-1 16,7 0 1-16,4 0-2 15,3 0 1-15,-11 0-1 16,4 0 0-16,0 0 0 16,0 0 0-16,-4 0 0 15,4 0 0-15,4 0 0 16,3 0 1-16,-4-3-1 16,-3 0 0-1,32-3 0 1,-11 3 0-16,4-1 0 15,-4 1 1-15,-3 0-1 0,-11 0 0 16,0 0 0-16,0-3 1 16,-4-1-1-16,-3 1 1 15,0 3-1-15,4 0 1 16,-1 0 0-16,1 0 0 16,-4-1-1-16,0-2 0 15,-4 3 0-15,0 0 0 16,1 3-1-16,-1 0 1 0,1 0 0 15,-1 0 0-15,4 0 0 16,-3 0 0-16,3 0 0 16,-4-3 1-16,1 3-1 15,-1-3 0-15,0 3 0 16,-3 0 1-16,4 0-1 16,-1 0 0-16,1 0 0 15,-1 0 0-15,-6-4 0 16,-1 4 1-16,0-6-1 15,-3 3 1-15,4 0 0 16,-5 0 0-16,1 0-1 16,-3 3 1-16,2 0-1 15,5 3 0-15,-4-3 0 16,3 0 0-16,-3 3 0 16,-4-3 0-16,1-3 0 15,2 0 1-15,-2-1-1 16,-1 4 1-16,0-3-1 15,1 3 0-15,3-3 0 16,0 6 1-16,-1-6 0 0,5 0 0 16,-1 0-1-16,-3 3 0 15,3 0 0-15,-3-3 1 16,0-3-1-16,0 2 1 16,0-5-1-16,-4 6 0 15,4-3 0-15,0 2 0 16,0 4 0-16,0-3 0 15,0 0 1-15,3 0 0 0,-7 0-1 16,4 0 1-16,3 3-1 16,1-7 1-16,-1 4 0 15,1 0 0-15,3 0-1 16,-1-3 0-16,1 6 1 16,7-10 0-16,-7 1-1 15,0 3 1-15,0 3-1 16,0-1 0-16,-4 4 0 15,-3 0 0-15,4-3 0 16,-1 3 0-16,4 3 0 16,7 1 0-16,-11-4 0 15,1 0 0-15,-1 0-1 16,1 0 1-16,-1 0 0 16,0 3 1-16,1 3-1 15,-1-3 0-15,4 0 0 16,3 0 0-16,-3-3 0 15,-3 4 0-15,-1-4 0 16,-3 0 0-16,3-4 0 16,1 4 0-16,-1 0 0 0,-3 4 0 15,3-1 0-15,4 3 0 16,-3-3 0-16,-1 0 0 16,0-3-1-16,-3 3 1 15,-3 0 0-15,3 4 0 16,-1-4 0-16,1 3 1 15,-3-3-1-15,-5-3 0 16,8 3 0-16,-3 1 0 16,-1-1 0-16,0 0 0 0,-3 6 0 15,3-6 0-15,-3 1 0 16,-4-1 0-16,1 0 0 16,-1 0 1-16,0-3-1 15,1 3 0-15,2 0 0 16,-6-3 0-16,0 3 0 15,0-3 0-15,3 3 0 16,0 1 1-16,0-4-1 16,4 3 0-16,0 0 0 15,0-3 0-15,-4 0 0 16,0 0 0-16,1 3 0 16,-1-3 0-16,0 0 0 15,4 3 0-15,-4-3 0 16,-3 0 1-16,0 0-1 15,-4 0 1-15,4 0-1 16,0 0 0-16,-1 3 0 16,5-3 1-16,-1 0-1 0,-3 0 0 15,-1 0 0-15,-2 0 0 16,-1 0 0-16,4 0 0 16,6 0-1-16,-2 0 1 15,2-3 1-15,1 3 0 16,-3 0-7-16,2 3 1 15,-2 10-8-15,-8-7 1 16</inkml:trace>
  <inkml:trace contextRef="#ctx0" brushRef="#br0" timeOffset="6016.0735">27813 3393 26 0,'-7'-29'13'0,"18"17"-9"0,-8 9 14 15,4-4-16-15,-3 4 0 16,3 0 0-16,7 0 1 16,0 0-5-16,7 3 1 15,7 0 2-15,4-3 1 16,7 3-2-16,3 3 0 0,11 3 0 16,4 4 0-16,6 2 0 15,15 4 0-15,3-4 0 16,7 4 1-16,7-4-1 15,11 1 0-15,7-4 0 16,3-2 0-16,8-1 0 16,6 0 0-16,4 1-1 15,-10-1 0-15,6 3-8 16,-20 1 0-16</inkml:trace>
  <inkml:trace contextRef="#ctx0" brushRef="#br0" timeOffset="8146.9382">2455 4060 25 0,'-3'-9'12'0,"13"6"-13"0,1 3 13 16,-7 0-12-16,13 0 1 16,11 3-1-16,1-3 1 15,2 6-1-15,8-3 0 16,0 4 1-16,-4-4 0 16,11 0-1-16,-4 0 1 15,8 7-1-15,-1-4 1 0,18 6-1 16,-3-5 1-16,3 2 0 15,0-6 0-15,3 0 0 16,4-3 0-16,-3 0 0 16,14-3 1-16,-4 0-1 15,0-9 1-15,0 5-1 16,0-2 0-16,4-1 0 16,0 7 1-16,3-3-2 15,-4 0 1-15,-2-1-1 16,-1 4 1-16,0-3-1 15,-4 0 0-15,5 3 0 16,2-4 0-16,-3 4 0 16,-7 0 0-16,4 0 0 15,3 0 1-15,-10 0-1 16,3 0 0-16,7 3 0 16,-10 0 0-16,-1 0 0 15,1 0 0-15,6 0 0 16,-10 0 0-16,0 3 0 0,4 0 0 15,3-3 0-15,-3 3 0 16,-4-3 0-16,0 0 0 16,-4 0 1-16,1 3 0 15,-1-3-1-15,-3 0 1 16,11 3 0-16,3 0 0 16,-4-3 0-16,1 0 0 15,-1 4-1-15,1-8 0 16,-4 4 0-16,7 4 1 0,4 2-1 15,-4-6 1-15,-4 0-1 16,-3-3 1-16,0 3-1 16,0 0 1-16,0 0-1 15,4 0 0-15,3 3 0 16,4-3 1-16,-8 0-1 16,1 0 0-16,3-3 0 15,0 0 1-15,4-1-1 16,-4 4 1-16,3-3 0 15,-6 0 0-15,-4 0 0 16,0 0 1-16,3-3-2 16,-3 2 1-16,0 1-1 15,11 0 1-15,-4 0-1 16,-3 0 1-16,-1 0-1 16,8-4 0-16,-4 4 0 15,0 0 1-15,7 3-1 16,0-3 0-16,-7 0 0 15,0 0 0-15,1 0 0 0,-1 0 0 16,3-1 0-16,-3 1 0 16,4 0 0-16,-4 0 0 15,-3 0 0-15,3 0 0 16,0 0 0-16,0-1 0 16,3 1 0-16,8 0 0 15,-4 0 0-15,-3 0 0 16,3 0 0-16,4 3 1 0,-4 0-2 15,7 3 1-15,0-3 0 16,-7 0 1-16,0 3-1 16,4-3 0-16,-7 3 0 15,-1 0 0-15,8 4 0 16,-4-4 0-16,-3 0 1 16,6 0 0-16,-2 0 0 15,-1 3 0-15,0 1 0 16,4-1 0-16,-1 0-1 15,4 0 1-15,-3 1-1 16,0 2 0-16,3-3 0 16,11-2 1-16,-8-1-1 15,8 0 0-15,0 0 0 16,-7-3 0-16,10 3 0 16,-3-3 1-16,3 0-1 15,0 0 0-15,-3 0-1 16,0 0 1-16,7 0 0 15,0 0 0-15,-4 0 0 0,0 0 1 16,1 0-1-16,6 0 0 16,-3 0 0-16,-8 0 0 15,1 0-5-15,-7 6 0 16,3 4-9-16,-10-1 1 16</inkml:trace>
  <inkml:trace contextRef="#ctx0" brushRef="#br0" timeOffset="19639.6711">1676 4779 39 0,'-11'-32'19'0,"11"13"-12"15,0 13 20-15,0 6-27 16,0 0 0-16,0 6 1 16,0 4 0-16,0 5-1 15,4 20 0-15,-4 9 2 16,0 9 1-16,7 13-1 0,-4 16 0 15,4 2-1-15,4 4 1 16,-4-6-1-16,-4-1 1 16,15-12-4-16,-7-3 1 15,6-3-3 1,4-16 0-16,1-13-10 0,6-18 1 16</inkml:trace>
  <inkml:trace contextRef="#ctx0" brushRef="#br0" timeOffset="19908.7964">2212 4681 52 0,'-7'19'26'0,"14"85"-38"0,-7-67 44 0,0 10-32 15,3 16 0-15,5 12 1 16,2 19 1-16,1-3-4 16,-8-9 1-16,11-4-1 15,-3-12 1-15,-1-9-2 16,1-10 0-16,-7-13-6 16,3-9 1-16,-4-6-4 15,-3-10 1-15</inkml:trace>
  <inkml:trace contextRef="#ctx0" brushRef="#br0" timeOffset="20178.9392">1376 5214 69 0,'-7'-31'34'0,"35"40"-55"0,-10-5 72 16,13 2-51-16,19-3 0 16,3-3-3-16,14 0 0 0,3 3 1 15,18-9 1-15,-6-4-4 16,6 1 0-16,-14-3-2 16,0-1 0-16,-3-3-1 15,-8-2 0-15,-7 2-6 16,-6 0 1-16</inkml:trace>
  <inkml:trace contextRef="#ctx0" brushRef="#br0" timeOffset="20463.821">1545 5563 63 0,'-46'-7'31'0,"36"7"-44"16,17 0 61-16,3-3-48 0,8 3 0 15,14-3 0 1,0-3 1-16,17-1-2 0,7-5 1 16,8-1-1-16,13-2 0 15,5-1-2-15,-5-3 0 16,4 0-4-16,-3-3 1 15,-7 7-5-15,10-4 0 0,7 0-4 16,4-9 1-16</inkml:trace>
  <inkml:trace contextRef="#ctx0" brushRef="#br0" timeOffset="21245.1681">3916 4819 54 0,'-18'-25'27'0,"25"16"-38"16,-7 9 52-16,0 3-40 15,0 6 0-15,11 13 1 16,-11 13 0-16,3 15-3 16,4 10 1-16,-7 24 1 0,4 17 1 15,-4-14-2-15,0 1 1 16,0-6-2-16,0-16 1 16,0-4 0-16,0-12 0 15,3-12 1-15,1-10 0 16,0-3 2-16,-1-15 0 15,8-7 1-15,-1-16 0 16,1-18 0-16,-1-10 0 0,5-18-1 16,-1-17 0-1,0-5-3-15,0-4 0 0,0 13 0 16,4 9 0-16,-8 7-1 16,4 6 1-16,4 9 0 15,0 13 0-15,3 9-1 16,7 13 1-16,-7 9 0 15,7 9 0-15,-6 13-1 16,6 13 1-16,-4 22 0 16,1-4 0-16,0 7 0 15,0 0 1-15,6-7-1 16,-13-6 0-16,3-9 0 16,0-10 1-16,-3-6-1 15,0-9 1-15,-1-10 0 16,1-3 1-16,-1-15-1 15,5-7 1-15,-12-15-1 16,8-13 0-16,3-10 0 16,-7 7 0-16,-3 6-1 0,-1 3 0 15,1 10-1-15,3 9 0 16,-3 9 0-16,6 10 1 16,4 13-1-16,1 9 0 15,2 9 0-15,1 9 1 16,-4 7-1-16,7-6 0 15,-10 9-2-15,7-9 0 16,-8-4-4-16,1-3 1 0,3-2-6 16,0-4 0-1</inkml:trace>
  <inkml:trace contextRef="#ctx0" brushRef="#br0" timeOffset="21441.4715">5225 5233 67 0,'-4'-6'33'0,"11"31"-41"16,-3-9 49-16,3 3-41 15,3 9 1-15,1 16-3 16,3-4 0-16,0 1-3 16,7 0 1-16,-7-3-4 15,1-4 1-15,-1-9-3 16,3-6 0-16,-6-10-6 15,10-15 1-15</inkml:trace>
  <inkml:trace contextRef="#ctx0" brushRef="#br0" timeOffset="21604.347">5101 4587 67 0,'-21'-6'33'0,"14"3"-56"0,7 3 69 16,0 0-58-16,7 0 1 16,4 0-20-16,6-3 1 0</inkml:trace>
  <inkml:trace contextRef="#ctx0" brushRef="#br0" timeOffset="21875.0777">5768 4703 65 0,'0'32'32'0,"11"74"-42"0,-8-74 56 0,1 18-46 16,3 6 0-16,3 23-3 15,-10 2 1-15,4-2 2 16,-4-10 0-16,0 0-2 15,0-10 1-15,0-6 0 16,0-9 0-16,0-6 0 16,0-7 1-16,10 1-7 15,-6-10 1-15,6-7-9 0,12-2 0 16</inkml:trace>
  <inkml:trace contextRef="#ctx0" brushRef="#br0" timeOffset="22263.9985">6234 5606 55 0,'24'0'27'0,"36"-9"-34"0,-32 3 45 0,8-4-38 16,10-5 0-16,-1-10 0 15,-6-7 0-15,-3-5 0 16,-8-10 0-16,-4-4 1 16,-6 1 1-16,-7 6 2 15,-8 7 1-15,-3 5 0 16,-3 7 1-16,-1 10-1 16,1 5 1-16,-4 13-3 15,0 7 1-15,-4 15-4 16,0 6 1-16,8 0-2 15,-1 10 1 1,15 13-2-16,7-14 1 16,3-2-4-1,10-7 0-15,5-2-7 0,3-8 1 16,13-8-8-16,5-7 0 16</inkml:trace>
  <inkml:trace contextRef="#ctx0" brushRef="#br0" timeOffset="22683.3383">7532 5007 63 0,'-50'-6'31'0,"15"19"-41"0,25-7 57 0,-8 7-48 16,-7 12 1-16,1-3-1 15,-1 3 1-15,4 9 0 16,3-9 0-16,4 0-1 16,3-3 1-16,8-6-1 15,6 0 0-15,4-1 1 16,8 1 0-16,2-3-1 16,4 2 1-16,4 4 0 15,3 3 0-15,11 6 0 16,-7-3 1-16,0-3-1 15,-8 3 1-15,-3-3-1 16,-6 0 1-16,-5 3 1 16,-10-3 1-16,-3 3-1 15,-4-3 1-15,-4 0-1 16,-3-6 1-16,0-3-3 0,3-1 0 16,1 1-5-16,2-7 0 15,5-3-6-15,3-9 1 16,11-7-8-16,10 1 0 15</inkml:trace>
  <inkml:trace contextRef="#ctx0" brushRef="#br0" timeOffset="23118.8013">8939 5073 80 0,'-3'-9'40'0,"10"6"-61"15,0 3 79-15,4 0-58 16,6 3 0-16,8 0-1 16,3 0 1-16,14 0 0 0,8-3 0 15,3-3-1-15,-4 0 0 16,4-3-1-16,0-7 1 15,0 4-3-15,3-1 0 16,-3 4-3-16,0 0 0 16,0 3-6-16,4 0 0 15,-8-1-5-15,-7 4 1 16</inkml:trace>
  <inkml:trace contextRef="#ctx0" brushRef="#br0" timeOffset="23379.8903">9257 5431 84 0,'-11'-3'42'0,"40"15"-65"15,-19-18 87-15,1 9-65 16,6 0 1-16,5-3 0 15,6 0 0-15,7 0-1 16,11-6 1 0,39-13-11-1,3-3 1-15,-4 0-11 16,5-9 1-16</inkml:trace>
  <inkml:trace contextRef="#ctx0" brushRef="#br0" timeOffset="24018.2983">11176 4807 67 0,'-4'-6'33'0,"22"-16"-42"16,-7 18 53-16,6-8-46 16,15-4 1-16,10-3 0 15,8-3 0-15,-1 4 1 16,1-4 1-16,-8 9-2 15,0 4 0-15,-3 9 1 16,-4 6 0-16,-3 3 0 16,-7 10 0-16,-8 6 1 15,-10 4 0-15,-7 8 0 16,-7 1 0-16,-10-4-1 16,-1-2 1-16,1-4-1 15,2-3 1-15,1-3-1 0,4-6 0 16,3-4 0-16,3-2 0 15,8-4 1-15,6-3 0 16,4 0 0-16,8 0 0 16,6 0 0-16,0 0 0 15,0 7 0-15,0-1 1 16,1 7-2-16,-5 6 0 16,1-3 0-16,-7 3 0 0,-4 6 1 15,-7 3 1-15,-11 4-1 16,-3 2 0-16,-3 1 0 15,-8 0 1-15,0-1-1 16,-3 1 0-16,0-4-3 16,0-12 0-16,3-3-4 15,4 0 1-15,7-6-9 16,11-10 0-16,13-16-5 16,11-12 0-16</inkml:trace>
  <inkml:trace contextRef="#ctx0" brushRef="#br0" timeOffset="24364.0244">12746 4929 63 0,'-4'-3'31'0,"-13"47"-40"16,13-32 59-16,1 13-50 0,-4 7 0 15,3 18-1-15,4-12 1 16,4-1 0-16,3-2 0 15,3-4 0-15,4-6 0 16,4-6 1-16,3-10 0 16,0-18 1-16,4-7 0 15,0-6 0-15,-4-3 1 16,-3-6 0-16,-4-4 0 16,0-2-2-16,-7 2 1 15,-4-12-1-15,-6 10 1 16,-4 5-2-16,-11 4 0 15,0 3-1-15,-3 9 1 0,-3 4-5 16,-1 12 1-16,0 0-7 16,8 6 0-16,-1 0-9 15,7 1 1-15</inkml:trace>
  <inkml:trace contextRef="#ctx0" brushRef="#br0" timeOffset="24783.5337">13416 4982 62 0,'-10'16'31'0,"-26"-10"-41"15,26 4 53-15,-8 12-45 16,0 9 1-16,1 0-1 15,6 4 0-15,4-1 3 0,4-5 0 16,6-1-2-16,11 0 1 16,7-9 0-16,8-3 1 15,2-10 1-15,12-6 0 16,-1-3 0-16,7-16 0 16,1-3 0-16,-8-6 1 15,-3-4-1-15,-7-5 1 16,-4-1-1-16,-7 0 0 0,-7-9 0 15,-7 7 0-15,-7 5-1 16,-3 7 1-16,-11 3-1 16,-4 9 0-16,-7 4-3 15,1 9 1-15,-8 3-7 16,0 6 1-16,4 6-8 16,3 4 1-16,8 0-5 15,6-4 0-15</inkml:trace>
  <inkml:trace contextRef="#ctx0" brushRef="#br0" timeOffset="25145.2546">14101 4935 52 0,'17'-6'26'0,"-3"22"-28"15,-10-10 48-15,-8 3-45 16,1 4 1-16,-8 9-1 15,-3 9 1-15,0 7-3 16,3 6 1-16,4 6 0 0,7-3 1 16,11-6-1-16,14-4 1 15,3-5-1-15,14-13 1 16,0-10 1-16,8-6 0 16,-1-12 0-16,4-19 1 15,0-7 0-15,-11 1 1 16,-3-10-1-16,-7 0 0 15,-11-3-1-15,-10-7 1 0,-11 1-1 16,-7 12 0-16,-7 4-3 16,-8 8 1-16,-2 11-6 15,-5 8 0-15,5 13-10 16,3 7 1-16,3 5-6 16,11 1 1-16</inkml:trace>
  <inkml:trace contextRef="#ctx0" brushRef="#br0" timeOffset="25834.1317">15667 5246 74 0,'-4'3'37'0,"4"25"-56"0,0-25 74 16,0 0-58-16,4 4 1 16,-1-1-1-16,-3-6 0 15,7-9 5-15,4-13 1 16,3-10-2-16,4-9 0 15,-1-2 1-15,8-8 1 0,-4-14 0 16,0 2 1-16,4 0-1 16,0 0 0-16,-8 13-1 15,1 3 0-15,0 13-2 16,-4 9 1-16,4 6-1 16,-4 19 0-16,3 9-1 15,1 16 0-15,0 10 0 16,-1 12 0-16,1-3 1 15,3 6 0-15,4 0-1 16,3-6 1-16,-3 3 0 16,-4-6 1-16,0-16-1 15,-3-3 1-15,6-16 0 16,-3-6 0-16,4-6 0 16,-4-10 0-16,0-3 0 15,1-12 0-15,-1-7-1 16,-4 1 1-16,-2-1 0 15,-1 13 0-15,-4 3 0 0,1 6 1 16,6 10-2-16,-2 12 1 16,-5 13 0-1,1 3 0-15,3 6-2 0,0 7 1 16,0 2 0-16,4 7 0 16,3 3-2-16,0-6 0 15,0-3-4-15,4-4 1 16,-4-9-6-16,4-9 1 15,-1-10-8-15,1-12 1 0,10-16-3 16,1-6 0-16</inkml:trace>
  <inkml:trace contextRef="#ctx0" brushRef="#br0" timeOffset="26015.3671">17011 4813 68 0,'-11'6'34'0,"11"29"-45"15,-3-16 69-15,-1 9-58 16,1 13 0-16,-4 3 0 15,3 9 0-15,4 6-3 16,0 1 1-16,4-10-2 16,3-6 0-16,0-16-3 15,0-3 1-15,7-12-6 16,0-13 1-16,4-16-5 16,-1-15 0-16</inkml:trace>
  <inkml:trace contextRef="#ctx0" brushRef="#br0" timeOffset="26165.6541">16866 4048 76 0,'-49'-28'38'0,"42"21"-60"0,7 7 77 16,0 0-71-16,10 0 1 15,5 4-21-15,9 5 0 16</inkml:trace>
  <inkml:trace contextRef="#ctx0" brushRef="#br0" timeOffset="26419.6885">17508 4575 67 0,'4'15'33'0,"-11"48"-37"16,7-35 55-16,-4 7-51 15,1 15 0-15,-4 0 0 16,-7 0 1-16,3 1-1 16,0-1 0-16,1-10 0 15,-8 1 0-15,8-3-1 16,3 0 1 0,10-10-13-1,1-3 1-15,13-6-6 16,-3-19 0-16</inkml:trace>
  <inkml:trace contextRef="#ctx0" brushRef="#br0" timeOffset="26810.3709">17752 5098 73 0,'28'-12'36'0,"32"-16"-51"0,-39 15 68 16,14 1-56-16,8-4 0 0,-4-6 0 16,3 0 0-16,-7-9 5 15,-7 2 0-15,-3 1-2 16,-7 3 1-16,-4 6 2 16,-7 4 1-16,-7-1-1 15,-7 10 0-15,-11 3 0 16,-6 6 0-16,-8 12-2 15,-4 1 0-15,5 3-1 16,-1 9 1-16,4-3-1 16,3 3 0-16,4 4 0 15,10-1 1-15,4 0-2 16,7-2 1-16,7 2-3 16,11-9 1-16,7 3-4 15,13-9 0-15,8-4-7 16,0-9 0-16,11-9-7 15,3-3 1-15</inkml:trace>
  <inkml:trace contextRef="#ctx0" brushRef="#br0" timeOffset="27184.3196">18884 4647 65 0,'-32'6'32'0,"-24"-9"-43"0,42 6 59 15,-11 13-49-15,-7 6 1 16,-10 3 0-16,0 3 0 16,-1 7-1-16,8-7 1 15,10 0-1-15,8 0 1 0,6-3 0 16,15-6 0-16,10 0 0 16,7-3 0-16,7-4 1 15,1 1 0-15,-1 2 0 16,0 4 0-16,-3 3 0 15,-4 0 1-15,-7 3 0 16,-3 7 0-16,-8 2 0 16,-3 7 0-16,-7 0 1 15,-7-4 0-15,-7 1-1 16,-8-4 1-16,-2-12-2 16,-1 7 1-16,0-11-3 15,4-2 0-15,0-7-7 16,0-2 1-16,3-1-13 15,0-6 0-15</inkml:trace>
  <inkml:trace contextRef="#ctx0" brushRef="#br0" timeOffset="30142.3164">2212 6569 47 0,'-11'-25'23'0,"4"25"-21"16,7-6 24-16,0-1-27 15,0 4 1-15,-7-6 2 16,7 3 0-16,-3 3-1 15,-8 3 1-15,1 3 0 16,-12 9 0-16,-6 13 0 16,-7-3 1-16,3 6-2 15,0 4 0-15,1-1-1 16,2 1 0-16,1 2 0 16,7-9 1-16,0 0-2 15,10 0 1-15,1-6 0 16,3-3 0-16,0 3-1 0,7-10 1 15,7 0-1-15,3 4 1 16,-3 0-1-16,14 2 1 16,1 1 0-16,6 3 0 15,11-1-1-15,-8 8 1 16,8 2 0-16,-7 3 0 16,-4 1-1-16,-3-7 1 15,-8 3 0-15,-6 3 1 16,0 4 0-16,-4-1 0 0,-18 4 0 15,-7 6 1-15,-10 6-1 16,-7-6 1-16,0 3-1 16,3-10 0-16,11-5-3 15,0-10 0-15,7-7-6 16,10-11 1-16,22-14-8 16,17-18 0-16</inkml:trace>
  <inkml:trace contextRef="#ctx0" brushRef="#br0" timeOffset="31011.2145">2974 6986 54 0,'7'16'27'0,"4"94"-30"16,-4-82 47-16,3 22-44 15,-6 16 0-15,6 19 1 16,8 5 0-16,0-5-2 15,3-10 0-15,-4-2 1 0,5-17 0 16,-12-3 0-16,1-12 0 16,-4-10 0-16,0-12 1 15,-7-9 1-15,-4-10 0 16,-3-16 0-16,-3-12 0 16,-4-29-1-16,-8-31 1 15,5-6-2-15,-1-6 1 16,-3-3-1-16,3 8 1 0,4 1-2 15,7 7 1-15,4 8 0 16,6 10 0-16,8 10 0 16,6 8 0-16,12 8-1 15,2 11 0-15,-2 10-1 16,9 13 0-16,-6 9 0 16,-4 9 0-16,-6 4 0 15,-1 15 1-15,-4 7 0 16,-6 12 0-16,-1 0 1 15,-10 0 1-15,-7 3-1 16,4-9 1-16,-15-1-1 16,1-5 0-16,-5-1-1 15,1-9 1-15,4-3-3 16,3-6 0-16,-4-7-3 16,4-5 0-16,7-4-2 15,-4-7 0-15,11 4 0 16,0-3 0-16,4 0 2 15,3-4 0-15,3 7 3 0,1-3 0 16,7 6 3-16,-4 0 1 16,3 3-1-16,4 3 1 15,1 0 1-15,2 4 1 16,8-4-1-16,0 4 1 16,7-4 0-16,6-6 1 15,1-3 0-15,4-7 0 16,6 1 0-16,-3-10 1 15,4-6-1-15,-15-3 1 0,0-10-1 16,-3-6 0-16,-4 3-2 16,-10-6 1-16,0 7-1 15,-15 2 0-15,-6 4 1 16,-4 2 1-16,-4 7 0 16,-13 9 1-16,-1 10-1 15,-3 9 0-15,0 13-2 16,-1 18 1-16,5 1-3 15,6 9 1-15,4 6-2 16,7-3 0-16,4-3-2 16,10-3 1-16,3-7-3 15,1-6 1-15,7-9-5 16,10-9 0-16,11-7-8 16,14-13 0-16</inkml:trace>
  <inkml:trace contextRef="#ctx0" brushRef="#br0" timeOffset="31399.5187">4413 7184 56 0,'0'-3'28'0,"11"12"-33"0,-4-15 47 16,11-4-41-16,6-5 0 15,1-10 0-15,3-1 1 16,0-5-3-16,1-13 1 0,-5 0 1 16,-6 0 0-1,0 4 0-15,-11 2 1 16,0 4 1-16,-4 5 1 0,-3 10 0 16,-7 7 0-16,0 12-1 15,-7 6 0-15,0 16-1 16,0 19 0-16,3 12-3 15,4 4 0-15,7-4-1 16,7-9 1-16,0-3-2 16,11-7 1-16,7 1-3 15,13-13 0-15,12-7-3 16,6-12 0-16,1-3-6 16,10-12 1-16,3-10-3 15,-3-6 0-15</inkml:trace>
  <inkml:trace contextRef="#ctx0" brushRef="#br0" timeOffset="31896.7643">5570 6804 53 0,'-10'-3'26'0,"-11"22"-32"16,7-19 52-16,-4 13-45 0,-3 15 0 16,-4 3 1-16,-3 10 0 15,0 3-3-15,-1 3 1 16,12-6 0-16,6-4 1 15,4-2-1-15,7-4 1 0,7-6-1 16,0-6 1-16,7-7 0 16,4-5 1-16,7-10 0 15,-4-7 1-15,0-5-1 16,4-11 1-16,-4-11 0 16,0-13 0-16,-3-4-1 15,-1-5 0-15,-3-10-1 16,4-6 1-16,-14-4-1 15,3-2 0-15,-7 5 1 16,0 1 1-16,0 22-1 16,0 9 1-16,0 9 0 15,0 10 0-15,0 3-1 16,0 10 1-16,0 21-3 16,0 10 1-16,0 22-1 15,0 12 0-15,3 10-1 16,1 9 0-16,6 16 1 15,4-4 0-15,4-2-1 16,0-4 1-16,-1-6-1 0,1-6 0 16,3-6-3-16,-3-4 1 15,3-9-5-15,4 0 0 16,6-9-7-16,-2-7 0 16,6-9-5-16,0-9 0 15</inkml:trace>
  <inkml:trace contextRef="#ctx0" brushRef="#br0" timeOffset="32449.4607">8269 6713 57 0,'0'0'28'0,"14"7"-33"0,-3-7 50 16,6 3-45-16,8-3 0 0,7 0 0 16,7-3 1-16,7-1-1 15,10 1 1 1,8-3-1-16,-5-3 1 16,9-1-1-16,-1-2 1 0,0 2-1 15,3-2 1-15,8 2-6 16,-8-2 1-16,1 2-8 15,-11 1 1-15,-4 6-5 16,-10-3 0-16</inkml:trace>
  <inkml:trace contextRef="#ctx0" brushRef="#br0" timeOffset="32719.6055">8587 7162 95 0,'-11'-32'47'0,"25"51"-78"0,0-19 103 32,39-12-73-32,4-1 1 15,3 4-3-15,3-7 1 16,11 0 0-16,0-2 1 15,7-1-6-15,-7 0 1 16,1 3-8-16,-1 4 0 16,0-1-8-16,3-3 1 15</inkml:trace>
  <inkml:trace contextRef="#ctx0" brushRef="#br0" timeOffset="33949.8545">11709 6293 31 0,'0'-22'15'0,"17"7"-7"0,-13 2 15 0,3 0-21 16,0 1 0-16,-3-4 5 15,-1 1 0-15,-3 2-6 16,-3 0 1-16,-8 4 5 16,-3 6 1-16,-4 6-2 15,-7 10 0-15,1 5-3 16,-4 11 1-16,-1 15-3 16,-6-1 0-16,-4 8-1 15,-3 2 0-15,3 0 0 16,0 1 1-16,8 5-1 15,6-2 1-15,7 5-1 16,8 4 1-16,10-6-1 16,14 2 0-16,7-11 0 15,7-8 0-15,11-11 0 16,0-7 1-16,0-9-1 0,-1-4 0 16,1-12 1-16,0 0 0 15,0-12 0-15,-4-7 0 16,-7-9 0-16,-3-7 1 15,-7 1-1-15,-4-4 1 16,-7 3-1-16,-7 1 1 16,-7 9 0-16,-4 6 0 15,-6 10-1-15,-5 9 1 16,-2 9-1-16,-1 10 0 0,4 12-3 16,0 7 1-1,-1 0-3-15,8 2 1 0,7-2-3 16,4-10 1-16,3-3-6 15,10-6 0-15,12-10-8 16,6-12 1-16</inkml:trace>
  <inkml:trace contextRef="#ctx0" brushRef="#br0" timeOffset="34342.2234">12478 6368 76 0,'-74'47'38'0,"24"73"-55"16,43-83 72-16,0 17-60 15,4 18 0-15,3 6-3 0,7-3 1 16,7-12 8-16,14-13 1 15,14-15-6 1,1-10 0-16,3-13 4 0,-4-18 0 16,4-13 3-16,-4-12 0 15,0-4 2-15,-3-5 1 16,-3-7-1-16,-5 0 0 0,-6-13-2 16,-7-6 1-16,-4 3-3 15,-11 1 0-15,-6-1-2 16,-4 13 0-16,-7 12-3 15,-1 7 0-15,1 6-6 16,-3 18 0-16,6 14-10 16,8 12 1-16</inkml:trace>
  <inkml:trace contextRef="#ctx0" brushRef="#br0" timeOffset="35015.1271">13850 7068 77 0,'-14'-3'38'0,"3"-13"-55"0,11 10 71 16,0-4-54-16,4 1 0 16,-1-7-1-16,1-12 0 15,3-7 1-15,0-2 1 16,4-10-2-16,-1-7 1 16,4-2 0-16,4-7 0 15,3 1 1-15,-3 5 0 0,-4 4-1 16,0 12 1-16,0 13-1 15,0 9 1 1,0 10-1-16,0 9 0 0,4 9-1 16,-4 10 1-16,4 9-1 15,-4 13 1-15,4 6-1 16,3 0 1-16,3 0 0 16,1-6 0-16,0-1 0 15,0-5 0-15,-4-13 0 16,0-10 1-16,-3-5 0 15,-1-10 0-15,1-10 0 16,-4-12 0-16,4 0 0 16,-4-10 1-16,0-9-1 15,0 1 0-15,-4-4-1 16,1 3 1-16,3 6-1 0,-3 16 0 16,-1 0-1-16,4 10 1 15,1 15 0-15,-1 9 0 16,0 13-1-16,0 4 1 15,4 2-1-15,-4 10 1 16,7 3-1-16,0-4 0 16,0 1-3-16,0 0 1 15,0 0-6-15,1-7 0 16,-1-3-5-16,0-15 0 16,0-16-5-16,7-9 1 15</inkml:trace>
  <inkml:trace contextRef="#ctx0" brushRef="#br0" timeOffset="35212.4803">14961 6491 60 0,'0'-7'30'0,"4"29"-42"0,-1-6 59 0,1 6-47 16,-1 9 0-16,1 7 0 16,-1 6 0-16,5 9 0 15,-1 7 0-15,0-4-2 16,3 1 1-16,1-13-2 15,-1-10 1-15,-3-9-4 16,1-6 0-16,-1-19-10 16,3-16 1-16</inkml:trace>
  <inkml:trace contextRef="#ctx0" brushRef="#br0" timeOffset="35363.8874">14908 5882 64 0,'-35'-12'32'0,"21"15"-47"0,10 0 57 16,4-3-58-16,0 6 1 31</inkml:trace>
  <inkml:trace contextRef="#ctx0" brushRef="#br0" timeOffset="35601.5036">15342 6252 72 0,'-7'66'36'0,"11"41"-47"16,3-76 58-16,0 13-53 15,0 0 0-15,0 6-2 16,0-6 0-16,0 3 11 15,-3-12 0-15,-1-1-8 16,1 1 1-16,3-7-3 16,0-3 1-16,0 6-8 15,7-9 1-15</inkml:trace>
  <inkml:trace contextRef="#ctx0" brushRef="#br0" timeOffset="36020.3627">15706 6836 66 0,'24'18'33'0,"43"-2"-46"0,-42-22 61 16,7-4-51-16,3-5 0 0,7-7-3 15,1-6 1-15,-1-4 6 16,-3-9 0-16,-7-2-3 16,-8-1 1-16,-2 0 4 15,-8-6 0-15,-7 15 2 16,-7 7 1-16,-7 6 0 16,-7 16 0-16,-8 9-2 15,-2 16 0-15,-12 9-3 16,-2 6 0-16,-1 4-1 15,4 0 0-15,3-1-1 16,11-2 1-16,10 5-1 16,11 1 1-16,7-6-1 15,11 2 1-15,3 1-6 16,11-13 0-16,-1-9-9 16,8-7 1-16,4-12-5 15,6-6 0-15</inkml:trace>
  <inkml:trace contextRef="#ctx0" brushRef="#br0" timeOffset="36441.6869">16828 6428 69 0,'-39'-6'34'0,"10"31"-44"0,15-16 68 16,-7 10-58-16,-7 9 0 15,0 7 0-15,0-4 1 0,3-3-2 16,4 1 1-16,3-7 0 16,7-4 1-16,1-2-1 15,3-3 1-15,3-7 1 16,4-3 0-16,7 0 0 16,4-3 0-16,7 3 0 15,3-3 0-15,0 6-1 16,4 4 0-16,-1 2-1 15,1 7 0-15,-4 6 0 16,0 4 1-16,-3-1 0 16,-4 13 0-16,-3-7 2 15,-8 7 0-15,-6 0 0 16,-4 2 0-16,-8-5-1 16,-2 0 1-16,-8 3-3 15,-3-10 1-15,3-3-5 16,1-6 1-16,2-9-10 15,5-4 1-15,6-9-12 0,11-13 0 16</inkml:trace>
  <inkml:trace contextRef="#ctx0" brushRef="#br0" timeOffset="37131.7438">19357 5067 105 0,'-14'-25'52'0,"3"16"-72"0,11 5 100 0,0 4-81 16,0 0 0-16,0 0 0 16,0 0 1-16,4 4 0 15,-4-4 0-15,0 0 0 16,0 0 0-16,0 0 0 15,0-4 1-15,0-2-1 16,0 3 1-16,0 0-1 16,0-3 0-16,0 2-2 15,0 4 1-15,0 0-8 16,0 0 1-16,7 0-19 16,0 4 0-16</inkml:trace>
  <inkml:trace contextRef="#ctx0" brushRef="#br0" timeOffset="37986.8019">17286 7102 107 0,'-18'-12'53'0,"-3"12"-53"15,21 0 53-15,0 0-55 16,0 0 1-16,7 0-8 0,4 3 0 16,0-6 2-16,-1 3 1 15,11-10-21-15,8-12 1 16</inkml:trace>
  <inkml:trace contextRef="#ctx0" brushRef="#br0" timeOffset="40448.2484">19346 4948 68 0,'-10'-28'34'0,"13"37"-29"0,-3-6 34 15,0-3-39-15,0 0 0 16,0 0 0-16,0 0 1 16,4 0-2-16,-4 0 1 0,3-3 0 15,1 0 0-15,3 0-2 16,0 3 1-16,0-3-4 15,0 0 1-15,7-4-14 16,0 4 0-16</inkml:trace>
  <inkml:trace contextRef="#ctx0" brushRef="#br0" timeOffset="41481.6615">17205 7112 72 0,'-7'-22'36'0,"21"19"-45"0,-7-1 37 16,7 1-34-16,4 3 0 16,7-3-16-16,6 3 1 15,8 0 19-15,-11-9 0 16</inkml:trace>
  <inkml:trace contextRef="#ctx0" brushRef="#br0" timeOffset="43866.2184">18016 6669 52 0,'-10'0'26'0,"-4"13"-25"0,17-7 27 15,1 10-28-15,-1 9 0 16,8 22 1-16,3 16 0 16,4 15-1-16,6 1 0 15,1 2 0-15,0 7 1 16,-1-13-1-16,1-3 1 15,-4-12-1-15,-3-10 1 0,-4-9 2 16,-7-16 0-16,-3-9 1 16,-4-7 1-16,-4-9 0 15,-3-13 0-15,0-9 0 16,0-6 1-16,0-12-4 16,3-4 1-16,4-13-3 15,0-9 1-15,4-6-1 16,3-6 0-16,3 3-1 15,5-1 1-15,2 10-1 16,4 1 0-16,1 5 0 16,-1 10 0-16,-4 3 0 15,1 9 0-15,-4 10 1 16,0 6 0-16,0 13-2 16,-3 9 1-16,3 3-1 15,0 12 1-15,4 4 0 16,-4 6 0-16,0 4 0 15,-3-1 0-15,-4 0 1 16,-7-3 0-16,-4 0 1 0,-6-12 0 16,-1 5 0-16,-7-2 0 15,-10-3 0-15,0-1 1 16,0 1-1-16,-1 2 1 16,1-2-2-16,3 0 1 15,4-4-1-15,4 4 0 16,3-4-2-16,3 0 1 15,7 4-3-15,8-1 1 16,7-2-4-16,6-7 1 0,4 0-4 16,8-6 1-16,-1-3-4 15,4-4 0-15,-1 4-2 16,1 0 0-16</inkml:trace>
  <inkml:trace contextRef="#ctx0" brushRef="#br0" timeOffset="44571.2765">18595 6952 37 0,'7'15'18'0,"21"14"-21"15,-14-26 34-15,0 6-30 16,4 1 1-16,3-7 1 16,0 3 1-16,4-3-4 15,0 0 1-15,3-6 2 16,0-6 1-16,0-1 0 16,1-5 0-16,9-11-1 15,5-2 0-15,-4 0-1 16,-4 0 0-16,-3-4-1 15,-4-2 1-15,-3 6-1 16,-8 3 1-16,-6 3 1 16,-4 3 0-16,-7 6-1 0,-7 1 1 15,-7 6-1-15,0-1 1 16,-1 7-2-16,-6 3 1 16,4 7-3-16,3 5 1 15,3 4-2-15,4 0 1 16,10 9 0-16,4 1 0 15,8 2 0-15,2 0 0 16,4-2 0-16,4-4 1 16,3-10-1-16,1-5 0 0,-1-4-1 15,0-3 1-15,0-9-1 16,4-10 0-16,3-6 1 16,-3-6 0-16,0-3 0 15,-4-7 1-15,4 3 0 16,-4 10 1-16,-3 0 0 15,-4 10 0-15,0 5 0 16,4 7 0-16,-4 12 0 16,0 10 0-16,0 19-1 15,4 6 1-15,-4 6-1 16,4 3 1-16,-4-6-1 16,0 4 1-16,-7-11-1 15,0-8 1-15,-3-10 2 16,-8-4 1-16,1-2 1 15,-4-10 0-15,0-12 0 16,-4-10 1-16,1-6 0 16,-4-3 1-16,3-3-4 15,1-9 1-15,-1-1-2 0,4-3 0 16,0 4 0-16,7 2 0 16,0 1-2-16,0 2 0 15,4 4-1-15,7 3 0 16,6 0-3-16,8 3 0 15,3 3-10-15,8-6 1 16,10-3-11-16,-1 6 1 16</inkml:trace>
  <inkml:trace contextRef="#ctx0" brushRef="#br0" timeOffset="45201.5603">21160 6086 67 0,'-18'-6'33'0,"11"3"-42"0,7 6 54 16,-4 3-45-16,4 10 1 16,0 15-1-16,0 13 1 15,0 16-2-15,0 15 1 16,0-3 0-16,0 3 1 15,0 1-1-15,0-4 1 16,0 3 0-16,0-9 0 16,0-3 0-16,4-7 1 0,-4-12 0 15,3 0 1 1,1-13 0-16,0-9 1 0,-1-6-1 16,4-13 0-16,7-9-1 15,11-16 1-15,7-19-1 16,6-6 0-16,5-6-1 15,-1-10 0-15,0 6-1 16,-3 4 1-16,4 9-1 16,-12 7 0-16,-2 8 0 15,-5 11 0-15,-3 11 0 16,1 7 0-16,-5 10-1 16,-3 9 1-16,0 2-1 15,-3 8 1-15,0 5-1 16,-4 1 0-16,3-1-4 15,-3 1 1-15,0 5-6 16,4 4 0-16,0-12-12 16,17-10 1-16</inkml:trace>
  <inkml:trace contextRef="#ctx0" brushRef="#br0" timeOffset="45577.8795">22091 6550 66 0,'-32'7'33'0,"4"-14"-41"0,21 17 55 16,-4 9-47-16,1 2 0 15,-1 8 0-15,4 2 0 0,0 7-1 16,11-4 1-16,3 7-1 16,7 0 0-16,3-4 0 15,8-12 0-15,3 4 1 16,4-11 0-16,3-8 1 15,1-4 0-15,2-6 1 16,-2-16 1-16,-1-2 0 16,0-1 0-16,-7-6-1 15,-6-10 0-15,-8 1 0 16,-4 2 0-16,-10-5 0 16,-10 2 0-16,-8 4-1 15,-3 6 1-15,-4 0-2 16,1 6 0-16,-1 3-4 15,0 7 0-15,4 6-7 16,3 6 1-16,4-3-11 16,4 6 1-16</inkml:trace>
  <inkml:trace contextRef="#ctx0" brushRef="#br0" timeOffset="45892.6696">22514 6607 55 0,'7'22'27'0,"11"12"-28"0,-18-21 44 16,4 12-43-16,-1 12 1 15,4 4-1-15,4 0 1 16,3 6-1-16,3-9 1 16,5-7 2-16,2-6 1 0,1-9 0 15,0-10 0-15,3-12 1 16,-3-13 1-16,-1-12-2 15,-3-4 1 1,4-6-2-16,-4-6 0 0,0 0-2 16,-6-6 1-16,-5 3-2 15,4 6 0-15,-7 9-5 16,0 1 0-16,0 12-9 16,4 6 1-16,3 4-9 15,4 5 1-15</inkml:trace>
  <inkml:trace contextRef="#ctx0" brushRef="#br0" timeOffset="46266.9129">23301 6641 68 0,'0'13'34'0,"4"18"-38"15,-4-15 61-15,3 6-57 16,4 12 0-16,0 7 0 0,0-3 1 15,0 12-2 1,0-9 1-16,0-7 0 0,0-6 1 16,-3-9 1-16,-1 0 1 15,1-7 2-15,0-2 0 16,-4-10 0-16,0-10 1 16,0-8 0-16,0-11 0 0,0-8-2 15,3-4 0-15,4-9-3 16,4-3 1-16,10-4-1 15,7 1 0-15,4 2-1 16,0 1 1-16,3 0-1 16,0 9 0-16,4 6-2 15,7 7 1-15,0 9-6 16,0 3 1-16,-8 7-11 16,-2 8 0-16,2 11-9 15,-9-1 1-15</inkml:trace>
  <inkml:trace contextRef="#ctx0" brushRef="#br0" timeOffset="47016.5235">18165 7428 63 0,'-4'-12'31'0,"8"9"-41"0,-4 3 51 16,7 0-42-16,3-7 1 15,8 7 0-15,3 0 1 16,7-3 0-16,4-3 1 16,7 0 1-16,10-1 1 15,22-2 0-15,-4 0 0 0,7-1 0 16,7 1 0-16,7 3-2 15,11-1 1-15,0 1-2 16,-4 3 0-16,0 0-1 16,-3 0 1-16,3-1-1 15,-3 4 0-15,-4 0-3 16,-10 4 0-16,-4-1-10 16,-4 0 1-16,-6-3-8 15,-15-6 0-15</inkml:trace>
  <inkml:trace contextRef="#ctx0" brushRef="#br0" timeOffset="56456.3286">20655 5086 76 0,'-32'-25'38'0,"18"3"-38"16,14 22 39-16,0-6-39 16,0 6 1-16,0 0 0 15,0 0 1-15,4-4-2 16,-4 4 1-16,3-6 1 15,-3 6 0-15,0 0 0 16,0 0 1-16,0 0-1 16,0 0 0-16,4-6-1 0,-4 6 0 15,0 0-1-15,0 0 1 16,0 0-1-16,0 0 1 16,0 0-1-16,0 0 0 15,0 0 0-15,0 0 1 16,0 0-1-16,0 0 1 15,0 0 0-15,0 0 0 16,0 0 0-16,3-3 1 16,-3 3 0-16,0 0 0 15,0 0-1-15,0 0 0 0,0 0 0 16,0 0 1-16,0 0-1 16,0 0 0-16,0 0-1 15,0 0 1-15,0 0-1 16,0 0 1-16,0 0-1 15,0 0 0-15,0 0 1 16,0 0 0-16,0 0-1 16,0 0 1-16,0 0 0 15,0 0 0-15,0 0-1 16,4-3 1-16,-4 3-1 16,0 0 1-16,0 0-1 15,0 0 0-15,0 0 0 16,0 0 1-16,0 0-1 15,0 0 0-15,0 0 0 16,0 0 1-16,0 0-1 16,0 0 0-16,0 0 0 15,0 0 0-15,0 0 0 16,0 0 0-16,0 0 0 0,0 0 0 16,0 0-1-16,0 0 0 15,0 0-1-15,0 0 1 16,0 0-2-16,0 0 0 15,0 0-1-15,0 0 0 16,0 0-6-16,7-4 0 16,7-2-14-16,7-13 0 15</inkml:trace>
  <inkml:trace contextRef="#ctx0" brushRef="#br0" timeOffset="61283.6178">24860 7228 81 0,'-10'-4'40'0,"6"-14"-35"16,4 18 40-16,0 0-43 15,0 0 1-15,0 0 1 16,0 0 1-16,4-3-6 16,-1 6 1-16,4-6 4 15,0-1 1-15,4 1-2 16,-1 3 1-16,1-3-1 15,3-3 0-15,0 0-1 16,0 6 0-16,4-4-1 16,-4 1 0-16,0 3 0 0,0 3 0 15,-3-3-1-15,0 4 0 16,-1-8 0-16,1 4 0 16,-1 4 0-16,1-1 1 15,-4-3-1-15,4-3 0 16,-1 6 0-16,-3-6 0 15,0 3 0-15,4 3 0 16,-8-6 0-16,1 3 0 0,3 0 0 16,-7 0 0-16,3-7 0 15,1 7 0-15,-4 0 0 16,0 0 1-16,3 3-1 16,-3-3 0-16,0 0 0 15,0 0 0-15,0 0 0 16,0 0 0-16,4 0 0 15,-4 0 0-15,0 0 0 16,4 4 1-16,-4-4-2 16,-4 3 1-16,4-10 0 15,0 7 1-15,0 0-1 16,0 0 0-16,0 0 0 16,0 4 0-16,0-11 0 15,0 7 0-15,0 0 0 16,0 3 0-16,0-3 0 15,0 0 0-15,0 0 0 16,0 0 0-16,0 0 0 0,0 4 0 16,0-4 0-16,-4-7 0 15,4 7-1-15,8 0 1 16,-8-3 0-16,3 3 0 16,-3 3 0-16,0-3 0 15,0 0-1-15,0 0 1 16,0 0 0-16,-3 0 0 15,-1 0 0-15,4 0 0 16,0-6 0-16,0 9 0 16,0-3 0-16,0 3 0 0,0 0 0 15,0-9 0-15,0 6 0 16,0 0 0-16,0 0 0 16,0 0 0-16,0 0-1 15,0 0 1-15,4 3 0 16,-4 0 0-16,0-6 0 15,0 3 0-15,0-6 0 16,0 9 0-16,0-9 0 16,-4 12 0-16,8-3-1 15,-4-3 1-15,0 0-1 16,0 0 1-16,0 0-3 16,7-3 1-16,0 3-4 15,3 0 1-15,1-6-11 16,3 0 1-16,-7-1-11 15,-21-8 0-15</inkml:trace>
  <inkml:trace contextRef="#ctx0" brushRef="#br0" timeOffset="63504.0196">4403 9373 56 0,'-25'-10'28'0,"25"4"-23"0,-4 6 28 0,4 0-33 16,-3 0 0-16,6-3 1 15,5 0 1-15,6-4-2 16,3-8 1-16,1-7 1 15,14-13 0-15,10-2 0 16,0-7 0-16,11 9-1 16,7 4 0-16,0 6-1 15,-3 6 1-15,-4 6-1 16,3 7 0-16,4 6 0 16,-4 6 1-16,-6 10-1 15,-1 6 0-15,-6 6 0 16,-1 0 1-16,-7 4 0 15,-7-1 0-15,-17 4 0 16,-11-4 1-16,0 0 0 16,-11-6 0-16,-10 1 0 15,0-1 0-15,-4-3 0 16,1-4 0-16,6-2 0 16,-3-3 0-16,7-4-1 0,3-3 0 15,8-3-1-15,6-3 1 16,8 0-1-16,6 0 0 15,12 0-1-15,-5 0 1 16,15 4 0-16,7-1 0 16,-7 3-1-16,3 6 1 15,-3 4 0-15,0 3 0 16,-15-3 0-16,1 9 1 16,-7 9 0-16,-8-2 0 15,-6 5 0-15,-11 4 0 0,-7-3 0 16,-18 2 1-16,-7 1-1 15,-7-13 1-15,4-6-1 16,-11-6 0-16,4-3-1 16,3-4 1-16,3 0-2 15,8 1 1-15,7-7-5 16,7 3 0-16,7-6-10 16,3-9 0-16,22-13-7 15,6-13 1-15</inkml:trace>
  <inkml:trace contextRef="#ctx0" brushRef="#br0" timeOffset="63880.2071">6131 9228 76 0,'-53'19'38'0,"-7"78"-55"0,43-72 72 15,-4 13-56-15,3 9 0 16,7 9-4-16,15 1 1 16,14-7 4-16,10-12 0 15,14-7-3-15,11-12 1 16,11-16 0-16,10-12 1 16,0-13 3-16,-7-7 1 15,-7-5 2-15,-11-4 0 0,-10 1 1 16,-11-4 0-16,-7-3-1 15,-14 0 0-15,-7 0-1 16,-7 0 0-16,-7 7-3 16,-7 2 0-16,-7 4-4 15,-4 6 1-15,0 6-5 16,4 3 1-16,-4 4-8 16,8 9 0-16,2-1-8 15,8 4 1-15</inkml:trace>
  <inkml:trace contextRef="#ctx0" brushRef="#br0" timeOffset="64284.2122">7214 9241 56 0,'-7'9'28'0,"-21"19"-30"0,17-12 46 15,-10 9-44-15,-3 7 0 16,-5 5 2-16,5 4 0 16,6 3-2-16,11 0 1 15,11 6 1-15,6-12 1 16,8-4 0-16,3-15 0 16,4-7 0-16,3-8 1 15,4-11 1-15,-1-8 0 0,1-10-1 16,0-10 0-16,-4 4-1 15,-3-10 1-15,-8-6-2 16,-10 0 1-16,-7 0-3 16,-7 0 1-16,-7 3-1 15,-7 9 0-15,-4 4-2 16,1 12 0-16,-5 7-4 16,1 2 1-16,0 1-6 15,3 6 0-15,8 6-9 16,6-3 0-16,11 0-1 15,18-10 1-15</inkml:trace>
  <inkml:trace contextRef="#ctx0" brushRef="#br0" timeOffset="64660.7648">7934 9131 42 0,'14'0'21'0,"-7"16"-25"0,-7-16 39 15,4 6-33-15,-8 13 0 16,-3 6 3-16,-7 13 1 16,0 5-6-16,0 4 0 15,0 7 4-15,10-1 0 16,8 7-1-16,10 2 0 16,3-5-1-16,8-10 1 15,7-9-1-15,7-10 1 16,-4-16 1-16,4-18 1 0,-4-13 0 15,-7-12 1-15,-3-7-1 16,-4-6 1-16,-3-9-3 16,-8-13 1-16,-6 0-2 15,-11-6 0-15,-4 6-2 16,-3 7 1-16,-4 12-3 16,1 9 1-16,-1 10-8 15,8 9 0-15,3 6-9 16,-1 10 1-16,8 3-5 15,11 3 1-15</inkml:trace>
  <inkml:trace contextRef="#ctx0" brushRef="#br0" timeOffset="65365.1259">9585 9639 88 0,'-14'-6'44'0,"14"-4"-69"0,3 4 93 0,1 0-70 15,3-4 1-15,0-5 0 16,4-7 0-16,3-6 2 16,0-13 0-16,7-6-1 15,0-19 1-15,4-9 0 16,0-7 0-16,3 7 0 16,0 0 0-16,0 2-1 15,-3 11 1-15,-4 2-1 16,-3 19 0-16,-1 10-1 15,1 12 0-15,3 22 0 16,-7 13 1-16,4 9-1 16,3 16 1-16,0 6-1 15,4 13 1-15,0-7 0 16,-1-3 0-16,1-9 0 16,-4-7 0-16,4-5 0 15,-7-11 1-15,3-5 0 0,0-7 0 31,11-34 1-31,-1-13 0 16,-2-6 0-16,2-3 1 16,-2-7-2-16,-5 1 1 15,1 6-1-15,0 6 1 16,-8 9-2-16,-3 10 1 16,4 13-1-16,0 12 1 15,-1 12-1-15,1 10 0 16,0 16 0-16,3 3 0 15,0 18-1-15,0 7 1 0,0-3-3 16,0-4 1-16,-3-2-2 16,0-7 0-16,6-12-4 15,1-10 0-15,0-3-7 16,7-16 0-16,3-15-7 16,4-13 1-16</inkml:trace>
  <inkml:trace contextRef="#ctx0" brushRef="#br0" timeOffset="65579.8815">11254 8987 83 0,'14'9'41'0,"-11"1"-54"15,1-4 79-15,-4 6-66 16,3 14 0-16,-3 8 0 16,0 10 0-16,0 3-2 15,0 0 1-15,0 0-2 16,0-9 1-16,0-10-3 15,0-3 0-15,-3-6-3 16,-1-7 0-16,-3-5-7 16,4-11 0-16,-1-14-5 0,1-11 1 15</inkml:trace>
  <inkml:trace contextRef="#ctx0" brushRef="#br0" timeOffset="65742.7644">11194 8112 79 0,'-22'-22'39'0,"22"6"-78"15,0 10 79-15,4 9-61 16,3 3 1-16,-3 4-9 16,3-1 0-16</inkml:trace>
  <inkml:trace contextRef="#ctx0" brushRef="#br0" timeOffset="66010.9774">11783 8551 86 0,'0'56'43'0,"0"73"-65"16,0-88 89-16,-4 15-69 15,1 16 0-15,-4 16-2 0,0-10 1 16,0-2 4-16,0-17 0 16,3 1-3-16,0-7 0 15,1-3 1-15,3-6 0 16,0 0-5-16,3-3 1 16,1 0-13-16,0-7 1 15,-1-12-3-15,-3-9 1 16</inkml:trace>
  <inkml:trace contextRef="#ctx0" brushRef="#br0" timeOffset="66399.652">12171 9404 81 0,'14'-13'40'0,"46"16"-61"15,-39-9 84-15,11-6-66 16,14-7 1-16,7-6-5 16,3-7 0-16,-10-5 8 15,-7-13 0-15,-8 3-3 16,-6 0 1-16,-7-1 2 16,-8 8 1-16,-10 8 3 15,-10 7 0-15,-11 10-1 16,-18 8 1-16,0 17-2 15,-7 9 0-15,-3 9-2 16,-1 13 0-16,12-4-1 16,6 1 1-16,7-1-1 0,8-5 1 15,6-1-1-15,11 0 1 16,7-2-3-16,7-1 1 16,7-9-6-16,11-7 1 15,10-2-9-15,18-10 0 16,7-10-7-16,0-9 0 15</inkml:trace>
  <inkml:trace contextRef="#ctx0" brushRef="#br0" timeOffset="66880.0975">13529 8730 80 0,'-39'-3'40'0,"0"3"-52"0,25 6 78 0,-14 6-67 15,-4 10 1-15,-3 3-1 16,3 0 1-16,1 1 0 16,6-1 0-16,4-3 0 15,7-4 0-15,3-2-1 16,7 3 1-16,4-7 0 16,4 1 0-16,0 0 0 15,3-1 0-15,0-3 0 16,0 1 0-16,0 2 0 15,0 7 0-15,0-3 0 16,-4 3 0-16,1 6 0 16,3-3 0-16,0-3 0 0,4-1 0 15,3-2 0-15,3-3 1 16,1-4-1 0,3 0 1-16,0-2-1 0,1 2 1 15,-5 1-1-15,4-1 0 16,0 3 0-16,-6-2 0 15,-1 6 0-15,-7-1 0 16,-4 4 0-16,-3 6 0 16,-7-3 0-16,-7 3 0 0,-11 7-1 15,-20 2 0 1,-61 44-10 0,10-12 1-16,8-9-12 15,11-10 0-15</inkml:trace>
  <inkml:trace contextRef="#ctx0" brushRef="#br0" timeOffset="68664.6876">14478 10213 65 0,'-11'-25'32'0,"11"41"-36"0,0-23 49 0,-3 10-45 15,-1-3 0-15,-3 0 0 16,-3 0 1-16,-4 0 0 16,-8 0 0-16,1 7 1 15,-10-7 0-15,-12 0 0 16,-10 0 1-16,0-3 0 15,-10 3 0-15,-4 9-2 16,-7 0 1-16,-14 7-1 16,-8 0 0-16,-2-1 0 15,-8 4 0-15,0 0 0 16,-14-3 0-16,0 2 0 16,-3-2 0-16,3-3 0 15,-11 2 1-15,1-5-1 16,3-1 1-16,0-3-1 15,-8 1 1-15,5-4 0 16,3 3 0-16,11-6-1 16,-8-6 0-16,-3 6 0 15,7 0 0-15,0 0 0 0,4-3 0 32,-71-4-1-32,21-2 1 15,7 3-1-15,4 3 1 16,10-4-1-16,4 4 1 15,4 0-1-15,-4 0 0 16,3 3 0-16,-3 0 0 16,3 0 0-16,-3 0 0 15,4 3 0-15,-5-3 0 0,8 3 0 16,-14 0 0-16,4 1 0 16,6 5 0-16,4-6 0 15,-11-3 0-15,4 3 0 16,4 3 0-16,6 1 0 15,1-7 0-15,-4 3 0 16,3 6 0-16,8-6 0 16,-8 4 0-16,-3-4 0 15,7 3 0-15,7-3-1 16,0 4 0-16,-10 2 0 16,10 0 0-16,0 1 0 15,10-1 1-15,-6 4-1 16,-4-7 0-16,11 3 1 15,-1-6 0-15,1 4 0 16,7-1 1-16,-4 0-1 16,7 4 1-16,4-1-1 0,-8 1 0 15,12-1 0-15,9 3 0 32,-37 7 0-32,20-3 0 15,18-3-3-15,14-4 1 16,17-3-10-16,15-3 0 15,14-9-11-15,3-3 1 16</inkml:trace>
  <inkml:trace contextRef="#ctx0" brushRef="#br0" timeOffset="73750.6141">9013 10777 40 0,'-7'-6'20'0,"7"6"-17"16,0-6 20-16,0 6-24 16,0 0 1-16,0-3-1 15,0 3 1-15,-3 0 0 16,-1 6 1-16,-3-6 0 16,0 3 1-16,0 3 1 15,-3-3 0-15,-1 1 0 16,-3 5 1-16,0 0-1 15,0 1 0-15,-4 6-1 16,4 2 0-16,-4 1-2 16,4 3 1-16,0 3-2 15,-4 0 1-15,-3 0 0 16,4 0 0-16,-5 1 0 0,1-1 0 16,-3 0 0-16,2 0 0 15,5 0 0-15,-1 3 1 16,1 3-1-16,-1-2 0 15,11 8 1-15,3 1 0 16,4 0-1-16,0-1 1 16,7 4 0-16,4-3 0 0,3-4 0 15,7-3 0-15,-3-2-1 16,3-4 1-16,4-3 0 16,-4-7 0-16,0-2 0 15,4-4 0-15,-1 4 0 16,5-7 0-16,-1 0-1 15,7-2 1-15,-7-4-1 16,1-4 1-16,-1-2 0 16,0-3 0-16,4-13 0 15,-4 6 0-15,0 0 0 16,-3-2 0-16,-4 2-1 16,0-3 1-16,-7 0-1 15,1 1 1-15,-5-1-1 16,-6 0 1-16,-4 3-1 15,-4 4 0-15,1-1 1 16,-4 4 0-16,-4 6-1 16,-3-4 1-16,0 1-1 15,-4 0 1-15,0 6-1 0,4 0 1 16,-3 3-2-16,-1 0 1 16,0 3-1-16,1 4 1 15,-1 5-1-15,4 7 1 16,0 3-1-16,-4 4 1 15,1 2-2-15,-1 0 1 16,4-6 0-16,0-3 0 16,-4 0 0-16,8-3 0 15,2-6-2-15,5-4 0 16,3-3-3-16,7-2 0 0,7-4-9 16,11-4 1-16,0-5-3 15,3-4 1-15</inkml:trace>
  <inkml:trace contextRef="#ctx0" brushRef="#br0" timeOffset="74215.8382">9645 10969 58 0,'-42'0'29'0,"6"40"-46"16,26-21 62-16,-1 3-46 0,-3 3 0 16,3 7-1-16,1-1 0 15,3-3 2-15,3 0 1 16,4 7-2-16,4-1 0 15,3 1 1-15,3-1 0 16,5-2 0-16,2-7 1 16,8-3-1-16,3-3 1 15,0-7-1-15,1-2 1 16,2-4-1-16,1-9 1 0,-4-10 0 16,1-3 0-16,-1-5 0 15,-7-8 1-15,-3-2 0 16,-4-10 1-16,-11 4-1 15,1 2 0-15,-8 7 0 16,-6 0 0-16,-8 3-4 16,0 6 0-16,-6 3-5 15,-1 3 1-15,0 4-11 16,-3 3 1-16</inkml:trace>
  <inkml:trace contextRef="#ctx0" brushRef="#br0" timeOffset="75011.5727">10248 11649 63 0,'-7'-3'31'0,"0"0"-42"0,14-3 55 15,-7 2-45-15,0 4 0 16,0-15 0-16,4-7 1 16,-1 0 1-16,1-6 0 15,3-32 0 1,-4 7 0-16,4 6 1 15,0 3 0-15,4 3 0 16,0 7 1-16,-1 2-2 16,4 7 0-16,4 6-2 15,0 4 1-15,-1-1-1 16,1 3 1-16,3 4-2 16,-7 3 1-16,0-1 0 15,0 1 0-15,0 6 0 16,-3 3 1-16,3 4 0 15,-3 5 0-15,3 7 0 16,-4 6 1-16,1 0-1 16,0 10 1-16,-1-4-1 15,1 3 1-15,-1 4-1 16,-3-7 1-16,0-5-1 16,4-1 0-16,-4-7 0 0,0-2 1 15,0-3-1-15,0-4 0 16,0-6 1-16,0-3 1 15,0-6-1-15,4-7 1 16,0-5-1-16,-1-14 0 16,4 1 0-16,0-4 0 15,4 1-1-15,-4-1 0 16,0 7 0-16,0 6 0 16,0 3-1-16,-3 7 0 0,3 6 0 15,0 9 0-15,4 6 0 16,-4 4 1-16,0 9 0 15,0 3 0-15,-3 3 1 16,3 10 0-16,0-7 0 16,-3-3 0-16,-1-3-1 15,1 0 0-15,-1 0-2 16,1-6 0-16,0 0-5 16,-1-6 1-16,1-7-8 15,3 0 1-15,7-12-5 16,0-7 0-16</inkml:trace>
  <inkml:trace contextRef="#ctx0" brushRef="#br0" timeOffset="75208.023">11448 11260 66 0,'-14'28'33'0,"14"20"-48"16,0-23 66-16,-4 6-51 0,0 10 0 15,1 6-4-15,-1-6 0 16,1-4 2-16,-4-5 1 16,7-4-7-16,0-9 1 15,7-10-10-15,0-15 1 16</inkml:trace>
  <inkml:trace contextRef="#ctx0" brushRef="#br0" timeOffset="75386.577">11225 10705 66 0,'-28'-6'33'0,"14"0"-50"16,14 6 61-16,0 0-56 15,7 3 0-15,4 0-19 16,6 0 0-16</inkml:trace>
  <inkml:trace contextRef="#ctx0" brushRef="#br0" timeOffset="75672.239">11790 11091 66 0,'-4'28'33'0,"8"63"-45"0,-4-63 58 16,3 13-48-16,1 16 1 15,-4-4-4-15,0-3 1 16,-4-3 5-16,-3-6 0 16,0-4-3-16,0-5 1 15,0-1 0-15,0-9 0 0,0-3-1 16,4-7 1-16,-1-2-7 15,0-4 1-15,8-12-8 16,3-4 0-16</inkml:trace>
  <inkml:trace contextRef="#ctx0" brushRef="#br0" timeOffset="76062.1432">12171 11546 66 0,'17'3'33'0,"22"-13"-48"16,-25 4 64-16,4 0-49 16,3-4 0-16,0-2-1 15,1-7 1-15,2-6 0 16,-6 0 0-16,-11-6 0 15,-4 5 1-15,-3 1 1 16,-3 3 1-16,-4 0 1 0,0 10 0 16,-11 2 0-16,1 7 0 15,-1 3-1-15,0 16 1 16,4 15-4-16,0 1 1 16,7 2-2-16,0 7 1 15,7-3-2-15,0-1 1 0,3-5-3 16,5-7 1-16,-1 0-4 15,3-3 1-15,1-7-5 16,3-2 1-16,3-4-9 16,15-5 1-16</inkml:trace>
  <inkml:trace contextRef="#ctx0" brushRef="#br0" timeOffset="76482.0077">13099 11245 71 0,'-25'6'35'0,"-10"22"-46"16,21-25 66-16,-4 13-56 16,-3 0 1-16,-7 9 0 15,-4-3 0-15,-3-4 0 16,3 1 0-16,4-3 0 0,3-4 0 15,4 4 0-15,3-6 1 16,4-1-1-16,3-3 1 16,4 1-1-16,4-1 1 15,3-3-1-15,7 0 0 16,3 3 0-16,1 1 0 16,3-4 0-16,0 6 0 15,0-3-1 1,0 7 1-16,-3-1 0 0,-4 4 1 0,-3 0-1 15,-8 0 1 1,-3-1-1-16,-7 7 1 0,-4 0-2 16,-3 0 1-1,0 0-4-15,0-3 1 0,-4-3-7 16,4-1 0-16,0-5-10 16,3-4 1-16</inkml:trace>
  <inkml:trace contextRef="#ctx0" brushRef="#br0" timeOffset="77413.0154">13240 12085 81 0,'-46'-3'40'0,"-21"25"-59"0,53-25 77 0,-11 6-63 15,-7-3 1-15,-3 0-1 16,-4 0 0-16,-7 0 8 16,-7 0 1-16,1-6-5 15,-8 9 1-15,-4-3 2 16,-6 0 1-16,-1 3-1 16,-3 0 1-16,3 0-2 15,-6-3 1-15,-1 3-1 16,-10 3 1-16,3-6 0 15,1 4 0-15,-1-1-1 16,0 0 1-16,4-3-1 16,-7 3 1-16,3 0-1 15,8 0 0-15,-1-3-1 16,-3 3 0-16,14-3 1 16,0 0 0-16,0 0 0 15,-4 0 0-15,1 0 0 16,6 0 0-16,-3 0 0 15,4-3 0-15,3 3-1 0,3-3 1 16,4 0-1-16,-3 6 0 16,-1-3-1-16,1 0 1 15,-4 0 0-15,4 0 0 16,3-3 0-16,0 3 1 16,0-3-1-16,0 3 1 15,4-3-1-15,-4 0 0 16,0 3 0-16,-4-7 0 15,-10 7-1-15,11 0 1 16,-4 0-1-16,0 0 1 0,0 3 0 16,3 4 1-16,-3-4-1 15,-7-3 0-15,-7 3 0 16,7 0 1-16,0 0-1 16,0 0 1-16,4 4-1 15,-1-1 1-15,4 0-1 16,-3-3 1-16,-4 1-1 15,3 2 1-15,1-3-1 16,3 6 1-16,0-6-1 16,0 4 0-16,3-4 1 15,4 0 0-15,-3 0-1 16,0 0 1-16,-1 4-1 16,1-7 1-16,13 0-1 15,8 0 0-15,7 0-3 16,7 0 0-16,14 0-10 15,7 0 1-15,24-16-13 16,5 0 1-16</inkml:trace>
  <inkml:trace contextRef="#ctx0" brushRef="#br0" timeOffset="80413.3982">19103 7328 80 0,'0'-13'40'0,"3"10"-36"0,-3 3 41 16,0 0-45-16,0 0 0 15,4 3 0-15,-4 4 1 16,4-1-1-16,-1 0 0 15,1 4 1-15,-1-4 0 16,4 0 1-16,-3-3 1 16,3 4 0-16,-4-4 1 15,1-3 0-15,3 0 0 0,-4 3-1 16,4 0 1-16,-7-3-2 16,0 0 1-16,4 3-2 15,3-3 1-15,0 3-2 16,-3-3 0-16,-1 3 0 15,4 7 1-15,0-7-2 16,0 6 1-16,0-5 0 16,-3-8 1-16,-1 8-1 15,1-4 0-15,-1 0 0 16,-3 0 0-16,4 3 0 16,0-3 1-16,-1 3-1 15,1 0 0-15,-4-3 0 16,0-6 1-16,0 6-1 15,0-7 0-15,0 7 0 16,0-6 0-16,0 6 0 16,0-6 1-16,0 6-1 15,0 0 0-15,0 0-1 16,0 0 1-16,0-6 0 0,0 6 0 16,0 0 0-16,0 0 0 15,7 0 0-15,0 0 0 16,0-4 0-16,3 1 0 15,8 3 0-15,3 0 0 16,7-3-1-16,8 3 1 16,2 0 0-16,8 3 0 15,0 0-1-15,4-3 0 16,-1 4 1-16,-3-1 0 16,3-6-1-16,4 3 1 0,4 0 0 15,-1 0 0-15,4 3 0 16,7 6 0-16,7-6 0 15,-3-3 0-15,-1 3 0 16,8-6 0-16,-4 3 0 16,0 0 0-16,0 0-1 15,7 0 1-15,-7 3 0 16,-3-3 1-16,3 0-1 16,0 0 0-16,0 7 0 15,-3-7 0-15,3 0 0 16,-4-7 0-16,-3 1 0 15,0 0 0-15,4 0 0 16,3 2 0-16,-7-2-1 16,-4 3 1-16,8 0 0 15,0 3 0-15,-4-3 0 16,-4 0 0-16,4-1 0 0,4 4 0 16,-8-3 0-16,-3 3 1 15,4-3-1-15,-1 3 0 16,1-3 0-16,-8 0 0 15,1 0 0-15,-1 0 0 16,0 0-1-16,1-1 1 16,-4 1 0-16,-4 3 0 15,1-3 0-15,-1 0 0 16,0 0 0-16,4 3 0 0,-7-3 0 16,0 3 0-16,-4-3 0 15,-3-1 0-15,0 4 0 16,-4 0 1-16,1 0-2 15,-5 0 1-15,-3 0 0 16,-3 0 0-16,-4-3 0 16,1 0 0-16,-5 3 0 15,-3 0 0-15,-3 0-1 16,-4 0 1-16,0 0-5 16,0 0 0-16,-7 3-13 15,-4 4 0-15,-17 8-8 16,-21 1 1-16</inkml:trace>
  <inkml:trace contextRef="#ctx0" brushRef="#br0" timeOffset="81416.7992">9712 12546 41 0,'-14'-13'20'0,"-7"-2"-15"15,21 8 21-15,-4 7-21 16,4 0 0-16,0-9 1 16,-3 3 1-16,3 6-9 15,0 0 1-15,3 6 6 0,4 3 1 16,-3 4-2-16,6 9 0 15,1 6-1-15,0 4 1 16,-1 2-2-16,1-3 0 16,3 4-2-16,-4 3 1 15,-3-1-1-15,4 7 1 16,-4 0-2-16,0 6 1 16,0 0 0-16,4 4 1 15,-4-7-1-15,3 0 0 16,-3-3-3-16,4-16 0 0,0 0-6 15,-1-9 1-15,-3 0-10 16,4-16 0-16</inkml:trace>
  <inkml:trace contextRef="#ctx0" brushRef="#br0" timeOffset="81796.5783">9800 12662 66 0,'-25'16'33'0,"4"-16"-43"0,18 3 59 15,-4-3-49-15,-4 3 0 16,1 0 1-16,-5 0 1 16,-2 0-2-16,-1 4 0 15,1 2 1-15,-5 4 0 16,-2-4 0-16,-5 4 0 16,1 2-3-16,0 4 1 15,3 0-5-15,1 0 1 0,6-7-7 16,4-2 1-1,3-4-7-15,4 0 0 0</inkml:trace>
  <inkml:trace contextRef="#ctx0" brushRef="#br0" timeOffset="82136.8711">9469 13383 62 0,'3'0'31'0,"43"-3"-44"0,-25 0 58 16,7-3-47-16,11-4 1 15,11 1-1-15,-1-4 1 16,0 4 1-16,1 3 1 16,-1-1-2-16,0-2 0 15,1 9 0-15,-8 0 1 16,8-6 0-16,-1 9 0 16,0-6-2-16,8 6 0 15,-1-16-4-15,-3 10 0 16,4-13-8-16,-1 4 0 15</inkml:trace>
  <inkml:trace contextRef="#ctx0" brushRef="#br0" timeOffset="82737.1403">10954 12659 65 0,'-32'-3'32'0,"14"31"-46"16,15-19 60-16,-1 7-46 0,1 3 0 15,3 9 0-15,7 3 0 16,0 7 0-16,3-3 0 16,1 5 0-16,-4 1 0 15,4 0 0-15,-1-4 0 16,-3-2 0-16,4 6 0 16,-4-7 0-16,0-2 1 15,0-14 0-15,-3 1 0 16,3-3 1-16,-4-4 0 0,1-2 0 15,3-16 1-15,3-13 0 16,4-3 0-16,1-3-2 16,-1-10 1-16,3-6-1 15,1 13 0-15,0 0-1 16,-1 6 0-16,1 6 0 16,0 4 0-16,-1 2 0 15,1 4 1-15,-4 3-2 16,0 6 1-16,0 10 0 15,-3 6 0-15,6 2 0 16,-3-2 0-16,1 3-2 16,-1 0 0-16,0 0-4 15,0 3 1-15,4-6-5 16,-1-3 1-16,8-10-8 16,0-9 1-16,3-7-1 15,0-2 0-15</inkml:trace>
  <inkml:trace contextRef="#ctx0" brushRef="#br0" timeOffset="83097.7736">11610 12994 44 0,'-7'-18'22'0,"-7"27"-23"0,10-6 44 15,1 3-40-15,-1-6 1 16,-3 10 0-16,0-1 1 16,4 13-7-16,3 0 0 15,-4 3 4-15,8 10 1 16,3-7-3-16,3 0 1 0,8-6-1 15,7-3 1 1,3-7-1-16,3-5 1 0,5-7 0 16,3-10 0-16,-1-2-1 15,1-7 1-15,-7-3 0 16,-4-3 0-16,-3 0 0 16,-18-7 0-16,-7 4-1 15,-7 3 1-15,-7 0 0 16,-4 3 0-16,0 3-1 15,-3 7 1-15,-3-1-3 16,-5 4 1-16,1 3-3 16,0-1 0-16,0 4-4 15,3 0 1-15,4 0-4 16,3 0 1-16,8 0-6 16,3 3 1-16</inkml:trace>
  <inkml:trace contextRef="#ctx0" brushRef="#br0" timeOffset="83501.7345">12323 12903 57 0,'7'13'28'0,"-7"12"-34"0,3-9 54 16,-3 6-48-16,4 0 1 15,-1 6-1-15,1 6 1 16,-1-12-1-16,1-3 0 16,-1 9 1-16,4-12 0 0,-3-3 1 15,6-4 0-15,5-6 0 16,-1 3 0-16,7-2 0 16,0-1 0-16,0-3-1 15,4-7 1-15,3-2-2 16,0 0 1-16,-3-13-1 15,-4 3 0 1,4-22 0 0,-7 3 0-16,-4-2-1 15,-4 2 1-15,-3 4-1 16,0 5 1-16,-3 4-3 16,-1 6 0-16,1 7-6 15,-1-1 1-15,1 7-10 16,-4 6 1-16</inkml:trace>
  <inkml:trace contextRef="#ctx0" brushRef="#br0" timeOffset="83921.8538">12866 12954 55 0,'7'15'27'0,"11"23"-31"0,-11-29 44 16,7 4-40-16,7 9 0 0,0 0 0 16,0 3 0-16,-3 0 0 15,-1-3 0-15,-2-3 1 16,-5-4 0-16,-3 1 2 16,-7 0 1-16,4-1 1 15,-4-2 0-15,0-4 0 16,0-2 1-16,0-4 0 15,0-3 1-15,-4-3-4 16,1-7 1-16,6-5-1 16,1-7 0-16,-1-10-2 15,4-12 1-15,4 4-2 16,3 2 0-16,4 3 0 16,-1 7 0-16,1 0 0 15,3 3 0-15,7 3-2 16,11 0 0-16,3 3-4 15,4 4 1-15,4 5-11 0,3 1 1 16,0 2-7-16,-18 1 1 16</inkml:trace>
  <inkml:trace contextRef="#ctx0" brushRef="#br0" timeOffset="84898.1279">15656 10087 78 0,'0'-3'39'0,"0"-3"-41"0,0 6 40 16,4 0-38-16,6 0 0 15,12 3 0-15,9 0 1 16,12 0-1-16,3-3 1 16,10 0 0-16,11 0 0 15,0 0-1-15,14 0 1 0,4-3 0 16,-1 0 0-16,-2 0-5 16,2-3 1-16,1 3-6 15,-4 0 1-15,0-1-12 16,0-2 0-1</inkml:trace>
  <inkml:trace contextRef="#ctx0" brushRef="#br0" timeOffset="85197.4705">15931 10705 98 0,'0'-3'49'0,"32"9"-72"0,-11-6 95 15,18-3-72-15,11 3 0 16,20-6-5-16,15 0 0 15,3-4 1-15,7 1 1 16,8-4-12-16,-8-2 0 16,11-1-10-16,-18 3 1 15</inkml:trace>
  <inkml:trace contextRef="#ctx0" brushRef="#br0" timeOffset="88798.5241">17586 9241 46 0,'-14'-19'23'0,"14"22"-24"16,7 0 24-16,-7-3-23 16,7 0 1-16,0 0 3 15,0 0 0-15,4-6-4 16,6-3 0-16,8-4 3 15,7-6 0-15,7 4 0 16,-1-7 0-16,12 6-3 16,-4 0 1-16,-1 4-1 15,1 9 1-15,-14 6-1 16,-4 6 0-16,-10 10 0 16,-4 6 1-16,-7 6 0 15,-10 4 1-15,-8 12-1 16,-3-13 1-16,-7 1 0 15,0-1 0-15,-1-2-1 16,1-7 1-16,4-3-1 0,6-7 0 16,0-2-1-1,8-4 1-15,3-5-1 0,10-4 1 16,5-4-1-16,9-2 1 16,-3 3-1-16,1 3 1 15,-1 0-2-15,-4 3 1 16,-2 3-1-16,-1 7 1 0,-7-1-1 15,0 4 1 1,-7 6 0-16,-4 3 1 16,-3 3 0-16,-3 4 1 0,-1-1 0 15,-3 4 0-15,-7-4 0 16,0-3 0-16,-1 0-1 16,1 1 1-16,-3-1-2 15,2-6 0-15,1-6-4 16,4-4 0-16,-1 1-4 15,4-7 1-15,0-6-9 16,7 0 0-16,7 0-2 16,7-10 1-16</inkml:trace>
  <inkml:trace contextRef="#ctx0" brushRef="#br0" timeOffset="89128.6251">18411 9225 56 0,'-10'-16'28'0,"-15"73"-43"0,15-35 57 16,-4 9-42-16,-4 10 0 15,0 9 0-15,4 0 0 16,7 0 0-16,7 1 0 16,7-11 1-16,11-8 0 15,3-17 1-15,7-8 0 16,7-20 0-16,8-6 1 15,-4-6-1-15,-1-3 0 0,-6-3-1 16,-7-10 0 0,-11 3-1-16,-11 4 0 0,-13-4-1 15,-11 7 1-15,-8 6-1 16,1 9 0-16,0 4-3 16,3 2 0-16,-3 4-4 15,10 6 0-15,8 0-8 16,6 3 1-16</inkml:trace>
  <inkml:trace contextRef="#ctx0" brushRef="#br0" timeOffset="89444.4917">18849 9344 57 0,'-28'32'28'0,"-4"30"-37"16,25-43 52-16,3 6-44 15,1 0 1-15,3 7 2 16,3-4 0-16,4-9-1 16,4-7 1-16,7-2 1 0,3-10 0 15,4-7 0-15,3-5 1 16,0-10-1-16,0-3 0 16,0 0-2-16,-3-7 0 15,-11-5-2-15,-7-1 1 16,-10 4-2-16,-4 2 1 15,-7 4-2-15,-4 6 1 16,-3 6-3-16,-4 7 0 16,4 9-4-16,3 6 0 0,4 1-8 15,11-1 0-15</inkml:trace>
  <inkml:trace contextRef="#ctx0" brushRef="#br0" timeOffset="89772.6637">19188 9394 46 0,'-25'44'23'0,"21"25"-29"16,8-53 37-16,6 15-31 16,5-2 1-16,2-1 3 15,8-9 0-15,3-7-3 16,11-9 0-16,3-12 3 15,4-4 0-15,0-9 0 16,3-6 0-16,-3 0-2 16,-14-7 0-16,-11-2-1 15,-10-1 1-15,-18-3-1 16,-7 4 1-16,-8 9-1 0,-6 6 0 16,-4 6-2-16,1 10 1 15,-1 6-5-15,7 9 0 16,8 4-6-16,3 2 1 15,10 1-7-15,8-3 1 16</inkml:trace>
  <inkml:trace contextRef="#ctx0" brushRef="#br0" timeOffset="90464.4376">20408 9733 66 0,'-3'-6'33'0,"10"9"-48"16,-7-3 64-16,0 0-48 15,0 0 0-15,0-13 4 16,0-8 1-16,-4-1-6 15,4-7 0-15,0-2 4 16,0-4 0-16,0-2-1 16,4-4 0-16,3 0-2 15,-4-3 0-15,4 1-2 0,4-11 1 16,0 7-1-16,-1 3 1 16,1 13-1-16,-1 0 1 15,1 9-1-15,3 3 0 16,-3 6 0-16,-1 7 0 15,1 15 0-15,-1 7 0 16,-3 12 0-16,0 10 1 0,0 6-1 16,1-3 1-1,-1-7-1-15,0-6 1 16,0-3 0-16,0-6 1 16,0-3 0-16,-4-4 0 0,4-2 1 15,0-7 0-15,1-3-1 16,2 0 1-16,1-6-1 15,6-4 1-15,1-5-2 16,3-1 0-16,4-6-1 16,0 6 1-16,-4-3-2 15,-4 7 1-15,1 6 0 16,0 6 0-16,-8 6 0 16,1 10 1-16,-8 6-1 15,-3 0 0-15,0 6 1 16,0 3 0-16,0 0 0 15,4 1 0-15,-4-4 0 16,3 0 1-16,-3-6-1 16,0-3 0-16,0-3-3 15,4-13 0-15,-1-3-6 0,4-3 0 16,-3-10-11-16,7-6 1 16</inkml:trace>
  <inkml:trace contextRef="#ctx0" brushRef="#br0" timeOffset="90675.6092">21050 9360 49 0,'0'0'24'0,"21"25"-20"0,-14-16 35 0,4 4-38 15,0 6 0-15,-1 6 0 16,1 0 0-16,-1 0-2 16,-3 6 1-16,1-5 1 15,-1-1 0-15,-4-3-1 16,1-7 0-16,-4-5-4 15,0-10 0-15,-4-7-4 16,1-5 1-16,-1-7-9 16,-3-6 1-16</inkml:trace>
  <inkml:trace contextRef="#ctx0" brushRef="#br0" timeOffset="90810.9662">21121 8811 73 0,'-11'-69'36'0,"15"10"-50"15,-4 46 72-15,0 1-62 16,3 5 0-16,-3 1-13 16,0 12 0-16,-3 10 8 15,3 9 1-15</inkml:trace>
  <inkml:trace contextRef="#ctx0" brushRef="#br0" timeOffset="91066.381">21505 9125 63 0,'-10'25'31'0,"13"78"-41"0,-6-74 52 16,-1 2-42-16,-3 7 0 0,0 2 2 16,0 1 0-1,4-6-2-15,-1 2 0 0,0 7 1 16,4-6 1-1,4 3-6 1,3-13 1-16,0-9-9 16,0-7 1-16,4-12-6 15,3-6 0-15</inkml:trace>
  <inkml:trace contextRef="#ctx0" brushRef="#br0" timeOffset="91422.7765">21766 9523 59 0,'7'-3'29'0,"36"19"-42"15,-33-16 57-15,8 3-46 0,0 0 1 16,3-3 0-16,4-6 1 16,-4-7 0-1,3 0 1-15,-6 1-2 16,-4-4 1-16,-3 1 1 0,-4-4 0 15,-7 6 0-15,-7 1 1 16,-7 5 0-16,-11 11 0 16,-10-1 1-16,3 6 1 15,4 7 0-15,6 6 0 0,5 0-1 16,3 3 0-16,7 3 0 16,7-9 0-16,7 3-2 15,7-3 1-15,3-1-4 16,5-5 1-16,6-7-4 15,-3-9 0-15,6-3-7 16,-2-4 0-16,6-2-8 16,4-7 1-16</inkml:trace>
  <inkml:trace contextRef="#ctx0" brushRef="#br0" timeOffset="91783.2506">22468 9313 60 0,'-38'-16'30'0,"-26"32"-42"16,46-10 54-16,-6 7-43 16,-4 6 0-16,-1-1 1 15,5-5 0-15,6-1 1 16,4 1 1-16,7 0 0 16,7-4 0-16,7-3 1 0,7 1 1 15,4-1-1-15,3 3 1 16,7 1-1-1,0 2 0-15,0 1-1 0,1 5 1 16,-5 14-1-16,-2-1 0 16,-12 13-1-16,-10-3 1 15,-7 6-1-15,-7 0 1 16,-7-3-1-16,0 0 0 16,-4-16 0-16,0-3 0 15,-6-3 0-15,-1-3 0 0,0-7-5 16,0-2 1-1,1-4-8-15,2 0 0 0,8 1-10 16,3-14 1-16</inkml:trace>
  <inkml:trace contextRef="#ctx0" brushRef="#br0" timeOffset="94349.3539">23163 9523 47 0,'-14'-13'23'0,"14"7"-15"0,0 6 24 15,0 0-27 1,0 0 0-16,0 0 5 16,0 0 0-16,0 0-12 15,4-3 0-15,-4 3 8 16,7-6 1-16,0 3-3 15,0 0 0-15,0-1-2 16,0 1 0-16,7 0-2 16,4 0 1-16,-1 0-1 15,5 3 0-15,-1-3 0 16,0 3 0-16,0-3 0 16,0 3 0-16,11-4 0 15,0 1 0-15,3 0 0 16,4 0 0-16,-7 0 0 0,-1 0 0 15,-2 3-1-15,-1-3 1 16,0 0-4-16,-3-1 1 16,-1 4-4-16,1-3 1 15,-4 3-4-15,-3 0 0 16,-4 0-7-16,-3 0 0 16,-1 3 0-16,-6 1 1 15</inkml:trace>
  <inkml:trace contextRef="#ctx0" brushRef="#br0" timeOffset="94604.2679">23400 9068 61 0,'-11'-31'30'0,"15"28"-45"15,-4 3 63-15,0 0-47 16,0 0 0-16,0 0 0 16,0 0 1-16,3 3-3 15,1-3 0-15,3 6 0 16,3 1 0-16,5 5-9 16,-5 4 1-16,8 9-7 15,-8 0 0-15</inkml:trace>
  <inkml:trace contextRef="#ctx0" brushRef="#br0" timeOffset="94846.4986">23428 9855 79 0,'-28'-12'39'0,"38"12"-59"0,-3 3 77 15,4-3-60-15,0 0 0 0,6 3-2 16,-6 3 0-16,-1-2 6 16,-3-4 0-16,-7 3-9 15,4 0 1-15,-1 0-6 16,1 3 0-16,3 1-4 16,-3-4 1-16</inkml:trace>
  <inkml:trace contextRef="#ctx0" brushRef="#br0" timeOffset="96361.8911">25520 8181 39 0,'-14'-6'19'0,"0"3"-25"16,10 6 32-16,-6 6-25 15,-1 0 0-15,-7 4 4 16,1 3 0-16,-1-1-4 15,-3 1 1-15,-4 6 3 16,-3 6 0-16,-7 10 0 16,3-4 0-16,0 17-2 15,4 2 1-15,3-3-3 16,1 0 1-16,6 7-1 16,11-13 0-16,0-4 1 15,10-5 0-15,8-4 0 16,10-6 0-16,7-6 0 15,4-6 0-15,3-7 0 16,8-3 1-16,-1-9-1 16,0-1 0-16,1-5-1 15,-1-4 1-15,-10-6-1 16,-7 3 0-16,-1 1 0 0,-13-1 0 16,-8 3-1-16,-6 4 1 15,-11 8-1-15,-11 4 1 16,-3 7-1-16,-4 2 0 15,-3 10-1-15,-1 3 1 16,5 0 0-16,10-3 0 16,-1 3-1-16,8-4 1 15,4 1-2-15,3 0 0 0,3-3-3 16,4-1 1-16,4-2-6 16,3 0 0-16,7-10-9 15,7-3 1-15</inkml:trace>
  <inkml:trace contextRef="#ctx0" brushRef="#br0" timeOffset="96733.6015">26035 8313 55 0,'-11'-16'27'0,"-10"7"-36"15,11 15 44-15,-8 3-35 16,-7 10 0-16,1 16 0 16,-1 5 0-16,4 10 0 0,7 4 1 15,10-1 0-15,8 0 0 16,10 1 2-16,7-14 0 16,7-11 0-16,11-11 1 15,0-8 0-15,0-10 0 16,-1-13-1-16,1-5 1 15,-4-8-2-15,-6-5 0 16,-12-10-1-16,-10 4 1 16,-10 2-2-16,-8 1 1 15,-6 5-2-15,-8 4 0 16,-3 7-4-16,-4 5 0 0,0 7-7 16,4 3 0-16,7 6-6 15,10-3 0-15</inkml:trace>
  <inkml:trace contextRef="#ctx0" brushRef="#br0" timeOffset="97394.9358">26677 8886 63 0,'7'4'31'0,"7"-11"-43"16,-7 4 58-16,-3 3-47 15,-1 0 1-15,-3 0 2 16,0 0 0-16,4-3 0 0,-1-3 0 16,8-10 1-16,0-3 0 15,3-9 0-15,3-3 1 16,4-10-2-16,1-9 0 15,2 0-2-15,1-4 1 16,-4 7-1-16,0 6 0 16,-3 7-1-16,-4 9 1 15,0 9-1-15,0 13 1 16,-3 9-1-16,-4 10 0 16,0 12 0-16,0 7 0 15,4 21 0 1,-1-2 1-16,1-11 1 15,-1-8 0-15,1-13 1 16,0-3 1-16,6-10-1 16,1-9 0-16,3-6 0 15,0-4 1-15,0-5-2 16,4-4 0-16,3-6-1 16,1-10 1-16,-1 10-1 15,0 0 0-15,-3 9-1 16,-4 4 1-16,-4 6-1 15,-2 9 1-15,-8 12-1 16,0 11 1-16,-4 8 0 16,1-6 0-16,-4 16 0 15,0-3 0-15,0 0 0 16,7-7 1-16,-4-2-1 0,4-7 0 16,0-7-4-1,4-5 1-15,7-7-4 0,3-6 1 16,0-6-6-16,0-10 0 15,4-12-9-15,7-3 1 16</inkml:trace>
  <inkml:trace contextRef="#ctx0" brushRef="#br0" timeOffset="97561.7686">27753 8617 54 0,'4'0'27'0,"6"28"-28"0,-6-22 46 16,-4 10-43-16,3 12 0 0,-3 4 0 15,0-1 1-15,0 0-4 16,0 1 0-16,0-1 2 15,-3-3 0-15,-1-6-4 16,1-3 1-16,-1 0-6 16,1-10 1-16,-1-6-10 15,4-9 1-15</inkml:trace>
  <inkml:trace contextRef="#ctx0" brushRef="#br0" timeOffset="97740.858">28021 7930 72 0,'11'-110'36'0,"3"57"-46"16,-14 37 67-16,7-3-58 15,-4 7 1-15,-3-1-9 16,0 7 1-16,-3 3 4 16,-4 6 0-16,0 7-10 0,0 2 0 15,0 7-5-15,10 0 0 16</inkml:trace>
  <inkml:trace contextRef="#ctx0" brushRef="#br0" timeOffset="97980.7942">28208 8068 56 0,'-3'13'28'0,"3"27"-34"0,0-18 55 16,0 13-49-16,-4 6 0 0,-3 9 0 15,0 9 0-15,0 10 0 16,0 0 0-16,0-6 0 15,-4-3 1-15,8-4-1 16,-4-9 1-16,0-6-1 16,0-7 1-16,3-5-1 15,0-4 0-15,1-3-4 16,-1-4 0-16,1-2-6 16,3-3 1-16,3-4-7 15,8 0 0-15</inkml:trace>
  <inkml:trace contextRef="#ctx0" brushRef="#br0" timeOffset="98353.7973">28420 8883 59 0,'-4'-9'29'0,"78"21"-41"0,-52-8 55 16,-1-4-43-16,0-4 1 15,7 1-1-15,0-3 1 16,4-3 0-16,0-4 0 16,0-3 1-16,-4-6 0 15,-4-3 0-15,-2 0 0 16,-8 3 0-16,-4 0 0 16,-10 7-1-16,-10 2 0 0,-11 10 0 15,-1 9 0-15,-6 7 0 16,7 6 1-16,-4 3-1 15,1 3 0-15,2-3 0 16,5 0 1-16,6 0-1 16,8 0 1-16,3-1-2 15,3-2 0-15,4-3-5 16,7 3 1-16,4-7-7 16,3-5 1-16,11-4-9 15,3-3 0-15</inkml:trace>
  <inkml:trace contextRef="#ctx0" brushRef="#br0" timeOffset="98731.6209">29351 8482 60 0,'-32'3'30'0,"-42"41"-43"0,57-35 54 16,-5 7-42-16,1 0 1 15,-3-1-1 1,13 1 1-16,0-3 0 0,11-1 1 16,4 4 0-16,7-4 0 15,3 1 0-15,7 0 0 16,4-1 1-16,3 7 0 16,0 0-1-16,0 6 1 15,-3 0 0-15,-7 3 0 16,3 3 1-16,-11 4 0 0,-6-1 0 15,-8 7 0-15,-10 0 0 16,-14 3 0-16,3-7 0 16,-10 1 0-16,-14-7-3 15,-1 4 0-15,8-10-5 16,-4 0 0-16,7-6-7 16,7-3 1-16,8-10-9 15,6-3 1-15</inkml:trace>
  <inkml:trace contextRef="#ctx0" brushRef="#br0" timeOffset="99300.1286">29845 9467 63 0,'-18'-7'31'0,"-35"29"-58"0,36-15 56 16,-22 2-33-16,-14 3 0 16,-3-2 4-16,-4-4 1 15,-11 0 4-15,-6-2 1 0,2-1-2 16,-13-3 1-16,0-3 1 15,-11 3 1-15,-3 0-2 16,-4 0 0-16,-7-4-4 16,0-2 1-16,-3 6 0 15,-4 0 0-15,-3 0 0 16,6 0 1-16,-3 0-1 16,0 10 1-16,0-7 0 15,0 0 0-15,7 3-1 16,-7 0 0-16,11-2-1 15,-4 2 1-15,0 0-1 16,0 0 0-16,-6-3 0 16,6 1 1-16,-11-4-2 15,8 0 1-15,-8-4 0 16,15 1 0-16,10 3-1 16,4 0 1-16,-4 0-1 15,7 3 1-15,11 1-1 16,4-1 0-16,10 0 0 0,7 0 0 15,7 0-4-15,10 3 1 16,8-2-7-16,7 2 0 16,14 3-11-16,10-6 0 15</inkml:trace>
  <inkml:trace contextRef="#ctx0" brushRef="#br0" timeOffset="99689.2287">25883 10188 65 0,'-3'-28'32'0,"10"37"-37"15,-4-6 51-15,1 7-44 16,-1 5 0-16,1 7 1 16,-4 6 0-16,0 7-4 15,-4 6 1-15,1-1 2 16,-4 1 1-16,3 6-2 15,-3 0 0-15,4 0 0 16,-1 3 0-16,4 7-3 0,0-1 0 16,4 7-6-16,-1-3 0 15,4-10-12-15,4-3 1 16</inkml:trace>
  <inkml:trace contextRef="#ctx0" brushRef="#br0" timeOffset="100230.5517">27019 10320 65 0,'-10'6'32'0,"-4"85"-41"16,10-63 52-16,-3 10-45 16,-4 9 0-16,1 9 0 15,-8 7 0-15,8-7 2 16,-1 1 1-16,0-13-2 16,1-1 1-16,3-8 1 15,3-7 1-15,-3-6-1 16,4-3 1-16,3-6 1 15,3-4 0-15,4-6-1 0,4-9 1 16,3-7-3-16,4-9 1 16,10-15-2-16,0-10 0 15,7-4-1-15,4 1 0 16,-4 3 2-16,-6 13 0 16,-1 9 1-16,-3 6 0 15,-4 9 2-15,0 10 0 16,0 10 0-16,0 9 0 15,-3 6-2-15,-1 9 0 32,1 38-1-32,3-9 1 0,-3-6-5 15,0-10 1-15,-1-7-5 16,4 1 1-16,1-10-7 16,6-12 1-16,4-6-6 15,3-7 1-15</inkml:trace>
  <inkml:trace contextRef="#ctx0" brushRef="#br0" timeOffset="100604.1239">27714 10831 77 0,'-35'18'38'0,"-18"39"-58"15,39-41 80-15,0 9-62 16,0 6 0-16,3 0-3 15,4 1 0-15,4-7 6 16,3-3 0-16,7-7-4 0,7-2 1 16,7-4 1-16,7-2 0 15,4-7 1-15,3-3 0 16,4-1 0-16,0-2 1 16,3 3 0-16,-3-6 0 15,-4-7 0-15,-3-3 0 16,-7-3-2-16,-8-3 1 15,-13-6 0-15,-11 3 0 16,-11-1-1-16,-7 1 1 0,-3-3 0 16,0 6 0-16,0 3-1 15,-4 3 1-15,4 0-2 16,0 6 0-16,3 7-6 16,4 0 1-16,3 6-11 15,11 0 1-15</inkml:trace>
  <inkml:trace contextRef="#ctx0" brushRef="#br0" timeOffset="100950.5872">28201 10871 83 0,'-3'26'41'0,"3"36"-59"15,3-43 78-15,4 6-60 0,0 10 1 16,7-4-1-16,0 0 0 16,1-2-1-16,2-4 1 15,1-3 0-15,6-4 1 16,8 1-1-16,4-6 0 16,13-7 0-16,0-3 1 15,1-6-2-15,-1-6 1 16,4-10-1-16,-4-3 0 15,-3-13-4-15,-7-9 1 16,-4-6-3-16,-6-3 0 0,-5-3-2 16,-10 5 1-16,-3 11-3 15,-11 8 0-15,0 10-6 16,0 3 1-16</inkml:trace>
  <inkml:trace contextRef="#ctx0" brushRef="#br0" timeOffset="101354.185">29157 10903 77 0,'0'31'38'0,"-7"66"-55"16,7-75 76-16,0 13-59 15,0 2 0-15,4 1-1 16,-1 0 1-16,1-4 0 16,-4-6 0-16,7-3 0 0,-7-6 1 15,3 0 1-15,-3-9 1 16,0-10-1-16,0 0 1 16,0-13 0-16,7-9 0 15,-3-3-1-15,3-10 0 16,0-5-1-16,7-7 0 15,4-7 0-15,6-2 0 16,5-7-1-16,6 7 0 0,0 9 0 16,11 6 0-16,3 6-1 15,4 7 1-15,-3 6-4 16,-4 10 1-16,-4 5-11 16,0 11 1-16,4 5-9 15,-11 0 0-15</inkml:trace>
  <inkml:trace contextRef="#ctx0" brushRef="#br0" timeOffset="104116.1478">23329 11502 26 0,'0'-3'13'0,"7"-1"-4"0,-7 4 13 15,0 0-18-15,4 0 0 16,-1-3 7 0,-3 3 1-16,4-3-13 15,-1-3 0-15,1 0 9 16,-1-1 0-16,1-5-2 15,3-4 0-15,-3 0-3 16,3-9 1-16,3 0-1 16,1-3 1-16,3-10-2 15,-4 1 1-15,5-1-1 16,2-9 0-16,-6-3-1 16,-4 3 1-16,0 6-2 15,3-6 1-15,-2 16-1 16,-1-4 1-16,-4 4-1 15,4 0 1-15,-7 2-1 16,4 1 0-16,-1 6 0 16,4 0 0-16,-3 0 0 15,-4 3 0-15,3 1 0 16,1 2 0-16,-1 3 0 16,-3 1 0-16,4 2-1 0,-4 1 1 15,0 3 0-15,0 0 0 16,0 2 0-16,0 4 0 15,0 0 0-15,-4-3 0 16,4 3 0-16,-3 0 0 16,-1 0-1-16,-3 3 1 15,-3 1 0-15,-4 2 0 16,-1 0 0-16,1 0 0 16,0 4 0-16,0-1 0 15,-7 1 0-15,3-1 0 0,1 4-1 16,-1-1 1-16,0 1 0 15,4-1 0-15,0 1 0 16,0-1 0-16,4-2 0 16,-1-1 0-16,4-3 0 15,0-3 0-15,3 4 0 16,1-4 0-16,-1 0 0 16,1-3 1-16,-1-3-1 15,4 6 0-15,0-3 0 16,0 0 0-16,0-6 0 15,4-4 1-15,-1 4-1 16,4-3 0-16,0 2 0 16,0 1 0-16,4-3 0 15,0-1 0-15,3 1 0 16,0-1 0-16,0 1 0 16,0-3 0-16,4-1 0 15,-1 0 0-15,4 1 0 0,4-1 0 16,-4 1 0-16,4-1 0 15,-4 1 0-15,4 2 0 16,-4 4 0-16,-3 0 0 16,-1-1 0-16,-3 4 0 15,-3 3 0-15,0 0 0 16,-4 3 0-16,0 1 0 0,0 2 0 16,0 3 1-16,-4 1-1 15,1-1 0-15,-1 1 0 16,1-1 1-16,-1 0-1 15,1 1 1-15,3-4-1 16,0 0 0-16,-3 1 0 16,3-1 1-16,0 0-2 15,0-3 1-15,3 4-3 16,1 5 0-16,0-3-2 16,-1-2 0-16,-3-4-5 15,0 3 0-15,-3 4-9 16,-4-4 0-16</inkml:trace>
  <inkml:trace contextRef="#ctx0" brushRef="#br0" timeOffset="107416.1227">30402 8071 53 0,'-17'-19'26'0,"10"7"-26"0,3 6 26 0,-3 2-26 15,-3-2 0-15,-1-3 0 16,0-1 0-16,4 1 0 16,-7-4 1-16,-3 1 0 15,-5-1 0-15,-6-6 0 16,-7 1 1-16,-11-4-1 15,4-3 1-15,-15 3-1 16,4 0 0-16,-14-3-1 16,0-7 1-16,-7 1-1 15,-7-4 1-15,-4 1 0 16,-6-13 0-16,-8 6 0 16,0 0 1-16,-3-3 0 15,0 1 0-15,-8 2 0 16,-3 6 0-16,-3 1-1 15,-1 2 1-15,-6 7-1 16,-1 3 0-16,-6 7-1 16,-1-4 0-16,-6 3 0 0,3 4 0 15,-7 2 0-15,0 1 0 16,-1-1 0 0,-2 4 0-16,-1 0 0 0,11 0 0 15,-3 3 0-15,6 9 0 16,-3 3 0-16,7-3 0 15,-4 10 0-15,8 3 0 0,3 6-1 16,-3 6 1-16,3 10 0 16,0 12 0-16,10 4 0 15,-3 9 0-15,1 0-1 16,6-7 1-16,10 7 0 16,5 9 1-16,10 13-1 15,6 6 0-15,1 7 0 16,0 5 0-16,7 20 0 15,-3 8 1-15,6-2-1 16,8 12 1-16,3 4-1 16,7-4 1-16,7-6 0 15,7 0 0-15,11 0 0 16,7-6 0-16,7-10 0 16,4-6 1-16,3 0 0 15,3-3 0-15,8 0-1 16,3-3 1-16,3-4-1 15,15-6 0-15,7 10-1 16,10-3 1-16,4 3 0 16,4-13 0-16,10-6-1 0,3-7 1 15,11 10 0-15,11-9 0 16,3-10 0-16,8 7 0 16,-1-13 0-16,18-6 0 15,-4-4 0-15,1-2 0 16,-4-4-1-16,7-3 1 15,7 0 0-15,-4-9 0 16,4 3-1-16,7 0 1 0,7-10-1 16,-7-2 1-1,0-7-1-15,8-9 1 0,6-4-1 16,-7-15 1-16,-7 0 0 16,11-7 0-16,-8 1-1 15,-3-4 1-15,0-5 0 16,4-1 0-16,-4-3-1 15,-7 3 1-15,0 0-1 16,0-3 0-16,-4 0 0 16,-6-3 1-16,-1-3-1 15,4 3 1-15,-3-3 0 16,-1-10 0-16,-3-12 1 16,3-10 0-16,-6-2-1 15,-12 2 1-15,8-3 0 16,-3-3 0-16,-5-3-1 15,1-12 1-15,3-16-2 16,-3-7 1-16,7-6 0 16,-4-15 0-16,-3-10-1 0,3-3 1 15,-13-3 0-15,-12 6 0 16,-6-3 1-16,-4 10 0 16,-18 5 1-16,-10 4 0 15,-14 6-1-15,-8-6 0 16,-13 13-3-16,-15 5 1 15,1 10-6-15,-12 7 0 16,-9-4-9-16,-15-3 1 0,4 3-13 16,-18 0 0-16</inkml:trace>
  <inkml:trace contextRef="#ctx0" brushRef="#br0" timeOffset="112021.2972">2801 15070 58 0,'-32'-6'29'0,"22"9"-24"15,10-3 29-15,-4 0-34 0,4 0 0 16,0 0 1-16,4 0 0 16,6 0-1-16,1 0 1 15,-1 0 0-15,12-3 0 16,6-3 0-16,-3-1 0 16,10 1 0-16,-7-3 0 15,7 3-1-15,1-1 0 16,-1 1-2-16,0 0 0 15,4 3-5-15,-7 6 0 16,-4 6-10-16,-7 7 1 0</inkml:trace>
  <inkml:trace contextRef="#ctx0" brushRef="#br0" timeOffset="112291.177">2720 15854 68 0,'21'-9'34'0,"32"-19"-47"16,-28 21 61-16,17-2-48 15,7-10 0-15,11 3-3 16,11 1 1-16,-4-1 0 15,-4-3 1-15,5 0-5 16,2 1 0-16,-10-1-7 16,7 3 0-16,-7 7-3 0,-7-10 1 15</inkml:trace>
  <inkml:trace contextRef="#ctx0" brushRef="#br0" timeOffset="113477.3219">5493 15117 63 0,'-14'0'31'0,"14"3"-48"16,0-3 63-16,0 0-46 0,7-3 0 15,3 3 1-15,4-6 0 16,15-3-1-16,-1-7 0 16,11-6 1-16,3 3 0 15,-3 4-1-15,7-1 1 16,0 3-1-16,-1 4 0 15,-2 9 0-15,-1 0 0 16,-10 3 0-16,-8 3 0 16,-2 7 1-16,-8 6 1 0,-14 3-1 15,-4 6 0-15,-6 3 1 16,-12 1 0-16,1-7-1 16,-3 3 1-16,-5-3-1 15,8-13 0-15,7 4-1 16,4-6 1-16,6-1-2 15,4-3 0-15,7 1 0 16,11-4 1-16,3-3-1 16,18 3 0-16,-11 3 0 15,4 3 0-15,-1 7 0 16,1-3 1-16,-4 5 0 16,-6 4 1-16,-5 4 0 15,-6 2 1-15,-8 0 0 16,-3 3 1-16,-7 7-1 15,-3-4 1-15,-1 1-1 16,-7-1 1-16,-6-2-2 16,-4-4 1-16,-4-6-3 15,0 3 1-15,0-3-4 0,4-6 1 16,0 3-5-16,7-10 0 16,10-6-8-16,8-3 1 15,13-9-4-15,11-16 1 16</inkml:trace>
  <inkml:trace contextRef="#ctx0" brushRef="#br0" timeOffset="113821.4201">6639 15243 62 0,'-31'25'31'0,"13"72"-47"16,11-69 62-16,0 7-47 15,3 6 1-15,1-1-2 16,6-5 1-16,1-7 1 16,3-3 0-16,0-9 0 15,3-10 0-15,1-9 0 16,3-10 1-16,4-5 0 16,3-11 0-16,0-2 0 15,0-13 1-15,-3-6-2 16,-7 6 1-16,-8 0-1 15,-6 3 0-15,-5 4 0 16,-9 5 0-16,-1 7-2 16,1 0 1-16,-5 9-4 15,5 4 0-15,3 6-6 0,7 6 1 16,7 3-6-16,7 9 1 16</inkml:trace>
  <inkml:trace contextRef="#ctx0" brushRef="#br0" timeOffset="114215.094">7207 15296 51 0,'-14'16'25'0,"4"18"-31"0,6-18 49 0,1 9-43 15,-5 6 1-15,1 1 0 16,0-4 0-16,4 3 0 15,3-6 0-15,3-6 0 16,4-3 1-16,8-4 0 16,-1-8 0-16,7-8-1 15,7-2 1-15,0-10-1 16,4-5 0-16,-4-8 0 16,0-2 0-16,1-4-1 15,-5-2 1-15,-2-4-1 16,-12 0 0-16,-6 4 0 15,-8-1 0-15,-6 7 0 16,-5-1 0-16,-9 10-1 16,-1 4 1-16,4 5-2 15,0 4 0-15,3 5-5 16,0 8 0-16,8 2-9 0,6 6 1 16,8-2-2-16,3 2 1 15</inkml:trace>
  <inkml:trace contextRef="#ctx0" brushRef="#br0" timeOffset="114556.4571">7892 15133 59 0,'-7'6'29'0,"-15"16"-45"15,19-12 63-15,-8 18-47 16,1 3 0-16,-1 4 0 15,1 5 1-15,3-2-1 16,-1-3 0-16,8-10 1 16,4 3 0-16,7-6 0 15,3-10 0-15,3-5 0 16,4-10 0-16,1-10 0 16,9-6 1-16,-2-3-1 15,-5-6 0-15,1 0-1 16,-7-7 1-1,-15-12-2 1,-10 6 0-16,0 4-4 16,-4-1 1-16,-3 10-6 15,4 9 1-15,-1 3-7 0,1 7 0 16</inkml:trace>
  <inkml:trace contextRef="#ctx0" brushRef="#br0" timeOffset="115201.5254">9066 15472 49 0,'-21'40'24'0,"4"-5"-26"0,13-26 42 0,1 1-39 15,-1-1 0-15,0-3 1 16,1 1 1-16,-1-4-2 16,4-3 0-16,-3-6 2 15,3-7 1-15,0-9-1 16,3-9 1-16,1-13-2 16,3-6 0-16,0-10-2 15,0-3 1-15,4 1-1 16,-1 2 0-16,-3 10-1 15,4 9 0-15,0 3 0 16,3 17 1-16,-4 2-1 16,4 6 1-16,-3 10-1 15,3 3 0-15,-3 6 0 16,-1 10 1-16,-3 9 1 16,0 6 0-16,4 7 0 0,-1 3 1 15,8 9 0-15,0-9 0 16,3-4-1-16,0-5 0 15,0-10 0-15,-3-13 0 16,0-6 0-16,-4-15 0 16,3-7 0-16,-3-9 1 15,4-10-1-15,0-3 1 16,-4-3-2-16,-4 7 1 16,1 8-1-16,0 8 1 0,-4 5-2 15,3 0 1-15,1 7-1 16,-1 9 0-16,4 9 0 15,1 10 1-15,-1 3-2 16,3 3 1-16,1 6-3 16,7-6 1-16,3 7-5 15,0-7 1-15,0-6-5 16,8-7 0-16,-1-9-6 16,4-15 0-16</inkml:trace>
  <inkml:trace contextRef="#ctx0" brushRef="#br0" timeOffset="115399.9158">10111 15026 61 0,'-4'7'30'0,"11"33"-38"15,-3-24 58-15,-4 12-50 16,3 7 1-16,1 9-1 16,3-4 1-16,0 1-2 0,0 0 1 15,0-7-3-15,0-2 1 16,4-7-4-16,-8-3 0 15,4-6-6-15,4-13 1 16,-8-13-6-16,4-12 1 16</inkml:trace>
  <inkml:trace contextRef="#ctx0" brushRef="#br0" timeOffset="115548.8089">10128 14478 74 0,'-17'-13'37'0,"10"4"-55"15,7 9 77-15,0-7-61 16,0 7 1-16,3-6-11 16,4 3 1-16,4 0-2 15,-1 0 1-15</inkml:trace>
  <inkml:trace contextRef="#ctx0" brushRef="#br0" timeOffset="115801.9825">10569 14879 79 0,'-32'141'39'0,"36"-31"-55"15,3-82 68-15,0 16-54 0,0-3 0 16,0 0-2-16,-7-1 0 15,0-5 3-15,0-10 1 16,0-3-8-16,0-3 1 16,4-10-5-16,3-6 1 15,7-12-6-15,0-10 0 16</inkml:trace>
  <inkml:trace contextRef="#ctx0" brushRef="#br0" timeOffset="116163.056">11109 15171 59 0,'7'3'29'0,"32"3"-38"16,-25-6 55-16,4 0-46 16,3-6 1-16,0-1 0 15,0-5 0-15,-3-7-1 16,3-3 0-16,-3-3 1 15,-4-3 1-15,-7 0 1 16,-7-1 0-16,-4 11 1 16,-3-1 1-16,-7 9-2 15,-4 10 1-15,-6 7-1 16,6-1 1-16,-14 16-3 16,4 3 0-16,3 6-1 15,4 1 0-15,4-1 0 0,6 4 0 16,4-10-2-16,7 0 1 15,7-6-4-15,11 2 0 16,3-5-5-16,7-3 0 16,14-4-10-16,8-12 0 15</inkml:trace>
  <inkml:trace contextRef="#ctx0" brushRef="#br0" timeOffset="116582.5214">11924 14691 79 0,'-71'-13'39'0,"22"45"-56"16,35-23 73-16,-4 4-58 16,-3 9 1-16,-4 3-2 15,4 3 1-15,4-6 2 16,2 0 1-16,5-10-3 15,3 4 0-15,3-7 0 16,4 7 1-16,7-3 0 16,7-4 0-16,4 4 1 15,3-1 0-15,4 1 0 16,0-1 0-16,3 4 1 16,0-4 0-16,-3 1 0 15,-8 0 0-15,1 2 0 0,-4-2 1 16,-7 2 0-16,-3 4 1 15,-8 3-1-15,-6 3 1 16,-4 3-2-16,-1 1 1 16,-2 2-2-16,-4 0 0 15,-1-2-6-15,1-1 1 16,0-3-8-16,7-9 1 16,3-4-8-16,8-9 0 15</inkml:trace>
  <inkml:trace contextRef="#ctx0" brushRef="#br0" timeOffset="117228.4004">12929 15559 76 0,'-35'10'38'0,"-25"15"-59"16,39-16 72-16,-7 4-57 15,-11 3 0-15,-14-1 0 16,11-2 1-16,-47 6 9 16,-6-1 0-16,-14-2-4 15,-15 3 0-15,-3 3 3 16,-3-3 1-16,-18 12 0 15,-4-3 0-15,0 0-1 0,-14 7 0 16,1-1-2-16,-5 1 0 16,-6-7 0-16,3 0 0 15,0 4-1-15,-7-4 1 16,0 3 0-16,0-9 1 16,4 0 0-16,3-6 0 15,4 0 0-15,10-7 1 16,0 0-1-16,8 1 1 15,-1-4-2-15,18 0 1 0,-7 4-1 16,3-1 0-16,-3 4-1 16,11-1 1-16,-4 4-1 15,-11 3 0-15,4 3 0 16,10-3 0-16,-13-1 0 16,-1 7 0-16,7-6 1 15,1 0 0-15,-4-6 1 16,3 5 0-16,11-5 0 15,7 3 0-15,11-4 0 16,14 1 0-16,10-4-2 16,4 4 1-16,17-7-3 15,18 0 0-15,8-3-5 16,16-3 0-16,19-3-7 16,13-3 1-16,15-10-11 15,10-3 0-15</inkml:trace>
  <inkml:trace contextRef="#ctx0" brushRef="#br0" timeOffset="117694.4954">9264 16739 59 0,'-11'-4'29'0,"18"1"-31"16,-7 3 45-16,0 0-42 16,4 3 0-16,-1 7 3 15,5 5 0-15,-1 7-4 16,3 13 1-16,1 6 2 16,-1 9 0-1,4 35 0 1,-3-7 0-16,-4-9-2 0,0-3 1 15,0-7-2-15,0 4 1 16,-3-13-1-16,-1-3 0 16,1-9-3-16,3-7 1 15,0-3-6-15,0-9 1 16,7-3-13-16,-3-13 1 16</inkml:trace>
  <inkml:trace contextRef="#ctx0" brushRef="#br0" timeOffset="120452.1892">13494 15011 70 0,'-36'-19'35'0,"36"19"-38"16,8 3 36-16,-1 3-34 15,10 4 1-15,11 9 0 16,11 2 0-16,4 8 0 16,2 2 0-16,5 10-1 0,6-4 1 15,1 7 0-15,3-3 0 16,3 3 0-16,-3 0 0 15,-7-6 0-15,0-4 0 16,-7-3 0-16,-4 1 1 16,-3-4-1-16,-7-9 0 15,0 0-4-15,-4-7 1 16,0-6-9-16,-7-9 0 0,-3-16-5 16,-4-12 1-16</inkml:trace>
  <inkml:trace contextRef="#ctx0" brushRef="#br0" timeOffset="120722.1179">14400 14870 78 0,'-45'43'39'0,"16"39"-60"15,26-60 80-15,-1 9-59 16,1 7 0-16,-8 6 0 15,4 6 1-15,-11 0-1 16,1 0 0 0,-18 10 1-1,-1-7 0-15,1-6-4 16,3-6 1-16,4 0-6 16,0-7 0-16,0-5-11 0,-4-4 1 15,0-7-2-15,0-8 1 16</inkml:trace>
  <inkml:trace contextRef="#ctx0" brushRef="#br0" timeOffset="120948.0186">13494 15616 60 0,'14'-10'30'0,"74"-11"-43"0,-56 14 63 0,7 1-50 16,10 0 0-16,11 3 0 15,7-4 0-15,14 1 0 16,-3-3 0-16,-1-1 0 16,-3 1 0-16,4-1-1 15,-7-5 1-15,-1-7-6 16,4 3 1-16,-10-3-11 16,-11-6 1-16</inkml:trace>
  <inkml:trace contextRef="#ctx0" brushRef="#br0" timeOffset="121248.2819">14079 14898 73 0,'-56'9'36'0,"45"38"-51"0,11-28 65 15,4 12-50-15,3 13 0 16,11 16-1 0,3 9 0-16,0 9 2 0,0-6 0 15,-3 4 0-15,-4-4 1 16,-4 16-1-16,1-7 1 16,0 4 0-16,-4-4 0 15,3-12-3-15,-3-6 1 0,0-7-6 16,4-8 0-16,-1-11-14 15,5-9 1-15</inkml:trace>
  <inkml:trace contextRef="#ctx0" brushRef="#br0" timeOffset="131539.2218">16514 13389 38 0,'-15'-15'19'0,"-6"2"-14"16,21 7 19-16,0 3-21 16,0 3 0-16,0 0 2 15,0-3 0-15,0 3-6 16,0 3 0-16,0 3 5 15,-3 4 0-15,3 5-1 16,0 4 0-16,-4 3 0 16,4 6 1-16,0 10 0 15,0 3 0-15,-3 2-1 16,3 8 0-16,0 2 0 0,-4 0 0 16,4 1-2-16,0-1 1 15,-7-6-2-15,4 0 1 16,-1-3-1-16,1 6 1 15,-1-6-2-15,0-6 0 16,4-7-5-16,4-3 0 16,3-6-6-16,0-6 0 15,11-13-7-15,-1-12 1 16</inkml:trace>
  <inkml:trace contextRef="#ctx0" brushRef="#br0" timeOffset="132230.7298">17371 13299 48 0,'-18'-35'24'0,"18"41"-30"0,0-6 43 16,0 0-36-16,4 7 0 16,-1 2 2-16,1 10 1 15,-1 12-4-15,4 7 0 16,0 18 2-16,0 1 1 16,4 5-1-16,0-2 0 0,3 0-1 15,0-4 0-15,-4-6 0 16,1-6 0-16,0-6-1 15,-1-7 1-15,-3-6 0 16,4-3 1-16,-4-6 0 16,3-7 0-16,-3-3 0 15,8-9 1-15,-1-6-1 16,0-7 1-16,3-12-2 16,1-6 1-16,3-4-2 15,0-6 1-15,1 0-2 16,-1 0 1-16,0 7-1 15,-3 8 0-15,-1 11-1 16,-3 8 1-16,0 7 0 16,1 9 0-16,-5 10-1 15,1 6 1-15,-1 6 0 16,1 10 0-16,-1-1 0 16,1 1 1-16,3 3-3 15,0-4 1-15,7 1-5 0,4-7 0 16,10 1-10-16,-3-7 1 15</inkml:trace>
  <inkml:trace contextRef="#ctx0" brushRef="#br0" timeOffset="132589.0456">18327 13697 59 0,'-25'-3'29'0,"7"21"-37"16,15-8 51-16,-1-4-44 15,1 13 1-15,3 0-1 16,3 3 0-16,8 0 1 16,3 3 0-16,4 0 0 15,3-3 0-15,4-3 0 16,6-4 0-16,8-2 0 16,-4-7 1-16,1-6-1 15,-5-3 1-15,-6-3-1 16,0-7 1-16,-7-6 0 15,-4 4 1-15,-7-10-1 16,-7 3 0-16,-4-3 0 16,-10-1 0-16,-4 5-1 15,-3 2 0-15,-3 0-3 16,-1 3 1-16,0 1-4 16,0-1 0-16,4 6-5 0,-3 4 0 15,6 0-5-15,7-4 1 16</inkml:trace>
  <inkml:trace contextRef="#ctx0" brushRef="#br0" timeOffset="132918.8935">18722 13518 53 0,'3'35'26'0,"22"15"-34"0,-14-31 50 15,3 9-42-15,3-3 0 0,8 6 0 16,3 4 1-16,1-7-1 16,2-3 1-16,12-9 0 15,-15-4 0-15,14-2 0 16,1-1 1-16,-1-6 0 16,-7-9 0-16,-3-7 0 15,-4-9 0-15,-3 0 0 16,-7-9 0-16,-4-7-1 15,-4-5 1-15,-3 5-2 16,-3 0 0-16,-1 1-2 16,1 5 1-16,-1-5-5 15,1 5 0-15,3 1-11 16,0 0 0-16</inkml:trace>
  <inkml:trace contextRef="#ctx0" brushRef="#br0" timeOffset="133281.3581">19611 13502 54 0,'3'22'27'0,"19"72"-30"0,-12-69 43 16,4 13-41-16,4 6 1 15,0-3-1-15,3-4 1 0,-4 1 0 16,1-7 1-16,-4-2 0 15,-3-7 1-15,-4-7 2 16,0-2 0-16,-4-7 1 16,1-3 1-16,-1-9-1 15,1-7 0-15,-1-5-1 16,5-14 1-16,2-9-3 16,8-12 0-16,6-6-1 15,8-4 0-15,11 3-1 16,2 4 0-16,12 3 0 15,3 12 0-15,-4 3-4 16,1 4 0-16,-1 5-6 16,1 11 1-16,-4 11-11 15,-8 7 0-15</inkml:trace>
  <inkml:trace contextRef="#ctx0" brushRef="#br0" timeOffset="133833.8744">21050 14481 57 0,'-95'19'28'0,"-60"9"-35"15,105-22 44-15,-20 3-38 16,-15 4 1-16,-28 3-1 15,-17-4 1-15,-8-2 1 16,-24 5 1-16,-14 1 0 16,3 0 1-16,-18 2 2 15,-3 1 0 1,-120 22 1 0,28-3 0-16,47-7-1 15,23 4 0-15,15-7-3 16,14-3 1-16,14 3-2 15,22-6 0-15,-5-3-1 0,12-3 0 16,13-1 0-16,11 1 0 16,11 0-2-16,17-1 1 15,8-2-3-15,10-4 1 16,10-3-3-16,11-2 0 16,7-1-4-16,11-3 0 15,3-3-9-15,11-1 1 0</inkml:trace>
  <inkml:trace contextRef="#ctx0" brushRef="#br0" timeOffset="134600.4706">17106 15528 64 0,'-32'-19'32'0,"15"26"-45"0,10-1 57 0,-4-3-44 16,-6 6 0 0,-1 4-1-16,-7 9 1 0,1 3 0 15,-12 6 0-15,4 16 0 16,4 10 0-16,0 12 0 16,3-3 0-16,4-1 0 15,4 4 1-15,6 0-1 16,7 0 1-16,4 0-1 15,7-6 1-15,11 0 0 16,7 3 0-16,7-13 0 16,3-6 1-16,7-9-1 15,4-4 0-15,0-12 0 16,0-9 0-16,0-13 0 16,-1-10 1-16,-6-9-1 15,-3-9 0-15,-8-9 0 16,-7-4 1-16,-7 3 0 15,-7 4 1-15,-7-1-1 0,-10 10 1 16,-12 3-1-16,-6 10 1 16,-4 12-2-16,-3 6 0 15,-7 10-2-15,-4 9 1 16,-3 0-4-16,-1 9 1 16,11-6-5-16,4 1 1 15,10-4-6-15,18-6 0 16,7-7-6-16,11-6 0 15</inkml:trace>
  <inkml:trace contextRef="#ctx0" brushRef="#br0" timeOffset="135034.003">17801 16146 74 0,'-28'19'37'0,"7"37"-55"16,17-40 72-16,4 12-59 16,4 13 0-16,3 0-3 15,3 2 0-15,1-8 9 16,3-4 1-16,4-9-8 15,10-3 1-15,0-10 3 16,4-12 0-16,3-9 3 0,-3-7 0 16,3-3 2-16,-3-12 1 15,-7-7 0-15,-4 3 0 16,-7-3-1-16,0 4 0 16,-7 5-1-16,-7 1 0 15,-7 3-2-15,-7 0 0 16,-7 6-1-16,-4 0 0 15,-10 0-2-15,0 3 0 16,-1 3-3-16,-3-3 0 0,11 7-6 16,7-1 0-16,7 13-4 15,7 0 0-15</inkml:trace>
  <inkml:trace contextRef="#ctx0" brushRef="#br0" timeOffset="135815.7255">19170 16365 66 0,'-7'0'33'0,"-7"-12"-45"0,14 2 68 15,3 1-56-15,1-10 0 0,3-6 0 16,0-6 1-16,4-7-1 16,3-12 1-16,0-3-1 15,0-19 1-15,0 3-1 16,0 3 1-16,4 6-1 15,-1 7 0-15,1 3-1 16,0 12 1-16,-1 10-2 16,1 9 1-16,0 10 0 15,-1 12 0-15,1 9 0 16,-1 13 0-16,5 7 0 16,-5 8 1-16,-3 1 0 15,1-3 0-15,6-10 0 16,0 0 1-16,-4-6 0 15,-2-3 0-15,6-6 0 16,-4-13 0-16,1-7 1 16,3-8 0-16,-3-10-1 0,-1-10 1 15,1-6-1-15,0 1 0 16,-4-1-1-16,0 9 0 16,-3 7 0-16,-4 6 1 15,0 7-1-15,0 9 1 16,3 9-1-16,1 7 0 15,-1 12 0-15,8 9 0 16,3 7-2-16,0 3 1 0,4 3-3 16,0-3 1-16,3-7-5 15,-7-5 1-15,0-10-7 16,-3-3 1-16,0-4-5 16,6-18 0-16</inkml:trace>
  <inkml:trace contextRef="#ctx0" brushRef="#br0" timeOffset="136012.0399">20316 15697 81 0,'-3'10'40'0,"3"37"-60"16,0-28 85-16,0 15-65 16,0 7 1-16,0 6-6 15,7 0 0-15,0-3 1 16,0-6 1-16,0-7-6 15,0-6 0-15,0-6-6 16,0-16 0-16,0-16-3 16,0-5 0-16</inkml:trace>
  <inkml:trace contextRef="#ctx0" brushRef="#br0" timeOffset="136162.7328">19981 14835 65 0,'-31'-41'32'0,"6"19"-55"0,21 13 64 16,4 0-57-16,0 2 0 15,7 1-12-15,4 6 0 0</inkml:trace>
  <inkml:trace contextRef="#ctx0" brushRef="#br0" timeOffset="136448.4063">20620 15534 69 0,'3'51'34'0,"1"27"-49"16,-4-62 65-16,0 12-50 15,0 6 0-15,-4 4 0 16,1 0 0-16,-1-4-2 16,4-3 1-16,-3-5-3 15,3-1 0-15,-4-3-4 16,4-7 1-16,0 1-10 0,0-4 1 16,0-5 0-16,-3-7 1 15</inkml:trace>
  <inkml:trace contextRef="#ctx0" brushRef="#br0" timeOffset="136849.9266">21008 15914 61 0,'21'-3'30'0,"32"-16"-46"16,-35 13 66-16,6-4-50 15,12-2 0-15,2-7-2 16,1-6 1-16,0-3 1 16,-7 2 0-16,0-5 0 15,-8 0 1-15,-3-1 0 16,-6 4 0-16,-8 3 2 16,-11 3 0-16,-7 6-1 15,-6 7 0 1,-36 34 0-1,0 6 1-15,4 10-1 16,6 3 0-16,8 3-1 16,0 6 0-16,10-9 1 0,4-6 1 15,7-7-2-15,7 4 1 16,7-10-3-16,7-3 1 16,10-3-4-16,5-7 1 15,13-2-8-15,11-7 1 16,0-3-9-16,6-6 0 15</inkml:trace>
  <inkml:trace contextRef="#ctx0" brushRef="#br0" timeOffset="137284.6385">21699 15462 79 0,'-17'-3'39'0,"-8"3"-54"15,18 3 74-15,-4 7-60 16,-3 5 1-16,0 1 0 16,0-3 0-16,0 2 0 15,3 1 0-15,1 0 0 16,6-1 0-16,1 1 0 16,3 0 0-16,7-1 0 15,0-2 1-15,7-1 0 16,4-2 0-16,3-1 0 15,7-3 0-15,7 1 0 16,4-1 0-16,0-3 0 16,3 3 0-16,-3 1-1 15,-4 2 1-15,-3 4 0 16,-7 5 0-16,-4 8 1 0,-7 8 1 16,-7 1-1-16,-7 8 1 15,-11 4-1-15,-6 1 1 16,-11-1-1-16,-1-4 0 15,1 4-2-15,0-9 1 16,0-10-3-16,0-6 0 16,3-3-7-16,4-6 1 15,-1-7-16-15,5-9 0 0</inkml:trace>
  <inkml:trace contextRef="#ctx0" brushRef="#br0" timeOffset="155287.5155">22211 14242 46 0,'0'-6'23'0,"3"19"-9"16,-3-13 24-16,0 0-34 15,0 0 1-15,0 0 2 16,7-7 1-16,1 7-10 16,-1-6 1-16,-4 3 6 15,4 0 1-15,0 3-2 16,0-3 0-16,0 3-2 15,0 0 1-15,4-3-2 16,0-1 1-16,3 4-1 16,-7 0 1-16,7-3-1 15,-4 0 0-15,1 3 0 16,0-3 0-16,3 0-1 16,0 3 1-16,3-6-1 15,1 6 1-15,10-7-1 0,-7 1 0 16,1 0-1-16,-1-4 1 15,0 4-1-15,-3-3 0 16,-1 2-4-16,1-2 1 16,-4 9-6-16,-3-6 1 15,-1 3-7-15,-3 3 0 16,-3 12-5-16,-1 1 1 16</inkml:trace>
  <inkml:trace contextRef="#ctx0" brushRef="#br0" timeOffset="155682.1703">22327 14490 43 0,'-14'0'21'0,"7"0"-15"16,7 0 35-16,0 0-36 16,0 0 0-16,4 3 3 0,-1-3 0 15,4 3-9 1,-3 1 0-16,6-1 7 0,-3-3 1 15,15 3-3-15,6-3 1 16,7-6-2-16,4-4 0 16,0 1-2-16,0-1 0 15,-1 4-2-15,1-3 0 16,-7-4-7-16,-4 4 0 16,-7 9-13-16,-10 3 0 15</inkml:trace>
  <inkml:trace contextRef="#ctx0" brushRef="#br0" timeOffset="157686.9735">23301 13186 38 0,'-4'-22'19'0,"4"31"-19"0,0-9 20 16,0 0-13-16,0 0 1 15,4 3 2-15,-4-3 0 16,4-6-12-16,-4 6 0 15,3 0 10-15,4-6 1 0,0-1-4 16,4 1 1-16,-1-6-2 16,11-4 1-16,8-3-3 15,6 0 1-15,4 7-3 16,-4-7 0-16,-3 3 0 16,-4 4 0-16,-3 12 0 15,-4-3 0-15,-3 3 0 16,-1 0 1-16,-3 9 0 15,-7 13 0-15,0-3 0 16,-3 6 1-16,-4 0 0 16,-4 0 0-16,1 3 0 15,-4-3 0-15,-4 0-1 16,1-3 0-16,3-3 0 16,0-3 0-16,3-4-1 15,4-2 1-15,4-4-1 16,-1-3 0-16,4 0 0 15,4-3 1-15,-1 0-1 0,1 0 1 16,3 0-2-16,0 3 1 16,0 1 0-16,-3 2 0 15,-1 3 0-15,-3 4 0 16,-3 6 0-16,-4 6 0 16,-4 0 0-16,1 3 1 15,-4 0 0-15,-4 1 1 16,1-1-1-16,-1 0 0 15,-3 3-1-15,0-9 1 0,0-9-1 16,0 2 1-16,3-5-3 16,0-4 1-16,4-6-5 15,0 6 1-15,4-2-5 16,6-11 0-16,8 1-6 16,3-7 1-16,0-2-6 15,4-4 1-15</inkml:trace>
  <inkml:trace contextRef="#ctx0" brushRef="#br0" timeOffset="158064.0722">24074 13189 46 0,'-11'-3'23'0,"4"15"-19"15,3-2 39-15,1 5-39 16,-1 4 0-16,-3 3 4 15,0 3 0-15,4 3-9 0,3-3 0 16,7 4 6-16,3-4 1 16,8 0-3-16,3-6 1 15,4-7-2-15,-4-6 0 16,0-2-1-16,0-8 0 16,-3-5 0-16,0-7 1 15,-4-2-2-15,-4-8 1 16,1 1 0-16,-8-6 0 15,-3 3 0-15,-3 0 0 0,-1 6-1 16,-3 3 1-16,-7 3-1 16,0 4 0-16,4 2-3 15,-5 1 0-15,5 3-8 16,3 6 1-16,3 3-7 16,4-3 1-16,11 0-5 15,3 3 1-15</inkml:trace>
  <inkml:trace contextRef="#ctx0" brushRef="#br0" timeOffset="158437.4978">24465 13117 46 0,'-3'6'23'0,"-8"13"-20"16,11-16 42-16,-11 6-41 15,8 7 1-15,-4 6 4 16,3-3 1-16,1 3-12 15,3 0 0-15,7 0 7 16,3 3 1-16,8-3-3 0,3-4 1 16,7-5-3-16,4 0 0 15,7-10-1-15,0-3 0 16,-7-10 0-16,-1-2 1 16,-6-4-1-16,-4-3 0 15,-3-6 0-15,-8-6 1 16,-3-1 0-16,-7 1 1 15,-3 0 0-15,-1 2 0 16,-10-5 0-16,-3 9 0 16,-4 0 0-16,-4 3 1 0,0 6-4 15,0 4 0-15,4 2-8 16,0 10 1-16,3 3-10 16,8 4 0-16,-1 5-5 15,4-2 1-15</inkml:trace>
  <inkml:trace contextRef="#ctx0" brushRef="#br0" timeOffset="158829.6698">25040 13088 57 0,'0'0'28'0,"-7"26"-33"16,7-17 52-16,-3 7-46 0,-1 12 1 15,-3 0 3-15,3 0 0 16,1 1-5-16,3 2 0 16,3-3 3-16,5 0 1 15,2-3-1-15,11-6 1 16,4-6-3-16,7-7 1 15,-1-9-1-15,1-7 1 16,-4-2 0-16,-3-7 0 16,-7-6 0-16,-4 0 1 0,-14-10 0 15,-4 1 1-15,-6 3-2 16,-4 2 0-16,0 4-4 16,-1 0 1-16,1 13-10 15,0-1 0-15,4 7-13 16,6 9 1-16</inkml:trace>
  <inkml:trace contextRef="#ctx0" brushRef="#br0" timeOffset="160057.4175">25679 13543 35 0,'7'3'17'0,"7"-6"-2"0,-11 6 12 16,4-3-22-16,-3 3 1 15,-4-3 3-15,4 4 1 16,-1-1-11-16,4-3 0 16,-3 3 8-16,-4-3 1 0,0-10-3 15,0 14 1-15,7-8-2 16,-4-5 1-16,-3 3-2 16,4-1 0-16,-4 1-1 15,0 6 1-15,3-9-2 16,4-1 1-16,-3 4-1 15,-4-3 1-15,0-4-1 16,3 1 0-16,1-4 0 16,3-3 0-16,-4 0 0 15,1-3 1-15,-4 4-1 16,4-4 1-16,-1-4-1 16,1 1 0-16,3-3 0 15,-4 0 0-15,1-3-1 16,-1-1 0-16,-3-2 0 15,0 9 1-15,4-4-2 16,-4 11 1-16,0 2-1 16,0 0 0-16,3 4 0 15,1 5 1-15,-4 7-2 0,0 0 1 16,3 7 1-16,1 2 0 16,-1 1-1-16,1 2 1 15,3 4-1-15,-3-1 1 16,-1 1 0-16,4 9 0 15,0-6 0-15,0 0 0 16,0 3 0-16,0-3 1 16,0 3-1-16,0-7 0 0,0 1 0 15,1-4 0-15,-1 1 0 16,0-4 0-16,0 1 0 16,0-1 1-16,0 1-1 15,3-1 0-15,-3-3 0 16,1 1 1-16,-1-1-1 15,-4-3 0-15,1 0 1 16,-1 0 0-16,1-3 0 16,-1 0 0-16,4 0-1 15,0-6 0-15,0 0 1 16,4-1 1-16,0 1-2 16,-1-6 1-16,1-7-1 15,-1 0 0-15,1-6 0 16,-1 6 1-1,5-9-1 1,-5 6 0-16,1 3 0 16,-4 0 0-16,0 4 0 15,0-1 1-15,3-3-1 0,-2 13 0 16,-5-4 0-16,4 7 0 16,0-3-1-16,-3 0 1 15,3 3 0-15,0-1 0 16,0 4 0-16,0 0 0 15,0 7-1-15,-7-7 1 16,7 3 0-16,0 6 0 16,4 4-1-16,-1 6 1 15,1 3 0-15,-1 0 1 16,5 3-1-16,-1 3 0 16,-4 0 0-16,4 0 1 0,-7 1-1 15,4-1 1-15,0 0 0 16,-4-3 0-16,0-3 0 15,-4 0 0-15,1-9-1 16,-1-1 1-16,1-3-1 16,-1 1 1-16,-3-4-1 15,0-3 0-15,4 0 0 16,-4-3 0-16,0 0-6 16,3-6 0-16,1-3-19 15,-1-4 1-15</inkml:trace>
  <inkml:trace contextRef="#ctx0" brushRef="#br0" timeOffset="161152.9135">26882 12932 43 0,'-11'-7'21'0,"15"4"-4"0,-4 3 22 15,0 0-37-15,0 0 1 16,7 0 3-16,3 3 1 16,1 1-8-16,-1 5 1 15,1 7 5-15,3-1 0 16,0 10-2-16,11 7 1 16,0-4-2-16,3 3 0 0,0 1-1 15,0-1 0-15,1 0-1 16,-1-9 0-16,-4 3 0 15,-2-6 1-15,-1-6-3 16,-7-1 0-16,0-2-5 16,0-4 0-16,0 0-7 15,-7-3 1-15,0 1-7 16,-10-4 0-16</inkml:trace>
  <inkml:trace contextRef="#ctx0" brushRef="#br0" timeOffset="161423.231">27347 12947 59 0,'-10'0'29'0,"6"19"-29"16,4-16 55-16,-3 10-52 0,-8-1 0 15,4 13 2-15,-4-9 0 16,1 6-7-16,-1 6 1 15,-3-3 4-15,4-3 0 16,-1 7-2-16,-3 2 1 16,0-6-4-16,0-6 0 15,0 0-4-15,-1-1 1 16,1 1-7-16,-3-3 1 16,-4-4-10-16,-1 4 1 0</inkml:trace>
  <inkml:trace contextRef="#ctx0" brushRef="#br0" timeOffset="161667.106">26853 13261 48 0,'8'-9'24'0,"44"9"-17"16,-37 0 37-16,6-4-44 15,7 4 1-15,4 0 0 16,6 0 0-16,1 0-2 16,-3-6 1-16,6 3-2 15,0 3 0-15,1-6-5 16,-5-4 0-16,1-2-9 16,-11 5 1-16</inkml:trace>
  <inkml:trace contextRef="#ctx0" brushRef="#br0" timeOffset="161934.4341">27143 12922 36 0,'-7'3'18'0,"0"13"-10"0,7-7 24 16,0 13-26-16,3 0 1 0,4 10 1 15,0 8 1-15,0 11-12 16,0-7 0-16,0 3 7 16,0 0 1-16,1 0-4 15,-5-7 1-15,1-2-4 16,-1-10 0-16,-3-6-5 16,0 0 0-16,4-9-9 15,-1-10 0-15</inkml:trace>
  <inkml:trace contextRef="#ctx0" brushRef="#br0" timeOffset="162473.0233">27972 12759 43 0,'10'3'21'0,"-17"-3"-13"0,7 0 31 0,7-3-33 15,-3 3 1-15,-4 0 4 16,3 3 0-16,-3-3-13 16,0 3 0-16,0 4 9 15,0 2 1-15,0 4-3 16,4 5 0-16,-1 1-2 16,1 3 0-16,0 0 0 15,3 6 0-15,-7 1 0 16,3 5 0-16,-3 10-1 15,0 3 1-15,0 0-1 16,4 3 1-16,-4-9-2 16,0 0 0-16,3-4-1 15,1-5 1-15,-4-7-1 16,0-6 1-16,0-4-1 16,0-2 1-16,3-4-2 15,-3-2 0-15,0-4-4 16,0-3 0-16,4-7-10 0,3-5 1 15,0-7-12-15,3-3 1 16</inkml:trace>
  <inkml:trace contextRef="#ctx0" brushRef="#br0" timeOffset="163614.0646">28677 12684 38 0,'-3'-9'19'0,"6"9"-8"15,-3 0 18-15,0 0-25 16,0 0 1-16,0-7 2 16,0 7 1-16,0 0-10 15,0 0 1-15,0 0 7 16,0 0 1-16,7 7-2 15,-3 5 0-15,-1 7-2 16,1 3 1-16,-1 6-1 16,1 7 1-16,-4-1-2 15,0 7 1-15,4 0-2 16,-1-1 1-16,1 1-1 16,-4 0 1-16,7 0-2 15,-4-1 1-15,-3-5 0 16,0-4 0-16,0-9-1 0,0 3 0 15,0-3 0 1,0-9 1-16,0-1-1 0,0-2 0 16,7-1 1-16,-7 1 0 15,4-4 0-15,-1-3 1 16,1 0 0-16,3 0 1 16,0-9-1-16,4-7 1 15,-4-5-2-15,10-4 1 16,-3 0-2-16,4-7 0 15,0 1-1-15,-4 0 0 0,3 6-1 16,1-6 0-16,0 6 0 16,-4 3 1-16,0 7 0 15,0-4 1-15,4 6 0 16,-8 1 0-16,1 6-1 16,-1 0 1-16,1 9 0 15,3 0 1-15,-3 10-1 16,-1 3 0-16,-3 0 0 15,4 9 0-15,3 0 0 16,-7-3 0-16,0 0 0 16,0-3 0-16,4-3 0 15,-8 0 0-15,-3-3 0 16,11-4 1-16,-11 1-1 16,0-10 0-16,3 0 0 15,1 3 0-15,-1-3-2 16,-3-3 0-16,0 0-5 15,7-3 1-15,1-3-10 16,-1-4 0-16,0 10-6 16,0-9 0-16</inkml:trace>
  <inkml:trace contextRef="#ctx0" brushRef="#br0" timeOffset="165053.8363">29369 13687 38 0,'-14'7'19'0,"-4"5"-13"15,11-21 26-15,0 9-28 16,-4-3 1-16,-3 3 2 15,-3 3 0-15,-1-3-8 16,0 9 0-16,-6-15 7 16,-1 3 0-16,-10 6-2 15,3-6 1-15,-7 3-2 16,0 0 1-16,-3 3-1 16,3-6 1-16,-10 6-2 15,3 3 0-15,0-3 0 16,-3 10 0-16,-8-10 0 15,-3 3 0-15,0 1-1 16,-3-1 0-16,3 3 0 16,-4-2 1-16,4-1-1 15,4-3 1-15,3 0-1 0,-7 3 0 16,0 4-1-16,-7-1 1 16,3-6-1-16,-6 0 1 15,3 4-1-15,-4 2 1 16,-3 0-1-16,-3 1 1 15,-5-1 0-15,5-2 0 16,-4 2-1-16,3 0 1 0,4 1-1 16,3-4 0-16,1 0 0 15,-1 1 1-15,-3-1-1 16,0-3 1-16,0 0-1 16,-3 3 0-16,2 4 0 15,1-1 0-15,-3-2 0 16,-4-1 0-16,10 0 0 15,0 0 0 1,1 1 0-16,-1-1 0 0,1 0 0 16,-1 0 0-16,-6-2 0 15,-1-1 0-15,4 0 1 16,-4 3 0-16,4-3-1 16,7 0 1-16,4 1 0 15,-4-1 1-15,3 0-1 16,-3 0 0-16,7 0-1 15,-3 0 1-15,3 0-1 16,-4 0 0-16,4-3 0 16,-3 0 1-16,-1 0-1 0,1 4 0 15,-1-4 0 1,8 0 1-16,-1 3-1 0,4 0 0 16,1 0 0-16,2 0 0 15,1 3 0-15,6 1 0 16,1 2 0-16,-4 4 0 15,-3-4 0-15,-1 0 0 16,5 4 0-16,2-4 0 16,1 1 0-16,3-4 0 0,0 7 0 15,-3-4 0-15,7-3 0 16,-1 1 0-16,8-4 0 16,0 3 1-16,3 0-1 15,1-3 0-15,6 4 0 16,0-7 0-16,1 3 0 15,-1 3 1-15,4-6-1 16,0 6 0-16,3-6 0 16,1-3 0-16,3 3-1 15,3-3 0-15,1 3-3 16,3 0 0-16,3-6-10 16,8 3 0-16,3 6-10 15,0-6 0-15</inkml:trace>
  <inkml:trace contextRef="#ctx0" brushRef="#br0" timeOffset="169619.2372">24846 14446 30 0,'-7'-3'15'0,"11"-13"-6"0,-4 16 16 0,0 0-24 15,3-6 0-15,1 3 1 16,-4 3 1-16,0 0-2 16,0 0 1-16,0 0 3 15,0 3 0-15,-4-3-1 16,1 3 1-16,-4 0-1 15,-4 7 0-15,0-1-2 16,1 7 1-16,-4 0-2 16,-4 2 0-16,0 4 0 15,4-3 1-15,-3 6-1 16,-1 3 1-16,4 7 0 16,7-1 0-16,-4 10 0 15,1-3 0-15,3 3 0 16,3 0 0-16,4-3 0 15,4-1 1-15,3-8-1 16,3-4 1-16,4-6-2 0,4-3 1 16,3-7-1-16,4-2 1 15,7-7-1-15,-1-3 0 16,5-3 0-16,-5-3 0 16,1-4-1-16,-4 1 0 15,-3-7 0-15,-4 3 0 16,-3-5 0-16,-8 2 1 15,-6-3-1-15,-4 0 1 16,-4 7-1-16,-6-7 1 0,-4 10 0 16,-4 2 0-16,1 7-1 15,-8 3 1-15,7 4-1 16,-3 5 0-16,3 4 0 16,4 0 0-16,0-1-1 15,4 1 0-15,-1 6-4 16,4-3 0-16,7 0-5 15,3-4 0-15,8-5-6 16,3-7 0-16,4-3-4 16,3-6 1-16</inkml:trace>
  <inkml:trace contextRef="#ctx0" brushRef="#br0" timeOffset="169978.7866">25326 14528 48 0,'-21'15'24'0,"-7"36"-25"15,24-29 44-15,0 9-41 0,1 3 1 16,-1 1 1-16,11 3 0 16,4-4-5-16,0-3 0 15,3-6 3-15,7-3 1 16,4-9-1-16,-1 0 0 15,5-7-1-15,-5-12 1 16,4-7-1-16,-6-6 1 0,-8-12-1 16,0-4 1-16,-7-2-1 15,-7-1 0-15,-7-3 0 16,-4 4 0-16,-3 2 0 16,-3 1 1-16,-5 5-1 15,8 8 0-15,0 2-4 16,0 6 0-16,3 4-7 15,4-1 0-15,0 7-9 16,4 3 0-16</inkml:trace>
  <inkml:trace contextRef="#ctx0" brushRef="#br0" timeOffset="171886.556">26416 14882 42 0,'-4'-12'21'0,"12"27"-14"0,-5-18 29 0,1-9-34 16,3 5 0-16,-4 1 3 15,4-3 1-15,-3-4-6 16,6 1 1-16,-6-4 5 15,-1-6 1-15,1 0-1 16,-1-6 0-16,1 3-2 16,0 0 0-16,-1-4-1 15,1 1 1-15,3-6-3 16,-4 5 1-16,1 4-1 16,3 3 0-16,-4-3 0 15,1 3 0-15,-1 0-1 16,4 4 1-16,-3-4-1 15,3 6 1-15,-4-3-1 16,5 7 0-16,-1-1 0 16,0 0 1-16,0 1-2 15,0 3 1-15,-4 2 0 16,1-5 0-16,-1 5 0 0,1 4 0 16,-1-3-1-16,1 3 1 15,3 3 0-15,0 6 0 16,4 0 0-16,-1 7 0 15,1-4 0-15,-1 7 0 16,1 3 0-16,0-3 0 16,3-1 0-16,0 4 0 0,-4 3 0 15,1 0 1 1,0 0-1-16,-1 3 1 0,-3-3 0 16,4 0 0-16,-4-6-1 15,0-1 1-15,0 1-1 16,0-7 1-16,-4 4 0 15,1-7 0-15,0-3 0 16,-1 0 1-16,-3-3 0 16,4-3 0-16,3-3 0 15,0-10 0-15,0 4-1 16,0-4 1-16,3-3-2 16,-3 1 1-16,4-1-1 15,0 0 0-15,-1 0 0 16,-3 0 0-16,4 0-1 15,-1 1 1-15,1-4-1 16,0 3 1-16,-1 3-1 16,4 0 0-16,-3 4 0 15,-1-1 0-15,1 4 0 16,0 0 0-16,-1 9 0 0,1 0 0 16,-4 9 0-16,3 0 1 15,1 4-1-15,0 3 1 16,-4 2 0-16,3-5 0 15,1 6 0-15,-1 0 1 16,1 3-2-16,0 0 1 16,-1 3 0-16,1 0 1 15,-4 0-1-15,0-6 0 16,0 3 0-16,0-1 1 16,-4 1-1-16,1-9 1 15,0-4 0-15,-1 1 0 0,-3 2-1 16,4-5 1-16,-4 2-1 15,3-6 0-15,-3-3-2 16,7-6 0-16,-3 0-7 16,-1-4 0-16,1 1-15 15,-1-4 1-15</inkml:trace>
  <inkml:trace contextRef="#ctx0" brushRef="#br0" timeOffset="173808.4128">29856 13512 54 0,'-7'3'27'0,"14"-16"-14"0,-7 13 27 16,3-3-35-16,1 0 0 15,3-3 4-15,0 6 0 16,0-3-11-16,-4 0 0 16,15 3 7-16,-4-4 1 15,4 1-3-15,3 0 0 16,11 0-2-16,3 0 0 0,-3-3-1 15,10-1 1-15,-7-2-1 16,-3 0 1-16,0-1-1 16,-4 1 0-16,4-7-1 15,-4 7 0-15,0-1-3 16,-7 4 0-16,8 0-7 16,-8 3 1-16,7-1-12 15,-7 8 0-15</inkml:trace>
  <inkml:trace contextRef="#ctx0" brushRef="#br0" timeOffset="174123.54">30106 13822 66 0,'0'0'33'0,"7"3"-34"16,-3-6 53-16,6 6-47 0,8-3 0 15,3 0 2-15,0-6 1 16,4 0-11-16,0 0 1 16,13-1 6-16,1-2 1 15,0 3-4-15,0-7 1 0,0 4-3 16,6-1 1-16,-6 4-5 15,0 0 0-15,0-1-10 16,-11 11 1-16,-14-4-9 16,-7 3 0-16</inkml:trace>
  <inkml:trace contextRef="#ctx0" brushRef="#br0" timeOffset="176706.6423">24144 14986 82 0,'-18'-16'41'0,"15"22"-37"16,3-3 42-16,0-3-45 15,0 0 0-15,0 0 1 16,0 0 0-16,7 0-3 16,-7 0 1-16,4-6 1 0,-1 9 0 15,-3-3-1-15,4-3 1 16,-4 3-3-16,3-6 1 16,-3 0-6-16,7 2 1 15,-3 1-13-15,13-6 1 16,-6-4-4-16,-18-9 0 15</inkml:trace>
  <inkml:trace contextRef="#ctx0" brushRef="#br0" timeOffset="177441.4083">23135 13631 75 0,'-17'0'37'0,"17"0"-54"0,0 0 74 16,0 3-59-16,0-3 0 16,7 3-9-16,7-6 1 15,7-3-3-15,0-4 1 16</inkml:trace>
  <inkml:trace contextRef="#ctx0" brushRef="#br0" timeOffset="186166.4805">26511 13324 42 0,'-3'-4'21'0,"6"11"-16"15,-3-7 22-15,0 0-27 16,4-3 0-16,3-1 0 15,-4 4 0-15,1-3 0 16,-1-3 0-16,-3 6 0 16,0 0 1-16,4 3-2 15,-1-3 0-15,5 0-4 16,-1 3 0-16,0 0-7 16,3 1 0-16</inkml:trace>
  <inkml:trace contextRef="#ctx0" brushRef="#br0" timeOffset="186869.864">27566 14534 74 0,'-14'3'37'0,"17"-9"-55"0,-3 6 76 0,0 0-58 16,0 0 0-16,0 0 0 15,0 0 1-15,0 0-6 16,0 0 1-16,0 0-15 16,11-3 1-16</inkml:trace>
  <inkml:trace contextRef="#ctx0" brushRef="#br0" timeOffset="189225.1142">25160 15309 39 0,'-18'-7'19'0,"29"7"-5"0,-11 0 20 0,0-6-30 16,4 0 0-16,3 3 3 15,0 3 0-15,-4-3-8 16,4-4 1-16,0 10 7 16,-7-3 0-16,4 0-2 15,3-3 1-15,-4-3-2 16,-3 6 1-16,8-6-2 16,-1 3 1-16,-7 3-2 15,3-7 1-15,-3 7-1 16,4-9 0-16,-4 9 1 15,0-6 0-15,7-1-1 16,-4 1 1-16,-3 0-1 16,4-4 0-16,-1 1 0 15,4 3 0-15,0-7-2 16,0 4 1-16,-3-4-1 0,3 1 0 16,0-1 0-16,-3 1 0 15,3-1 0-15,-4 0 0 16,1 1 0-16,3-4 0 15,0 4 0-15,0-4 0 16,0 0 0-16,0-2 1 16,4-4-1-16,-4 0 0 15,3 3 0-15,1 0 1 16,-1 0-1-16,4-9 0 0,1 6 0 16,-1-3 0-16,0 3 0 15,3 0 0-15,-2 0 0 16,-1-6 0-16,0 3 0 15,0 0 0-15,0 0 0 16,0-4 0-16,0-5 0 16,0-4 1-16,4 4-1 15,3-4 1-15,0 1-1 16,0-4 1-16,4 3-2 16,-4 4 1-16,1 2-1 15,-1 4 0-15,-4 0-5 16,-3 3 1-16,1 6-10 15,-1 0 1-15,-4 3-11 16,-6 4 0-16</inkml:trace>
  <inkml:trace contextRef="#ctx0" brushRef="#br0" timeOffset="190666.9976">24885 13847 26 0,'-7'0'13'0,"7"7"-3"0,0-7 3 16,0 0-10-16,0 0 1 15,3-7 2-15,-3 7 1 16,7-3-8-16,-3 0 1 16,0-3 7-16,-1 3 0 15,4 3-1-15,0-7 0 16,0 4-1-16,0 0 1 16,0-3-2-16,0 0 0 0,4 2-1 15,-4-5 1-15,0 0-1 16,0-1 0-16,0-2 0 15,0-1 0-15,0 1 0 16,0 2 1-16,0-2-3 16,0-4 1-16,-3 3 0 15,3 1 0-15,0-4-1 16,0-3 0-16,0 1 0 16,0 2 0-16,4-3 0 15,-8 3 0-15,4 4 0 16,1-1 0-16,-1 1-1 15,0-1 1-15,0 1-1 16,-4-1 1-16,4 1-1 16,0-1 1-16,0 0-1 15,0-2 1-15,4-1-1 16,0 4 1-16,-1-4-1 16,-3 0 0-16,0 4 0 0,0 2 1 15,4-2-1-15,-4-1 1 16,0-3-1-16,-3 7 0 15,3-3 0-15,0-1 0 16,0-6 0-16,-4 7 1 16,4 2-1-16,4-5 0 15,-8 2 0-15,4-6 0 16,4 4 0-16,-4-1 0 16,0 0 0-16,-3 7 0 15,-1-4 0-15,1 1 0 16,3-4 0-16,-4 0 0 0,4 7 0 15,0-4 0-15,1-2 0 16,-1-4 0-16,0 0-1 16,3 7 1-16,1-1-4 15,3-3 1-15,0 1-12 16,0-4 1-16,0 0-8 16,-7 3 0-16</inkml:trace>
  <inkml:trace contextRef="#ctx0" brushRef="#br0" timeOffset="201778.2911">25358 13264 25 0,'-11'-6'12'0,"4"-7"-11"0,7 7 13 15,0 6-13-15,0 0 0 16,0 3 1-16,0-3 0 16,0 3-3-16,0-3 0 0,0 0 2 15,0 3 0-15,0 1-1 16,0-1 0-16,0 0 0 15,0 0 0-15,0 3 0 16,0 0 0-16,0 1 0 16,0-1 0-16,0 0-2 15,0 1 1-15,4-1-7 16,-1 0 1-16</inkml:trace>
  <inkml:trace contextRef="#ctx0" brushRef="#br0" timeOffset="202631.9219">25601 14500 22 0,'-3'0'11'0,"-1"0"-11"0,4 0 16 0,0 0-13 15,0 0 0-15,0 0 3 16,0 0 0-16,0 0-6 16,0 0 0-16,0 0 5 15,0 0 0-15,0 0-1 16,0 0 1-16,0 0-3 15,0 0 0-15,0 0-2 16,0 0 0-16,0 0-5 16,7 0 1-16,7 0-8 15,-3 0 1-15</inkml:trace>
  <inkml:trace contextRef="#ctx0" brushRef="#br0" timeOffset="204779.2678">25777 13891 33 0,'-31'-6'16'0,"38"12"-17"16,-7-6 16-16,0 0-12 15,0 0 1-15,0 0 2 16,3-3 0-16,-3 0-7 16,0 3 1-1,4-6 7 1,-1-1 0-16,-3 7-2 15,0 0 1-15,7 0-2 16,-3-6 1-16,-4 0-2 0,7 0 1 16,-3-1-3-16,3-2 1 15,-4 3-1-15,8-4 0 16,-1-2 0-16,-3-1 1 16,4 4-1-16,-4-4 1 15,4-2-1-15,-1 2 0 16,-3 4 0-16,4-7 1 15,-1 3-1-15,1-5 1 16,0 5-1-16,3-6 0 16,0 7 0-16,7-4 1 0,-3-3-1 15,-1 0 0-15,1 0 0 16,-1 4 0-16,1-1 0 16,0 0 0-16,-1-2-1 15,1-1 1-15,0 3-1 16,-1-3 0-16,4 1 0 15,1-1 1-15,-1-3 0 16,4 6 0-16,-4-6 0 16,0 0 0-16,0-3 0 15,0-3 0-15,-3 0-1 16,-1-1 1-16,1 1-1 16,-4-9 1-16,0 2-2 15,4-6 1-15,3 13 0 16,0 0 1-16,8-3-1 15,-5-1 0-15,1 1 0 16,0-1 0-16,-4 4 0 16,-4 6 0-16,1 0 0 0,0 7 0 15,-4-14 0-15,3 7 0 16,-2 1 0-16,-5 5 0 16,1 0 0-16,3 7 0 15,0-7 0-15,0-3 0 16,-3 7 0-16,-1 2 0 15,-3 1 0-15,0-1 0 16,-3 4 0-16,3 0 0 0,-4 0-4 16,1 3 0-16,3 3-13 15,4 0 0-15,-4 3-3 16</inkml:trace>
  <inkml:trace contextRef="#ctx0" brushRef="#br0" timeOffset="206189.733">26381 15299 23 0,'-11'3'11'0,"25"-3"-2"0,-14 0 9 0,0 0-15 16,0 0 0-16,0 0 3 15,0 0 1-15,0 0-8 16,4-3 1-16,-1-3 5 15,1 0 1-15,-1 3-2 16,4-7 1-16,0 1-2 16,1-4 0-16,-1-3 0 15,0 4 0-15,0-1-1 16,3 1 0-16,4-7-1 16,-3 6 0-16,0-2 1 15,3-4 0-15,0 0-1 16,0-3 1-16,0 0-1 15,0 3 1-15,0 4-1 16,0-7 0-16,0 6-1 16,1-3 0-16,-5-3 0 15,4 0 1-15,-3 0-1 0,-1 1 1 16,5 2-1-16,-5-3 0 16,1 0 0-16,-1 3 1 15,4 0-1-15,1-3 1 16,-1 3-1-16,0 1 1 15,3-4-1-15,-3 3 0 16,1 0 0-16,-1 0 1 16,3 0-1-1,-3 1 0-15,1 2 0 0,-1-6 0 16,0 3 0-16,0 0 0 0,0 1 0 16,0-1 0-16,0 0 0 15,4 0 1-15,-4 0 0 16,0-3 0-16,0 3 0 15,0 1 0-15,0-1-1 16,1 0 1-16,-1 3-1 16,0 1 1-16,3-1-1 15,1-6 1-15,0-3-1 16,-1 3 1-16,-3 3-1 16,1 0 1-16,-1 1-1 15,0 2 0-15,-4 0 0 16,1 1 1-16,0 2-1 15,-4 4 0-15,0-1 0 16,3 1 1-16,1-1-1 16,-4 1 1-16,3 0-1 15,-3-1 1-15,4 1-1 16,0 2 0-16,-1-2-1 16,1 0 1-16,-1-1-6 0,5-2 1 15,2-1-14-15,-10-9 1 16</inkml:trace>
  <inkml:trace contextRef="#ctx0" brushRef="#br0" timeOffset="207962.0902">26674 13333 25 0,'-8'-3'12'0,"-2"3"-8"0,10 0 13 15,0 0-12-15,0 0 0 16,0 0 2-16,0 0 0 16,0 0-9-16,0 0 1 0,0 0 6 15,0 0 1-15,0 0-2 16,0 3 0-16,0-3-1 15,0 0 1-15,0 3-2 16,0 0 1-16,0 0-2 16,0-3 0-16,0 4-1 15,0-1 1-15,0-3-1 16,0 0 1-16,0 0-2 16,0 0 1-16,0 0-4 15,7-3 1-15,0-4-11 16,4-2 1-16,10-1-1 15,-11 1 0-15</inkml:trace>
  <inkml:trace contextRef="#ctx0" brushRef="#br0" timeOffset="208863.8951">27714 14625 41 0,'-14'-9'20'0,"11"9"-22"16,3 0 39-16,0 0-31 15,0 0 1-15,0 0 4 16,0 0 0-16,0 0-13 15,0 0 0-15,0 0 9 16,0 0 0-16,0 0-3 16,7-4 1-16,-7 4-3 15,0 0 1-15,0 0-2 16,0 0 0-16,0 0-1 16,0 0 1-16,0 0-1 15,0 0 0-15,0 0 0 16,7 0 0-16,-7 0 0 15,0 0 0-15,0 0-7 0,3-3 1 16,4 0-14-16,0-3 0 16</inkml:trace>
  <inkml:trace contextRef="#ctx0" brushRef="#br0" timeOffset="213547.9929">30614 12577 37 0,'-11'-9'18'0,"15"12"-10"16,0-9 18-16,-4 6-23 15,0 0 1-15,3-7 3 16,8 1 0-16,-4 3-9 16,-4-3 1-16,8-7 5 15,-1 1 1-15,-3-1-2 0,11 7 0 16,3-7-2-16,0-2 0 15,11-1-1-15,-4 0 1 16,4 4-1-16,-4 2 0 16,8 1 0-16,-5 0 0 15,-2-1 0-15,2 4 0 16,-2 3 0-16,-8 0 0 16,-7 3 0-16,4 0 0 0,-8 3 1 15,1 0 0-15,-4 6 0 16,-7 7 1-16,-7 6-1 15,-4 0 1-15,-3 3 0 16,-4 0 1-16,1 3-2 16,-1-6 1-16,-3-6-2 15,0 0 1-15,10-4 0 16,-6 1 0-16,6-7-1 16,0 3 0-16,8-2-1 15,-4-1 1-15,7 0 0 16,10 0 0-16,12-2-1 15,2-4 1-15,8 0 0 16,-4 0 0-16,4 3-1 16,-4 0 1-16,-3 0-1 15,3 3 0-15,-7 7 2 16,-7-4 0-16,-3 7 0 16,-8-4 1-16,-6 4 0 15,-8 3 1-15,-3 6 0 0,-7 0 1 16,0 3-1-16,-7-6 1 15,3-3-3-15,-3 3 1 16,3 0-1-16,4-6 1 16,0-4-3-16,7-6 0 31,14-6-10-31,14-9 0 16,7-3-10-16,4-7 1 15</inkml:trace>
  <inkml:trace contextRef="#ctx0" brushRef="#br0" timeOffset="213891.2309">31450 12515 52 0,'-28'6'26'0,"3"38"-22"15,18-35 34-15,-3 19-37 16,-1-6 1-16,0 7 0 15,4-4 0-15,7-3-3 16,0 0 1-16,11-4 2 16,0-2 0-16,13-3-1 15,1-7 1-15,10-3 0 16,0-3 0-16,-6 0 0 16,-1-3 0-16,-7-7 0 15,0-5 0-15,-10-4 0 16,-4 0 0-16,0-6-1 15,-14 0 0-15,0 0-1 0,-4 0 1 16,1 6-4-16,-4 0 1 16,-1 0-6-16,1 4 0 15,7 2-11-15,4 1 0 16</inkml:trace>
  <inkml:trace contextRef="#ctx0" brushRef="#br0" timeOffset="214222.0774">31909 12477 48 0,'-21'-16'24'15,"-18"51"-21"-15,28-29 34 0,-6 13-34 16,-5-3 0-16,1 9 2 16,-7 3 0-16,7 0-5 15,10 3 0-15,4-5 5 16,7-1 0-16,11 0-2 15,6-3 1-15,15-7-1 16,3-5 0-16,4-7-2 16,4-3 0-16,-1-6 0 15,4-7 1-15,-14-12-2 16,-1-3 1-16,-13-4 0 16,-7 1 0-16,-15-3-1 15,-10-1 0-15,-7 10-2 16,0 3 0-16,-8-3-7 0,-2 19 1 15,9-1-12-15,1 7 0 16</inkml:trace>
  <inkml:trace contextRef="#ctx0" brushRef="#br0" timeOffset="214899.7842">32547 12047 47 0,'-10'0'23'0,"10"7"-19"16,0 2 29-16,0 4-30 15,0 12 0-15,0 0 2 16,-4 3 0-16,-3 6-6 16,7 10 1-16,-3 3 5 15,-4 4 0-15,7 5-2 16,-4-3 1-16,-3-2-2 0,7-1 1 15,-7-6-2-15,7-7 1 16,-4-5-1-16,-3-7 0 16,7-7-1-16,0-2 1 15,0-3-1-15,0-4 1 16,0-3 0-16,7-2 1 16,4-8-1-16,0-8 0 15,10-7 0-15,-11 3 1 16,19-18-1-16,-1-4 1 15,-7 4-2-15,7-4 0 0,-7 13 0 16,-3-3 0-16,-4 9-1 16,4 3 1-16,-1 7 0 15,-3 3 0-15,-3 12-1 16,0 6 1-16,-4 14-1 16,3 2 1-16,1 3 0 15,-4 0 0-15,-4 1 0 16,-3-1 0-16,0-6 0 15,0 0 1-15,0-3-1 16,0-3 0-16,0-3-5 16,-3-1 0-16,-4-5-10 15,7-4 1-15,0-3-6 16,0-9 1-16</inkml:trace>
  <inkml:trace contextRef="#ctx0" brushRef="#br0" timeOffset="215500.604">32911 13189 52 0,'-39'-3'26'0,"-7"3"-23"16,32 0 45-16,-4 0-44 15,-10-3 1-15,3 3 1 16,-10 6 1-16,3-9-9 16,-7 6 1-16,1-3 6 15,-5 3 1-15,1 0-2 16,-14 0 0-16,-4-9-1 16,7 9 1-16,-4 0-1 15,-3 0 0-15,7 4-1 16,-3-1 0-16,-11 3-1 15,3 4 0-15,-13-4 0 0,17 7 0 16,-11-10-2-16,4 4 1 16,7-1 0-16,-3 0 1 15,3-9-1-15,-11 7 0 16,4-1 0-16,7-6 0 16,4 3 0-16,10-3 1 15,0 3-2-15,14 0 1 16,4-3-2-16,14 3 0 15,0 1-6-15,14 2 1 16,14 0-11-16,11 0 0 16,13 1-6-16,-6-7 1 0</inkml:trace>
  <inkml:trace contextRef="#ctx0" brushRef="#br0" timeOffset="216624.1079">32008 13681 47 0,'-18'-6'23'0,"7"6"-27"0,11 3 38 16,-10 3-30-16,-1 4 0 15,-10 5 3-15,0 4 1 16,0-9-9-16,-4 15 0 16,0-3 7-16,1 0 1 0,-8 3-1 15,11 3 0-15,-8 3-2 16,12 7 0-16,-4-4-1 16,7 13 1-16,-4-3-2 15,11 0 1-15,-4 0-2 16,11 0 0-16,0-3 0 15,0 3 0-15,7-7-1 16,4-9 1-16,-1-2-1 16,12-4 1-16,2-1-1 15,-3-5 1-15,4-3-1 16,3-4 0-16,4-6 0 16,-4-3 0-16,1-3-1 15,-8 0 1-15,7-3-2 16,-7-10 1-16,0 0 0 15,-10 4 1-15,-4-7 0 16,0 3 0-16,-14 1 0 16,0 2 0-16,-4 1 1 0,-3 5 1 15,-10 7-2-15,-8 3 1 16,0 4 0-16,-7 2 1 16,7 0-2-16,-3 4 1 31,10 3-1-31,1-1 0 15,3 1-4-15,10 3 1 16,0 0-8-16,11 0 0 0,11-7-11 16,10-6 0-16</inkml:trace>
  <inkml:trace contextRef="#ctx0" brushRef="#br0" timeOffset="217058.8483">32583 13640 61 0,'-36'35'30'0,"1"37"-37"16,21-47 46-16,0 3-38 15,-14 10 0-15,10 0 1 16,-3-1 1-16,10 4-4 16,8 0 1-16,-4 3 1 15,17-7 1-15,1-2-1 0,10-7 0 16,-3-6-1-16,13-6 0 16,5-7 0-16,-5-9 1 15,1-9-1-15,-4-7 0 16,4-9 0-16,-4-3 1 15,1-7-1-15,-15-6 1 16,-4-6 1-16,-10 7 1 16,-3-8 0-16,-4 8 1 15,-15 8 0-15,1 1 0 16,4 9-2-16,-8 6 0 0,0 10-10 16,4 6 1-16,7 10-14 15,7-1 1-15</inkml:trace>
  <inkml:trace contextRef="#ctx0" brushRef="#br0" timeOffset="226488.9527">33263 12606 41 0,'11'-7'20'0,"17"10"-19"16,-10-6 21-16,-4 0-20 16,-3 0 0-16,3 3 4 15,-4-6 1-15,-6 3-8 16,3-1 1-16,-4 1 4 16,4-3 0-16,-7 6-1 15,0 0 0-15,0 0-3 16,0 0 1-16,4 3-4 15,-4-3 0-15,0 0-7 16,7 0 1-16,4 0-6 0,-1 0 1 16</inkml:trace>
  <inkml:trace contextRef="#ctx0" brushRef="#br0" timeOffset="227795.3846">33292 12653 49 0,'-7'-19'24'0,"14"16"-34"15,-7 3 45-15,10 0-30 16,-3 0 1-16,-3 0 5 15,-4 0 1-15,0-4-15 0,10 1 1 16,-10-3 9 0,7 0 0-16,-3 0-2 15,-4 6 0-15,7-7-3 0,-7 1 1 16,4 0-2-16,-4 3 1 16,0-1-1-16,0-2 1 15,0 6-1-15,7-3 0 16,-7 3-1-16,0 0 1 15,-7-3-1-15,7-3 1 0,0 6-1 16,0 0 0-16,0 0 0 16,7-4 0-16,-7 4 0 15,0-6 0-15,0 6 0 16,0 0 0-16,7-3 0 16,-4 3 0-16,-3 3 0 15,0-3 0-15,0 0 0 16,0 0 0-16,0 0-1 15,0 0 1-15,0 0 0 16,0 0 0-16,7 3 0 16,-7-3 0-16,4 3 0 15,-4-3 0-15,0 0 0 16,0 0 0 0,0 0 0-1,7-3 0-15,-4 6 0 16,-3-3 0-16,0 0-1 15,-3 0 1-15,6 4 0 16,-3-8 0-16,0 11 0 0,7-7 0 16,-7 3 0-16,0 0 0 15,0-3 0-15,4 3 1 16,-4-3-1-16,0 3 0 16,0-3 0-16,0 0 0 15,0 0 0-15,0 0 0 16,7 0 0-16,-7 0 0 15,0 3 0-15,0-3 0 16,0 0 0-16,0-6 0 0,0 6-1 16,0 0 1-16,0 3 0 15,0 0 0-15,0-3 0 16,0 0 0-16,0 0 0 16,0 0 1-16,0 0-1 15,0 0 1-15,0 0-1 16,0 0 0-16,0 0 0 15,0 0 1-15,0 0-2 16,0 0 1-16,4 0 0 16,-4 0 0-16,7-6 0 15,-7 6 0-15,0 0-1 16,0 3 1-16,0-3 0 16,7-6 0-16,-7 6 0 15,3 3 1-15,-3-3-1 16,0 0 0-16,0 0 0 15,0 0 0-15,0 0 0 16,0 0 0-16,0 0 0 16,0 0 0-16,0 0-1 15,0 0 1-15,0 0 0 0,0 0 0 16,0 0 0-16,0 3 1 16,7-6-1-16,-7 3 0 15,0 3 0-15,0-3 0 16,0 0-1-16,0-6 1 15,0 6 0-15,4 3 0 16,-4-3 0-16,0-6 0 0,0 6 0 16,7 3 0-16,-7-3-2 15,3 3 0-15,4-3-9 16,4 6 1-16,10 1-10 16,-24-4 0-16</inkml:trace>
  <inkml:trace contextRef="#ctx0" brushRef="#br0" timeOffset="230317.4811">28360 3349 24 0,'3'-13'12'0,"43"10"-10"0,-35 0 12 16,-1 3-12-16,4 0 0 15,8 0 2-15,-5-3 0 16,1 3-4-16,-4 0 1 16,4 0 3-16,-1 0 0 15,1 0-1-15,0 0 0 16,-1 3 0-16,11 0 1 16,4 0-3-16,7 0 1 0,3 0 0 15,1-3 1-15,10 4 0 16,7-4 0-16,3-4-1 15,4 1 1-15,4-3-1 16,-1 3 1-16,8 3-1 16,-4 0 0-16,4 0-1 15,6 3 0-15,-3-3 0 16,0 3 0-16,1 0-1 16,6 0 1-16,4 1-1 15,-4-4 1-15,7 0 0 16,-3 0 0-1,35 3 0 1,-21-3 0-16,-8 0 0 16,-13 3 0-16,-11 0-1 15,-14 0 1-15,0 0-1 16,-11 3 0-16,-6 1 0 16,-4 2 1-16,-11-3-4 15,3 1 1-15,-13-1-14 0,-7-3 1 16</inkml:trace>
  <inkml:trace contextRef="#ctx0" brushRef="#br0" timeOffset="231801.8453">2942 3960 42 0,'7'-31'21'0,"14"28"-23"16,-10 3 22-16,7 0-21 15,13 0 1-15,8 6 0 16,11 0 0-16,-1 0 0 16,4 1 0-16,7-1 0 15,0-3 0-15,7 0 0 0,3 0 0 16,-3 1 0-16,4-4 0 15,0 0 0-15,-1-4 0 16,8 1 0-16,13 3 0 16,-2 0-1-16,2-3 1 15,12 0 0-15,2 0 0 16,12 0 0-16,-1 3 1 16,1-7-1-16,3 4 0 15,7 0 0-15,-4 0 0 16,4-3 0-16,0-1 1 0,4 4 0 15,6 0 0-15,-10-3 0 16,7 0 1-16,-7 3-1 16,11 3 1-16,-8 0-1 15,4 0 1-15,4 3-2 16,3 0 0-16,-7 0 0 16,4 0 0-16,-4 0 0 15,3 0 0-15,-6 0 0 16,3-3 0-16,-3 4 2 15,6-1 0-15,-6-3-1 16,3 0 1-16,-4 0-1 16,4 3 1-16,4 0-1 15,-1-3 1-15,-2 0-2 16,-1 3 1-16,3-3-1 16,-10 0 0-16,4 0 0 15,-8 0 0-15,11 0 0 16,-14 0 0-16,0 0 0 0,-3 0 0 15,2 0 0-15,5 3 1 16,-11-3-1-16,0 0 1 16,-4 0-1-16,8 3 1 15,-5 1-1-15,-6-1 0 16,0 0 0-16,0 0 0 16,3 0 0-16,1 3 1 15,-5-2-1-15,1-1 0 16,4 3 0-16,-8 0 0 15,11 0 0-15,-7-2 0 0,0 2 0 16,3 0 0-16,-3 0 0 16,3-2 0-16,-7-4 0 15,-6 3 1-15,6 0-1 16,-10 0 0-16,-4-3 1 16,0 0 0-16,-3 0 0 15,-4 3 1-15,-11 0-1 16,-3-3 1-16,0 3-1 15,-3 1 1-15,-4 2-2 16,-7-3 0-16,-4 3 0 16,-3-6 0-16,0 3 0 15,-4 0 1-15,-6-6-1 16,-5 3 0-16,1 0-3 16,-4-6 1-16,-3 0-14 15,-7-7 1-15</inkml:trace>
  <inkml:trace contextRef="#ctx0" brushRef="#br0" timeOffset="234400.0405">33112 13110 23 0,'0'-6'11'0,"0"12"2"0,0-6 12 16,0 0-23-16,0-9 1 0,0 9 0 15,0 0 0-15,0 0-4 16,3 0 1-16,4 0 3 16,4 0 0-16,-4 0-2 15,4-3 1-15,3 0-1 16,-4 0 0-16,8-1-1 15,3-2 1-15,-3 0-1 16,-8 6 0-16,8-6-1 16,-4 6 0-16,4-4-2 15,-8 4 0-15,11 0-9 16,-3 0 1-16</inkml:trace>
  <inkml:trace contextRef="#ctx0" brushRef="#br0" timeOffset="234804.2905">33232 13349 38 0,'-7'-3'19'0,"7"6"-22"0,0-3 28 0,0 0-20 16,0 0 0-16,7 0 5 15,-7 0 0-15,10 0-12 16,-3 0 1-16,4 0 7 16,3-3 0-16,4-1-3 15,3-2 1-15,0 3-5 16,-3 0 1-16,3 3-9 16,7 0 0-16,4 3-7 15,-4-9 1-15</inkml:trace>
  <inkml:trace contextRef="#ctx0" brushRef="#br0" timeOffset="241756.6147">22423 16591 20 0,'10'-3'10'0,"-3"-10"-8"15,-7 13 11-15,11-3-12 16,-4 0 0-16,-4 6 2 16,-3-3 1-16,0 0-3 15,0 0 0-15,0 0 2 0,0 0 1 16,0 0 0-16,0 0 0 16,0 0-1-16,4 0 0 15,-4 0-2-15,0 0 1 16,0 0 0-16,0 3 0 15,0-3-1-15,0 4 1 16,0-4 0-16,0 0 0 16,-4 3-1-16,-3-3 1 15,0 3-2-15,-3 0 1 16,3 3 0-16,0-3 0 0,0 7 0 16,-4-4 0-16,4 0 0 15,-4-3 1-15,4 4-1 16,-3-1 1-16,-1-3-2 15,0 3 1-15,1 1-1 16,3-1 1-16,0-3-1 16,0 10 1-16,0-4 0 15,0 7 0-15,3-4-1 16,1 1 1-16,-1-1 0 16,-3 1 0-16,3 3 0 15,1-4 0-15,-1 7-1 16,1-6 1-16,3-1-1 15,0 7 1-15,0 0 0 16,3-4 0-16,1 4 0 16,-1 0 0-16,1-3 0 15,3-1 0-15,4-2 0 16,-1 6 1-16,1-4-1 0,-4-5 0 16,3-1-1-16,1 4 1 15,0-4 0-15,-1-3 0 16,1-2-1-16,-1 5 1 15,1-3 0-15,3 1 0 16,-3-7 0-16,6 0 1 16,-3 6-1-16,0-3 1 15,1-3-1-15,-1 6 1 16,-4-6-1-16,1-6 0 16,-1 6-1-16,1 0 0 0,0 0 0 15,-4 0 0-15,3 0 0 16,-3-9 1-16,0 5-1 15,0 1 1-15,0-3-1 16,1-3 1-16,-1-1-1 16,3 1 1-16,-3-4-1 15,0 4 1-15,0 3-1 16,0-7 0-16,-3 7 0 16,-1-4 1-16,1 1-1 15,0-1 0-15,-4 10 0 16,0-3 0-16,0-6 0 15,0 3 1-15,-4 3-1 16,0-7 0-16,1 4 0 16,-1 0 0-16,1 2 0 15,-1-5 0-15,4 3 0 16,-3 3 0-16,3-1 0 16,-4 4 1-16,1 0-2 0,-1 0 1 15,1-3 0-15,-1 0 0 16,-3 3 0-16,0 0 1 15,4 3-2-15,-1-3 1 16,0 0 0-16,-3-3 1 16,4 3-1-16,-1 0 0 15,1-3 0-15,-1 6 0 16,1 3 0-16,-1-6 0 16,1 7-1-16,-1-1 1 15,1-3 0-15,-1-3 0 0,-3 13 0 16,0-7 0-16,0 3 0 15,3-2 0-15,-3 2 0 16,0 0 0-16,0 1 0 16,0 2 0-16,0-2 0 15,4 6 0-15,-4-4 0 16,0-3 1-16,-1 1-2 16,5-1 1-16,-4 1 0 15,3-1 0-15,1-3 0 16,-1 4 0-16,1-7-1 15,-1 6 1-15,-3-6-5 16,4 1 0-16,-1-4-8 16,4 0 0-16,4-7-6 15,-1-2 0-15</inkml:trace>
  <inkml:trace contextRef="#ctx0" brushRef="#br0" timeOffset="247700.6287">31059 13088 21 0,'-7'-3'10'0,"7"3"-7"16,0 0 11-16,0 0-11 16,0-6 1-16,0 6 1 0,0 0 0 15,0 3-7-15,0-3 1 16,0 0 4-16,0 3 0 15,0-3-1-15,0 0 0 16,0 3-1-16,0-3 0 16,0 4 0-16,0-4 0 15,0 0 0-15,0 0 1 16,7 0-1-16,-7 0 0 16,3 0-1-16,8 0 1 0,-4 0 0 15,-4 0 0-15,8 0-1 16,-4 0 1-16,3 0-1 15,1-7 0-15,0 10 0 16,6-6 0-16,-3 3 0 16,1 0 1-16,-1 0 0 15,-4 0 0-15,8-3-1 16,-8 0 1-16,12-3 0 16,-12 6 0-16,4 0-1 15,0-7 0-15,-3 7 0 16,0 0 0-16,-1 0 0 15,-3-3 0-15,4 6 0 16,-1-3 0-16,1-3 0 16,0 3 1-16,-1-3-1 15,-3 0 0-15,4 3 0 16,-4-6 0-16,-4 6 0 16,8 0 0-16,-4 0 0 15,-3-3 0-15,6 3 0 0,-3 0 0 16,0 3 0-16,-3-6 1 15,6 0-1-15,-10 3 0 16,11 0 0-16,-11-7 1 16,7 4-1-16,-4 0 0 15,1 0 0-15,0 3 0 16,-4 3 0-16,7-9 0 16,-4 3-1-16,-3 3 1 15,0 0-6-15,0 3 0 0,0 3-6 16,0-3 1-16</inkml:trace>
  <inkml:trace contextRef="#ctx0" brushRef="#br0" timeOffset="250297.9232">22987 16613 26 0,'-7'0'13'0,"18"-9"-4"16,-11 9 13-16,0 0-20 15,0 0 1-15,0 0 1 16,3-7 1-16,4 7-6 15,0 0 1-15,0 0 3 16,4 0 1-16,-4 0-1 16,7 0 0-16,0 13 0 15,4-7 0-15,-1 0-1 16,5 1 1-16,2-1-1 16,4 3 0-16,1-2-1 15,-1 8 0-15,0-2-1 16,0 3 1-16,-3-4-1 15,0 4 0-15,6 0 0 16,-2-1 1-16,-1-2-1 16,-7 6 0-16,4-4-2 0,-8-2 1 15,-2 2-4 1,-5 4 1-16,-3-3-9 0,-3 0 0 16,-1-4-2-16,-3-2 1 15</inkml:trace>
  <inkml:trace contextRef="#ctx0" brushRef="#br0" timeOffset="250615.2615">23481 16500 37 0,'-11'-12'18'0,"18"15"-23"16,-7-3 36-16,0 0-29 15,0 3 1-15,0 0 0 16,0 6 0-16,-3 7-5 16,-8 6 1-16,1 0 2 15,-8 3 1-15,0 6-1 16,1 4 0-16,-4 6-1 16,-1-7 1-16,1 7 0 15,0-6 1-15,0-1-1 16,3-3 0-16,4-6-1 15,0-6 1-15,0-6-5 16,3-1 1-16,4-2-10 16,0-7 1-16</inkml:trace>
  <inkml:trace contextRef="#ctx0" brushRef="#br0" timeOffset="254141.4865">24190 16256 29 0,'-4'-7'14'0,"8"7"-13"0,-4 0 16 16,0 0-14-16,0 0 0 16,0 0 2-16,0 0 1 15,4 0-7-15,-4 0 1 16,0 3 4-16,0-3 1 16,0 0-1-16,0 0 0 15,0 0 0-15,0 0 0 0,0 4-2 16,0-4 1-16,-4 0-1 15,-3 3 1-15,0-3-1 16,0 3 0-16,0 0-1 16,-4 0 1-16,1 0-1 15,-1 0 1-15,-3 1-1 16,0 2 0-16,0 0-1 16,-4 0 1-16,-3-2-1 15,3 2 1-15,1 0-1 16,-1 3 0-16,0-2 0 15,1 2 1-15,-4 1-1 16,3-4 1-16,0 3-1 16,4 1 1-16,-4 5-1 15,4-2 0-15,0 3 0 16,0-7 0-16,4 0 0 16,-1 1 0-16,4-7-1 15,3 3 1-15,1-3-1 0,-1 4 1 16,4-4 0-1,0 0 0-15,4 0 0 0,-1 3 0 16,4-3 0-16,1 4 0 16,-5-1 0-16,4 3 1 15,-3 1-1-15,-1 2 0 16,1-2 0-16,-1 5 0 16,1-2 0-16,-1 3 0 15,1-1 0-15,3-5 0 16,0 2 0-16,0-2 1 15,0-1-1-15,4-3 1 0,-1-3 0 16,1 1 0-16,3-4 0 16,0 0 1-16,7-4 0 15,-3-2 0-15,3 0-2 16,0-4 1-16,0 4-1 16,8 3 0-16,-5 0 0 15,1 0 0-15,-4 3 0 16,0 0 0-16,0 6 0 15,-3 0 0-15,-4 1 0 16,-3-1 0-16,-4-3 0 16,-4 6 0-16,-3 7 1 15,-3 3 0-15,-4 9 0 16,-4-3 1-16,-10-3-1 16,-4-3 0-16,-6 6 0 15,-1-6 0-15,4-7 0 0,-1 4 0 16,5-6-1-16,-1-4 1 15,4 0-1-15,3-6 0 16,1 3-5-16,6-6 1 16,4 3-6-16,3 0 0 15,8-6-10-15,3 0 1 16</inkml:trace>
  <inkml:trace contextRef="#ctx0" brushRef="#br0" timeOffset="254698.2015">24440 16381 24 0,'-3'-22'12'0,"6"35"-6"0,-3-10 8 0,0-3-9 16,0 0 1-16,0 0 2 15,0 0 0-15,0 0-10 16,0 3 1-16,0 0 7 16,0-3 1-16,0 6-2 15,0-6 0-15,-3 3-1 16,3 4 0-16,-4 2-1 16,1 1 1-16,-4 2-2 15,0 4 1-15,0 6-1 16,3 6 0-16,-3 0 0 15,7 4 0-15,4 2 0 0,6 0 0 16,8-5-1-16,7 2 1 16,10-6 0-16,7-6 0 15,4-6-1-15,0-10 1 16,3-6 0-16,4-10 0 16,0-3-2-16,-3 1 1 15,-5-10 0-15,-9-1 0 16,-8-5 0-16,-7 6 0 15,-14-6 1-15,-14-4 0 16,-14 4 1-16,-7-1 0 0,-4 10 0 16,0 1 0-16,-3 2-1 15,0 0 0-15,-1 6-1 16,5 7 0-16,2 0-7 16,12 6 1-16,10 3-11 15,14-3 1-15,14-3-7 16,0 3 0-16</inkml:trace>
  <inkml:trace contextRef="#ctx0" brushRef="#br0" timeOffset="262563.4848">32526 13879 31 0,'-21'-10'15'0,"14"23"-15"0,3-16 16 0,-3 3-14 16,4 3 1-16,-4 3 2 16,-4 0 0-16,8 4-5 15,-4-1 0-15,7 4 4 16,7-4 0-16,3 1 0 16,1-4 1-16,-1 0-1 15,1-3 1-15,10-3-1 16,0-6 1-16,-3-3-2 15,3-4 1-15,0 0-2 16,4-5 1-16,-4-4-1 16,-7 3 0-16,4-3-1 15,-8 6 0-15,-2 1-1 16,-5 2 1-16,-3 0-1 16,-11 7 1-16,1 9-1 15,-8 13 0-15,-3 3-1 16,0 6 1-16,3 6-1 15,8 4 1-15,-1-1 0 16,11-2 0-16,0 2 0 0,11-6 1 16,-1-6 1-16,-3-6 1 15,11-7 0-15,-4-9 1 16,7 3-1-16,-3-9 0 16,3 0 0-16,0-7 0 15,7-2-2-15,-6-4 0 16,-12-9-1-16,4 3 1 15,-10-4-1-15,3 4 1 16,-4 3-1-16,-13 7 0 0,-1-1-1 16,1 10 1-16,-1 6 0 15,-7 6 0-15,8 10-1 16,-1 9 1-16,1 6-1 16,3 0 0-16,3 1 1 15,4 5 0-15,0-8 0 16,4-7 0-16,-4-10 0 15,7 1 1-15,3-7 0 16,1-6 0-16,-1-6 0 16,8-7 1-16,-4-3-1 15,4-5 1-15,-1-5-1 16,-13-5 0 0,-8-19-1-1,-6 12 1-15,-8 4-1 16,1 12 0-16,-8 19-1 15,-10 9 0-15,3 10 0 16,0 12 1-16,-3 0-1 0,14 7 0 16,0 5 0-16,3-5 1 15,7 2 0 1,8-8 0-16,-4-1 0 0,7-6 0 16,0-3 1-16,10-10 0 15,-3-3 0-15,15-9 1 16,-1-6 0-16,-4-13 0 15,4-3-1-15,1-10 1 0,2-9-2 16,-10-3 1 0,4-9-1-16,-14 3 0 0,3 6 0 15,-4 3 0-15,-6 12 0 16,3 4 0-16,-11 16-1 16,-7 12 1-16,4 9-1 15,-10 16 1-15,2 6-1 16,1 10 0-16,11 3 0 15,3-3 0-15,3 3 1 16,4 3 0-16,4-6 0 16,3-13 0-16,-4-6 0 15,8-10 1-15,6-5 0 16,1-7 0-16,-4-7 0 16,4-8 0-16,3-7 0 15,-10-10 0-15,6-8-1 16,-6-8 1-16,-4-8-1 15,-7 3 0-15,-7 3 0 16,3 3 0-16,-10 9-1 16,0 10 1-16,-7 12-1 15,-7 13 0-15,-1 15 0 0,1 17 1 16,-3 2-1-16,9 7 0 16,5 2 0-16,3 4 1 15,7-6 0-15,3 0 0 16,4-1-1-16,4-5 1 15,3-11 1-15,7-8 0 16,3-10 0-16,5 0 0 16,9-9 0-16,-6-7 0 0,0-8 0 15,-1-11 1-15,-10-2-2 16,8-7 1-16,-15-3-1 16,3 0 0-16,-10 0 0 15,-10 16 1-15,-1 6-1 16,-7 6 0-16,-10 19-1 15,4 7 1-15,-5 18-1 16,1 0 1-16,7 4-1 16,3-1 1-16,8 7-1 15,10-4 1-15,0-6-1 16,7-3 1-16,3-6 0 16,12 0 0-16,-1-9 0 15,0-7 1-15,7-10-1 16,0-8 1-16,4-4-1 15,-4-3 1-15,0-6-1 16,-6-1 1-16,-12 1-1 16,1 6 0-16,-11 10 0 15,-4 2 0-15,-10 10 0 16,4 10 0-16,-12 2-3 0,8 7 1 16,-3 6-7-16,-1 7 0 15,4-1-14-15,-4 7 1 16</inkml:trace>
  <inkml:trace contextRef="#ctx0" brushRef="#br0" timeOffset="263599.3049">22377 17516 46 0,'-21'-6'23'0,"21"6"-24"15,0 0 23-15,0 0-22 0,7 3 0 16,3 6 3-16,4-5 0 16,4 5-2-16,3-3 1 15,7-3 2-15,-7-3 0 16,11 0 1-16,4-9 0 15,6 6-2-15,7-7 1 16,8-2-2-16,3-1 1 16,14-2-1-16,0-4 0 15,10 9-1-15,5-2 1 16,17-4-1-16,3 1 1 0,4-1-1 16,10-3 1-16,8 0-1 15,-1 0 1-15,1-2-1 16,3-1 1-16,0 0-1 15,-4 0 0-15,-10 3 0 16,0 3 1-16,-10 0-1 16,-4-5 1-16,-8 8-1 15,1-3 0-15,-21 7 0 16,-11 6 0-16,-7-10-1 16,-7 10 1-16,-11-3-1 15,-3 0 0-15,-7-1-1 16,-11 4 0-16,-4 0-8 15,-3 0 0-15,-7 3-12 16,-7-6 1-16</inkml:trace>
  <inkml:trace contextRef="#ctx0" brushRef="#br0" timeOffset="264306.5586">23788 17682 43 0,'-18'4'21'0,"8"5"-14"15,6-9 25-15,-3 6-32 16,0-3 1-16,-4 4 1 15,1 2 0-15,-1 4-2 16,1-1 0-16,-1 1 2 16,0 2 1-16,-3 1-1 15,-3 3 1-15,-1 0-1 16,0 3 0-16,1 3-1 0,-1 9 1 16,4 1-1-16,7 9 1 15,3 6-1-15,8 3 0 16,10-3 0-16,7-6 1 15,7-6 0-15,8-10 1 16,6-3-2-16,4-6 1 16,0-3 0-16,3-13 0 15,1 0 0-15,-5-6 0 16,1-10-1-16,-10-3 0 0,-8 4 0 16,-11-4 0-16,-13 1 0 15,-8-4 1-15,-20 6 0 16,-1 4 1-16,-3 3-1 15,-11-1 1-15,4 14-1 16,-1-4 1-16,5 3-2 16,3 10 1-16,3 2-2 15,7-5 1-15,4 3-4 16,3-7 1-16,4 0-8 16,7 1 0-16,4-1-12 15,10-2 1-15</inkml:trace>
  <inkml:trace contextRef="#ctx0" brushRef="#br0" timeOffset="266108.1195">25531 16174 33 0,'-8'-12'16'0,"5"5"-6"16,3 7 9-16,0 0-16 15,0 0 0-15,0 0 4 16,0 0 0-16,0 0-8 0,0 0 1 15,7 0 5-15,0 7 1 16,0 2-2-16,-3 7 0 16,3 2-2-16,0 1 0 15,3 3-2-15,-3 3 1 16,0 4 0-16,1-4 0 16,-1 0 0-16,0-3 1 15,0 3-1-15,3-3 1 16,1 3-1-16,-1-3 1 0,-3 0-1 15,4 3 0-15,0-10-1 16,-1 7 0-16,1-6 0 16,-4-3 1-16,0-7-1 15,0 3 0-15,-3-6 0 16,-1 7 1-16,1-7 0 16,-1-3 0-16,4-3 0 15,4-7 1-15,-1 4-1 16,1-6 1-16,-1-4-1 15,5 0 1-15,-1-3-2 16,0 1 1-16,-4-4-1 16,1 0 0-16,0 6 0 15,-1-3 0-15,1 7 0 16,-4-4 0-16,0 0 0 16,0 4 0-16,0 2-1 15,0 10 1-15,4 7 0 16,-1-7 0-16,1 6-1 15,-1 6 1-15,4 1 0 0,1 0 0 16,-1 2 0 0,0 4 1-16,0-3-1 0,0-1 0 15,-3 4 1-15,-1-3 0 16,1-4-1-16,-4 4 1 16,0-3-1-16,-4-1 1 15,1-9-1-15,-4 4 1 16,3-4-1-16,-3 3 0 15,0-6-7-15,0 0 1 0,0-3-13 16,-3 0 1-16</inkml:trace>
  <inkml:trace contextRef="#ctx0" brushRef="#br0" timeOffset="266978.2973">25344 17152 18 0,'-4'10'9'0,"8"-29"6"0,-1 13-8 16,1-1-5-16,-1 1 0 16,4-3 3-16,0 6 0 0,-3-4-5 15,3 4 0-15,0 0 5 16,-4 0 0-16,4-3 0 16,1 3 0-16,-1 3-1 15,0-4 1-15,0 4 0 16,0 0 0-16,3-3-1 15,4-6 0-15,-3 9-1 16,0-3 1-16,3-3-1 16,0 6 0-16,0 0-1 15,0-4 0-15,0 4-1 16,0-3 1-16,7 0-1 16,1-3 0-16,2 6-1 15,-3-3 1-15,4 3-1 16,0-3 1-16,0-1 0 15,-1 1 0-15,-3-3 0 16,1 3 1-16,-1 0-1 0,0-4 1 16,0 1-1-16,0 6 0 15,4-3-1-15,3-3 1 16,4 3-1-16,-4-4 0 16,0 4 1-16,1-9 0 15,-1 5-1-15,7 4 1 16,-3 3-1-16,7-3 1 15,-4 3 0-15,-3-6 0 0,-1-4-1 16,-6 7 1-16,-4-3-1 16,-3 3 0-16,-4 3 0 15,0-3 0-15,-3 3 0 16,-4-6 1-16,0 6-1 16,0-4 0-16,0 4 0 15,-7 0 1-15,0 0-5 16,0 0 1-16,3 4-10 15,-3-4 0-15,8 3-6 16,2-3 0-16</inkml:trace>
  <inkml:trace contextRef="#ctx0" brushRef="#br0" timeOffset="267413.0286">27136 16488 52 0,'-4'0'26'0,"8"-7"-27"0,-4 7 44 16,3 7-42-16,4-14 0 0,4 7 2 15,-1 0 0-15,5-6-4 16,-1 3 1-16,10-3 2 16,8-4 1-16,0 1-1 15,3 3 0-15,0-1 0 16,1-8 0-16,-1 12-1 15,4-7 1-15,-4-2-2 16,0-1 1-16,1 4-1 16,-5 2 0-16,1 4-5 15,-4-3 1-15,-3 9-8 16,-4 0 0-16,-7 0-6 16,-7 13 0-16</inkml:trace>
  <inkml:trace contextRef="#ctx0" brushRef="#br0" timeOffset="267683.0397">27411 16670 58 0,'-25'3'29'0,"39"-10"-39"0,-7 7 53 16,4 0-40-16,7 0 0 15,6-6 4-15,1 3 1 16,14-3-10-16,7 3 0 16,-1-7 5-16,15 1 1 15,4-7-3-15,-4 0 0 0,0 10-7 16,-11 0 1-16,-6 3-13 16,-5 0 0-16,-9 9-1 15,-19 0 1-15</inkml:trace>
  <inkml:trace contextRef="#ctx0" brushRef="#br0" timeOffset="268659.9054">22758 16265 49 0,'-25'-13'24'0,"7"23"-21"16,15-7 25-16,-4 3-26 15,0 4 0-15,0 2 1 16,-4 7 1-16,1 6-5 16,-5 10 1-16,-2 5 3 15,-11 7 0-15,-8 4-2 16,-10 8 1-16,-3 7-1 15,-4 6 1-15,0 10-1 16,0 2 0-16,0-5 0 16,7-1 0-16,8-6-3 15,2-3 1-15,8-9-9 0,11 3 1 16,6-10-7-16,4-16 0 16</inkml:trace>
  <inkml:trace contextRef="#ctx0" brushRef="#br0" timeOffset="269214.0656">24201 17535 52 0,'-18'0'26'0,"0"19"-36"0,15-13 45 16,-4 4-33-16,0 8 1 15,-7 4 2-15,-8 10 0 16,-6 8-5-16,-4 11 1 16,-3 2 4-16,0 10 1 15,-7 9-1-15,3 3 0 0,0-3-1 16,0 3 0-16,4 1-2 16,3-11 0-1,-3-2-5-15,0-10 0 0,3 1-9 16,4-13 0-16,3-19-7 15,0-13 0-15</inkml:trace>
  <inkml:trace contextRef="#ctx0" brushRef="#br0" timeOffset="270820.7287">29266 15848 49 0,'-7'-3'24'0,"11"-3"-24"16,-4 6 39-16,0 0-32 15,3-4 1-15,-3 4 5 16,0 0 0-16,0 0-16 15,0 0 1-15,0 0 10 16,0 0 1-16,0 0-4 16,-3 0 0-16,-1 0-3 15,-3 0 1-15,0 4-2 16,-7-4 1-16,4 3-1 16,-5 3 0-16,-2 0-1 0,-11 0 0 15,3 1 1-15,-10-1 0 16,-4 3-1-16,7-2 0 15,0 2 0-15,1 4 0 16,-5-4 0-16,8-3 1 16,0 4-1-16,-4-4 0 15,0 0 0-15,4 1 0 16,0-1 0-16,3 3 0 16,4 1 0-16,0-1 0 0,7 0-1 15,0-2 1-15,3-4-1 16,1 6 1-16,2 1-1 15,1-4 0-15,4 0 0 16,-1 4 0-16,1-1 0 16,3-3 1-16,0 4 0 15,0 5 0-15,0 1 0 16,0 0 0-16,0-1 0 16,0 4 0-16,0 0 0 15,0 0 0-15,3-3 0 16,1-1 0-16,-1-2 0 15,-3-4 0-15,4-3 0 16,-4 1 0-16,3-4 0 16,1 3 0-16,3-6 0 15,4-3 0-15,-1-3 0 16,11-1 0-16,1-2 0 16,2-3 0-16,1 2 0 15,0 1 0-15,-1-1-1 16,-6 4 1-16,7 3 0 0,-4 0 0 15,4 6-1-15,-1 3 1 16,1 4 0-16,3 2 0 16,-7 7 0-16,8 0 0 15,-8 9 0-15,-11 0 0 16,1 4 0-16,-1-1 0 16,-10 3 0-16,-3-2 1 15,-4-1-1-15,-7 0 1 0,-4-2-1 16,-10-7 1-16,3-4 0 15,-10 1 0-15,10-3 0 16,-10 0 0-16,10-4-1 16,-3-2 1-16,3-1-1 15,4-6 0-15,4 7-4 16,2-7 0-16,5 0-8 16,3-3 1-16,7 0-11 15,10-10 1-15,8-5-2 16,0-7 1-16</inkml:trace>
  <inkml:trace contextRef="#ctx0" brushRef="#br0" timeOffset="271211.856">29570 16102 44 0,'-11'-6'22'0,"-3"9"-12"0,0 3 42 16,0 10-50-16,-7 6 0 16,3 6 4-16,-3 6 0 15,3 7-7-15,15 3 0 16,3-3 5-16,3 0 0 16,22-1-2-16,3-8 1 15,8-7-2-15,2-3 1 16,5-13-1-16,-1-3 0 15,0-9 0-15,-6-3 0 0,6-10-1 16,-14 4 1-16,0-23-1 16,-10 1 0-16,-14-7 0 15,-4 3 0-15,-22 1 0 16,5 2 1-16,-15 7-1 16,-7 3 1-16,4 6-3 15,0 4 0-15,3 2-8 16,0 0 1-16,14 4-12 15,8 6 1-15</inkml:trace>
  <inkml:trace contextRef="#ctx0" brushRef="#br0" timeOffset="272263.0207">30353 15785 44 0,'-7'-15'22'0,"14"5"-11"0,-3 4 25 0,-4 9-33 16,0-3 1-16,7 3 4 16,-4 3 1-16,4 4-11 15,0 12 1-15,4 3 6 16,-1 9 0-16,5 4-2 16,-1 3 1-16,0 6-3 15,-4 6 1-15,1 7-1 16,7-4 0-16,-8 4-1 15,1-1 1-15,-1-5 0 16,-3-1 0-16,-3-12 0 16,6-4 1-16,-6-12 1 15,0-3 0-15,-1-9 1 16,1-1 1-16,-1-5-1 16,-3-7 1-16,7-13-2 15,7-6 0-15,7-9-2 16,8-16 1-16,2-6-3 15,-2 0 1-15,6 3-2 0,-3 6 0 16,-1 7 1-16,-9 8 0 16,6 11 0-16,-7-1 1 15,-3 10-1-15,-1 9 0 16,-3 10 1-16,-7 12 0 16,-3 9 0-16,3 7 0 15,-3 0 0-15,-4 3 0 16,0-1 0-16,0-5 0 0,0-3 0 15,0-7 1-15,7-9-4 16,-4-4 0-16,4 1-9 16,4-7 1-16,6-9-12 15,1-6 1-15</inkml:trace>
  <inkml:trace contextRef="#ctx0" brushRef="#br0" timeOffset="272637.5747">31313 16268 67 0,'-32'0'33'0,"25"32"-42"15,3-26 52-15,-3 3-40 16,-3 4 1-16,6 2 2 16,-3 4 1-16,7-6-8 15,0 9 0-15,11-3 4 16,10-1 1-16,-4-2-2 15,15-3 1-15,3-1-2 0,8-6 0 16,-1 4-1-16,4-7 0 16,-4-6 0-16,-3-7 0 15,-7-8 0-15,-15-4 1 16,-6 0 0-16,-11-7 1 16,-11-2 1-16,-10 3 0 15,-10 3 0-15,-5 3 0 16,1 3-3-16,0 3 1 15,7 7-4-15,-4 3 0 16,18-1-8-16,0 7 1 0,10 4-7 16,8 2 0-16,20 0-5 15,1 0 1-15</inkml:trace>
  <inkml:trace contextRef="#ctx0" brushRef="#br0" timeOffset="272909.2776">31919 16155 64 0,'-21'-6'32'0,"11"19"-38"16,3-7 60-16,3 3-53 15,-3 7 1-15,7 3 2 16,0 3 0-16,0 0-4 16,11 3 0-16,-4 0 3 15,10 0 0-15,4-3 0 16,1-3 1-16,16-4-2 15,-6-5 1-15,0-10-1 16,-4-3 0-16,4-4-1 0,3-8 1 16,-3-1-4-1,-4-3 1-15,-7-6-8 0,7 0 0 16,-6-3-14-16,-1 0 1 16</inkml:trace>
  <inkml:trace contextRef="#ctx0" brushRef="#br0" timeOffset="273283.0524">32487 16067 45 0,'-3'22'22'0,"6"25"-17"15,-3-31 23-15,0 6-23 16,7 3 0-16,-3 7 5 16,3-1 0-16,4 3-10 15,-1-2 0-15,1-1 8 16,6 4 1-16,5-13-2 15,-5-1 0-15,-3-5-1 16,4-3 1-16,-8-1-2 16,8-9 1-16,-7-3-1 15,-8-9 0-15,4-4 0 16,4-5 0-16,-11-7-2 16,10-4 1-16,-2-11-2 15,2-4 0-15,1 0-1 16,10 3 0-16,0 0-1 15,7 0 1-15,11 7-1 16,-7 3 0-16,0 9 0 0,-4 9 0 16,0 1-2-16,4 5 0 15,-15 7-15-15,1 13 0 16,-7-1-11-16,-29-8 1 16</inkml:trace>
  <inkml:trace contextRef="#ctx0" brushRef="#br0" timeOffset="277155.909">33320 16265 40 0,'-7'3'20'0,"14"0"-11"15,-7-3 21-15,3 0-27 16,8 0 0-16,7 0 2 16,-8 0 0-16,8 0-6 15,-4 0 0-15,4-3 5 16,-1 0 1-16,-6 0 0 16,-1 0 0-16,-6 0-1 0,3-1 1 15,4 4 0 1,-11 0 0-16,0 0-1 0,0 0 0 15,-7-3-2-15,3 3 1 16,-7 0-1-16,4 0 0 16,-3 0-1-16,-4-3 1 15,0 0-1-15,-1 0 1 16,5 0-1-16,-8 0 0 16,8 3 0-16,-1 0 0 15,0 0-1-15,1-3 1 16,-1 3-1-16,-3 3 0 0,4 0 0 15,-1 0 0-15,0 3 0 16,1 0 0-16,-1 1 0 16,4-1 0-16,4 0-1 15,-4-3 1-15,3 4-1 16,-3-1 1-16,7 3 0 16,7 1 0-16,-3-4-1 15,-4 3 1-15,7 4 0 16,3-4 0-16,-3 4 0 15,-3-4 0-15,6 4 0 16,-3 3 1-16,-3-4-1 16,3 1 0-16,-7-1 0 15,4 4 0-15,3 0-1 16,3-1 1-16,-3 1 0 16,-3 0 0-16,6-4 0 15,-3-2 0-15,-3-1 0 16,-4 0 1-16,0 1-1 0,0 5 0 15,-11 1 0-15,8-10 1 16,-8 13-1-16,-3-3 1 16,0 0-1-16,3-4 0 15,-6 7-4-15,6-3 0 16,-6-7-19-16,3-3 1 16</inkml:trace>
  <inkml:trace contextRef="#ctx0" brushRef="#br0" timeOffset="286856.3891">13536 15271 36 0,'-25'6'18'0,"22"-12"-21"15,3 6 25-15,0 0-23 16,7 0 0-16,0 0 0 15,4-3 1-15,3 6 0 16,3 0 1-16,1 3-1 16,3 4 0-16,4 5 0 15,7 4 1-15,3 3 0 0,-3 0 0 16,3 10 0-16,4-1 1 16,-1 0-2-16,5 1 1 15,6-4-1-15,4-3 1 16,-3 0-1-16,2 0 0 15,1 0 1-15,-3 3 0 16,-4-9 0-16,3 6 0 16,0 7 0-16,-3-1 0 15,4 4 0-15,-1-10 0 16,-3-3-1-16,0-4 0 0,-4 1 0 16,-3-3 0-16,-4 0-1 15,-7-4 1-15,1-3-4 16,-5-2 1-16,-3-7-3 15,1 3 0-15,-8-9-5 16,-7-7 1-16</inkml:trace>
  <inkml:trace contextRef="#ctx0" brushRef="#br0" timeOffset="287200.0114">14404 15067 42 0,'-32'-3'21'0,"11"16"-28"0,17-10 41 16,1 3-34-16,-1 3 0 15,-3 7 0-15,0 12 1 16,0 7-2-16,0 15 1 15,0 3 0-15,4 13 1 16,-4 3-1-16,0 0 0 16,-1 16 0-16,-2-13 1 15,-4 0-2-15,-7-9 1 16,3-4 0-16,-3-5 0 16,-7-14-2-16,-1-5 1 0,5-10-4 15,6-6 1-15,4-13-7 16,0-19 0-16</inkml:trace>
  <inkml:trace contextRef="#ctx0" brushRef="#br0" timeOffset="293509.6849">24179 17927 46 0,'-14'-3'23'0,"18"0"-23"16,-4 3 23-16,0 0-23 16,-4-3 1-16,4 3 0 15,-3 0 0-15,3 0-2 16,-4 0 0-16,4-4 0 15,0 4 1-15,0 0-4 16,0-6 0-16,4 0-2 16,-1-4 0-16,1 1-6 15,3-3 1-15</inkml:trace>
  <inkml:trace contextRef="#ctx0" brushRef="#br0" timeOffset="293986.6609">23167 16993 42 0,'-28'-7'21'0,"24"10"-32"16,4-3 39-16,0 4-30 15,0-4 1-15,0 0-2 16,0 0 1-16,4-4 1 0,3 4 0 15,0-3-4-15,3-6 0 16,1-1-4-16,3-2 0 16</inkml:trace>
  <inkml:trace contextRef="#ctx0" brushRef="#br0" timeOffset="296104.7858">26345 13324 54 0,'-45'-19'27'0,"27"16"-27"0,14 3 28 0,1 0-28 16,-1 0 0-16,4-7-1 15,0 7 1-15,0 0-2 16,-3 0 1-16,3 0-1 16,0 0 0-16,0-6-1 15,0 9 0-15,0 0-2 16,0-6 1-16,0 3-2 15,0 0 1-15,3 3-7 16,4 1 1-16</inkml:trace>
  <inkml:trace contextRef="#ctx0" brushRef="#br0" timeOffset="296614.8879">27552 14754 67 0,'-35'-26'33'0,"-4"23"-53"16,35 0 69-16,1 3-55 15,3 0 1-15,7 3-7 16,3-6 0-16,5 6 4 16,2-6 1-16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656-1FFF-4D85-A75F-EA9B5274E76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5208-9F7D-4714-8223-FE6A326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046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656-1FFF-4D85-A75F-EA9B5274E76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5208-9F7D-4714-8223-FE6A326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417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656-1FFF-4D85-A75F-EA9B5274E76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5208-9F7D-4714-8223-FE6A326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24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656-1FFF-4D85-A75F-EA9B5274E76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5208-9F7D-4714-8223-FE6A326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28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656-1FFF-4D85-A75F-EA9B5274E76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5208-9F7D-4714-8223-FE6A326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8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656-1FFF-4D85-A75F-EA9B5274E76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5208-9F7D-4714-8223-FE6A326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656-1FFF-4D85-A75F-EA9B5274E76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5208-9F7D-4714-8223-FE6A326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73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656-1FFF-4D85-A75F-EA9B5274E76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5208-9F7D-4714-8223-FE6A326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5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656-1FFF-4D85-A75F-EA9B5274E76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5208-9F7D-4714-8223-FE6A326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17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656-1FFF-4D85-A75F-EA9B5274E76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5208-9F7D-4714-8223-FE6A326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689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656-1FFF-4D85-A75F-EA9B5274E76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5208-9F7D-4714-8223-FE6A326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08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04656-1FFF-4D85-A75F-EA9B5274E76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05208-9F7D-4714-8223-FE6A326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83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Busn 135 Video 15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Hand Drawings</a:t>
            </a:r>
          </a:p>
        </p:txBody>
      </p:sp>
    </p:spTree>
    <p:extLst>
      <p:ext uri="{BB962C8B-B14F-4D97-AF65-F5344CB8AC3E}">
        <p14:creationId xmlns:p14="http://schemas.microsoft.com/office/powerpoint/2010/main" val="194135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8448"/>
            <a:ext cx="10515600" cy="346030"/>
          </a:xfrm>
        </p:spPr>
        <p:txBody>
          <a:bodyPr>
            <a:noAutofit/>
          </a:bodyPr>
          <a:lstStyle/>
          <a:p>
            <a:r>
              <a:rPr lang="en-US" sz="3200" dirty="0"/>
              <a:t>Multiplying Fractions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827290"/>
            <a:ext cx="10515600" cy="132868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/>
              <a:t>Multiply Numerators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Multiply Denominators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Reduce Fraction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858600" y="613800"/>
              <a:ext cx="6919200" cy="375732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52840" y="603360"/>
                <a:ext cx="6935400" cy="3772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8143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8448"/>
            <a:ext cx="10515600" cy="346030"/>
          </a:xfrm>
        </p:spPr>
        <p:txBody>
          <a:bodyPr>
            <a:noAutofit/>
          </a:bodyPr>
          <a:lstStyle/>
          <a:p>
            <a:r>
              <a:rPr lang="en-US" sz="3200" dirty="0"/>
              <a:t>Divide Fractions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827290"/>
            <a:ext cx="10515600" cy="132868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/>
              <a:t>Invert (Flip) Second Fraction (Denominator)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Multiply Fractions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Reduce Fraction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1222920" y="435600"/>
              <a:ext cx="10720440" cy="362988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16800" y="428400"/>
                <a:ext cx="10732680" cy="3645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2082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8448"/>
            <a:ext cx="10515600" cy="346030"/>
          </a:xfrm>
        </p:spPr>
        <p:txBody>
          <a:bodyPr>
            <a:noAutofit/>
          </a:bodyPr>
          <a:lstStyle/>
          <a:p>
            <a:r>
              <a:rPr lang="en-US" sz="3200" dirty="0"/>
              <a:t>Dividing &amp; Units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827290"/>
            <a:ext cx="10515600" cy="7246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Sioux &amp; Abdi drove non-stop for 3,000 miles and drove 60 miles per hour the whole trip. How long did it take them to drive the 3,000 miles?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492840" y="1115280"/>
              <a:ext cx="11561040" cy="555444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4560" y="1109520"/>
                <a:ext cx="11578320" cy="556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1943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2668</TotalTime>
  <Words>62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Busn 135 Video 15</vt:lpstr>
      <vt:lpstr>Multiplying Fractions</vt:lpstr>
      <vt:lpstr>Divide Fractions</vt:lpstr>
      <vt:lpstr>Dividing &amp; Units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Girvin, Michael</dc:creator>
  <cp:lastModifiedBy>Girvin, Michael</cp:lastModifiedBy>
  <cp:revision>16</cp:revision>
  <cp:lastPrinted>2018-01-24T23:19:54Z</cp:lastPrinted>
  <dcterms:created xsi:type="dcterms:W3CDTF">2018-01-19T01:56:07Z</dcterms:created>
  <dcterms:modified xsi:type="dcterms:W3CDTF">2018-01-25T04:16:34Z</dcterms:modified>
</cp:coreProperties>
</file>