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D56BD5-CFF5-4CEC-9FC5-581DFE0279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81BEA-2DC6-4FCD-85A8-A2BF582183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4D59B9-36A9-4698-9FBD-99F532402D0D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B692C-7708-463D-8EA6-A2769C88F9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55D79-1BFF-447F-8668-D497E4BEBA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7C0836-4088-49E0-8F75-4028130F3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6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4T23:01:20.3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2466 1959 40 0,'-4'4'20'0,"4"-14"-21"16,4 13 20-16,-4-3-18 15,7-3 0-15,0 3 1 16,4 0 0-16,-1 0-2 16,1 3 1-16,3 0 2 15,0-3 0-15,0 0 1 16,4 0 0-16,-8 0-1 16,1 0 1-16,7 0-1 15,-4 0 1-15,3 0-2 16,1 4 0-16,-4-4 0 15,4 0 0-15,-1 0 0 16,5-4 0-16,-8 1-1 16,3 0 1-16,1 0 0 15,3 0 0-15,7-6-1 0,-3 2 0 16,3 4 0-16,4-6 0 16,-4 6 0-16,4-7 0 15,3 4-1-15,4-4 1 16,-4 4 0-16,11 0 0 15,-7 3 0-15,-7 3 0 16,7-6 0-16,-8-1 0 16,8 7-1-16,-7-3 1 0,3 3-1 15,7 0 1-15,-13 0 0 16,6 0 0-16,0 3-1 16,4-3 1-16,7 7-1 15,0-1 0-15,-7-6 0 16,-1 3 1-16,1 3-1 15,3-6 0-15,1 3 0 16,3-3 0-16,-4 0 0 16,0 3 1-16,4 4-1 15,4-1 0-15,-1-6 0 16,4 3 0-16,-4-3 0 16,1 3 0-16,-1 0 0 15,8-3 0-15,2 4 0 16,-2-4 0-16,-1 0 0 15,4 0 0-15,4 0 0 16,-8 0 0-16,1-4 0 16,-1-2 1-16,8 3-1 15,-4-3 0-15,0 3 0 0,-7 3 0 16,7 3 0-16,-1 0 0 16,5 0-1-16,-8-3 1 15,1 3 0-15,3 0 0 16,0 0 0-16,-4 1 0 15,-3-1 0-15,4 0 1 16,3 3-1-16,0-6 0 16,0 3 0-16,-11 4 0 15,7-7 0-15,-3 3 0 16,0 3 0-16,0-3 0 0,-3 3 0 16,6-3 0-16,0 1 0 15,4 2 0-15,0-3 0 16,-3 3 0-16,-1 1 0 15,1-1 0-15,-1-6 0 16,1 9 0-16,-5-2 0 16,12-1 0-16,-1 0 0 15,5-3 0-15,-12 7 0 16,0-4 0-16,4 0 0 16,0 4 0-16,-3-1 0 15,-4-6 0-15,7 3 0 16,0 4 0-16,10-4-1 15,-10-3 1-15,0-3 0 16,4 0 1-16,-1 0-1 16,-3-6 0-16,7 6 0 15,4-6 1-15,6-1-1 16,-13 1 0-16,-1-3 0 16,1-1 0-16,3 1 0 0,-4 3 0 15,4-4 0-15,7 4 0 16,-3 0 0-16,-4-1 0 15,0 4 0-15,0-12 1 16,0 8-1-16,0 1 0 16,7 0 0-16,0 6 0 15,0-3 0-15,-7-4 0 0,0 1 0 16,0 3 0-16,4-3 0 16,-4 3 0-16,11 3 0 15,-4-7 0-15,0 4 0 16,-7-3 0-16,3 3 0 15,1-4 0-15,-4 7 0 16,4 0 0-16,-1 0 0 16,4 0 0-16,-3 0 0 15,-8 0 0-15,4 4 0 16,0-4 0-16,4 0 0 16,-8 3 0-16,4 0 0 15,-3 0 0-15,3-3 0 16,-7 3 0-16,-7 0 0 15,-4 4 0-15,1-7 0 16,-5 3 0-16,-2-3 0 16,-1 6 0-16,0-6 0 15,-3 3 0-15,0 0 0 16,0 0 0-16,3 0 0 0,1 4 0 16,-1-1 0-16,0-3 0 15,1 0 0-15,-8 0 0 16,-3-3 0-16,-1 0 0 15,8 0 0-15,0 0 0 16,0-6 0-16,0 6 0 16,3 3 0-16,0 0 0 15,4-3 0-15,0 0 0 16,0 0 0-16,3 0 0 16,-3-3 0-16,3 0 0 0,1 3 0 15,3 0 0-15,0 0 0 16,3-3 0-16,4 3 0 15,4-3 1-15,-4-3-1 16,-8 2 0-16,1 1 0 16,0-3 0-16,0 6 0 15,0-3 0-15,-3-6 0 16,-1 9 0-16,4 0 0 16,7 0 0-16,-4-7 0 15,-3 4 0-15,-3-3 0 16,2 0 0-16,1-1 0 15,4 1 0-15,-4 3 0 16,3 0 0-16,1-4 0 16,6 4 0-16,-3 0-1 15,-7-6 1-15,0-1 0 16,0 1 1-16,3 0-1 16,1-1 0-16,-4 4 0 0,3 6 0 15,8-9 0-15,-4 2 0 16,-4 4 0-16,-3 3 0 15,0 0 0-15,0 0 0 32,17-6 0-32,-3 6 0 15,-3 0 0-15,-4 0 0 16,-4 0 0-16,1 0 0 0,-8 0 0 16,-7 0 1-16,1-3-1 15,-1 3 1-15,4 0-1 16,3-3 1-16,1 3-1 15,-8-4 1-15,0 1-1 16,1 3 0-16,-1 0 0 16,4 0 0-16,-7 0 0 15,0 0 0-15,-4 0 0 16,-3 0 0-16,-1 3 0 16,1-3 0-16,0 0 0 15,3 4 0-15,-3-1 0 16,0-3 0-16,-4 0 0 15,0 0 0-15,-3 3 0 16,-4 3 0-16,0-3 0 16,0-3 1-16,-3 0-1 15,0 0 1-15,-1 7-1 16,-3-7 0-16,0-7 1 0,0 7 0 16,1 7-1-16,-5-7 1 15,1 3-1-15,-4-6 1 16,0 6-1-16,0-6 1 15,0 3-3-15,0 0 0 16,0 0-12-16,-3-10 0 16,-11 1-7-16,-25-26 0 15</inkml:trace>
  <inkml:trace contextRef="#ctx0" brushRef="#br0" timeOffset="1903.6105">2441 2474 41 0,'-17'-7'20'0,"17"20"-20"16,0-7 20-16,0 1-20 16,7 2 1-16,-7 4 0 15,0 2 1-15,0 4-2 16,0 6 0-16,3 10 2 15,-3-1 0-15,0 1 0 0,0 5 0 16,0 4 0-16,0 6 1 16,0 7-1-16,0 9 0 15,-3 3-1-15,-4 3 1 16,0 9-1-16,-4 1 1 16,0 15-1-16,-3 0 0 15,4 4 0-15,-4 2 0 16,10-3 0-16,-3 4 0 15,7 6 0-15,0-4 0 0,0-5-1 16,7-4 1-16,-3 3-1 16,3 7 0-16,0-4 0 15,-4-2 1-15,4 2-1 16,-7-12 0-16,4 6 0 16,-4 7 0-16,-4-4 1 15,4-12 1-15,-7 0-1 16,4-7 1-16,-4-2 0 15,0-4 0-15,3-3 0 16,4-3 0-16,-7-3-1 16,3-7 1-16,4-5-2 15,-7-10 1-15,4 0 0 16,3-4 0-16,0-5 0 16,-7-1 0-16,7-2 0 15,0-4 0-15,-4-3 0 16,4-6 0-16,0 0-1 15,0-4 1-15,-7 4 0 0,4-6 0 16,3-1-1-16,-4-6 1 16,4 4-1-16,0-10 1 15,0 0-6-15,-3-10 1 16,3-24-15-16,0-29 1 16</inkml:trace>
  <inkml:trace contextRef="#ctx0" brushRef="#br0" timeOffset="5608.4541">2032 8422 50 0,'-18'4'25'0,"1"8"-22"15,13-12 25-15,-3 3-28 16,-3 0 0-16,-1 4 2 16,0-1 0-16,1 0-1 15,-8 0 0-15,1 4 2 16,2-1 0-16,-6 7 0 0,4 6 0 16,-1 3-1-16,4 3 0 15,3 7-1-15,-3 9 0 16,11-1-1-16,-8-2 1 15,11 3-1-15,0 0 1 16,0 0-1-16,11-3 0 16,-1 3 0-16,8-10 1 15,3 1-1-15,0-7 1 16,7-6-1-16,1-3 1 16,-5-10 0-16,12 0 1 15,-12-5-1-15,5-8 1 0,-8-5 0 16,0-4 1-16,-3 1-1 15,-1-7 0 1,-6-6-1-16,-1-6 1 0,-10-20-1 16,4-8 0-16,-4 2-1 15,-11-5 1-15,-3 5 0 16,-3 4 0-16,-5 3 0 16,1 9 0-16,0 3-1 15,3 7 1-15,-3 6-2 16,4 3 1-16,-5 6-5 15,5 4 1-15,3 2-8 16,-4 7 1-16,-3 3-9 16,3 3 0-16</inkml:trace>
  <inkml:trace contextRef="#ctx0" brushRef="#br0" timeOffset="5955.0864">2582 8955 67 0,'-21'4'33'0,"32"2"-40"15,-11-6 60-15,0 0-54 16,0 0 1-16,0 3 0 16,3 0 0-16,4 0-3 15,-3-3 0-15,3 0-6 16,4-3 0-16,-1-6-9 15,-3-7 0-15</inkml:trace>
  <inkml:trace contextRef="#ctx0" brushRef="#br0" timeOffset="6808.7027">3493 8278 57 0,'-22'-12'28'0,"8"8"-37"0,14 4 48 0,-10 0-42 15,3 4 0-15,-4-4-3 16,0 6 1-16,1 3 6 16,-11 1 1-16,-4 2-4 15,4 1 0-15,0-1 2 16,-1 10 1-16,-6-6 0 15,11 0 1-15,3-1-1 16,6 1 1-16,5-3-1 16,14-1 0-16,-8-3-1 15,11 1 0-15,7 2 0 16,-7-5 0-16,8 5 0 16,2 4 0-16,8 3-1 15,0 3 1-15,0 0 0 16,3 6 0-16,-3 3 0 0,6 4 0 15,-6-1 0-15,3 4 1 16,-10-4 0-16,0-2 0 16,-1 2 0-16,-6-2 0 15,-4-4 0-15,0 0 0 16,-14 6 1-16,4-12 0 16,-8 7-1-16,-10-4 1 0,0 0-1 15,-7-10 1-15,0 1 0 16,-4-6 0-16,0-4 0 15,8-6 0-15,-4-6-1 16,-1-4 1-16,8-6-1 16,0-5 0-16,4-8-1 15,3-2 1-15,3-7-1 16,4-12 0-16,4 3-1 16,3 0 1-16,-4-3 0 15,8-7 0-15,3 4 0 16,0-6 0-16,7 5-1 15,4 7 1-15,0 10 0 16,3 5 0-16,-11 1 0 16,5 6 0-16,-8 6-1 15,-4 3 1-15,-3-3-3 16,0 7 1-16,-7-1-4 16,-7 1 1-16,-3-1-3 15,-1 1 0-15,-7-4-8 16,1 0 0-16</inkml:trace>
  <inkml:trace contextRef="#ctx0" brushRef="#br0" timeOffset="7438.9907">4099 8197 60 0,'-14'0'30'0,"14"-4"-41"16,0 4 55-16,0 0-45 16,4 0 0-16,3-3 0 15,7 3 1-15,11 0 0 16,-8-6 1-16,15 3-2 16,-4-6 1-16,4-4 0 15,3-6 0-15,-7 7 0 16,1-1 0-16,-8 1 0 15,-4 5 1-15,5-2 0 16,-5 6 0-16,1 9 0 16,-4 7 0-16,4 2 0 15,3 10 0-15,-7 4 0 0,4 2 1 16,-1-6-2-16,1 0 1 16,-4 3-1-16,-3 4 0 15,-1 2 2-15,-3-3 0 16,-3 10-1-16,-1 3 1 0,-3 9-1 15,0 4 1-15,0 9 0 16,0-10 0-16,0 1-2 16,0 2 0-16,0-5-1 15,4 5 1-15,-1 7-1 16,4-6 0-16,0-7-3 16,4-6 0-16,0-6-5 15,-1-16 0-15,4-6-9 16,4-26 0-16</inkml:trace>
  <inkml:trace contextRef="#ctx0" brushRef="#br0" timeOffset="7739.1322">4286 8720 68 0,'7'10'34'0,"29"-4"-48"0,-19-6 62 16,4 3-52-16,15-3 1 15,2-9-5-15,5-4 1 16,6-6 7-16,11-6 1 15,-3-6-7-15,10-4 0 16,-14 7-1-16,-4 6 1 0,-7 3-8 16,8 4 1-16</inkml:trace>
  <inkml:trace contextRef="#ctx0" brushRef="#br0" timeOffset="8595.6343">5757 7980 59 0,'-21'3'29'0,"-4"19"-40"0,22-19 54 16,-11 4-43-16,7-1 1 16,-11 0-1-16,-3 7 0 15,0-1 1-15,0-2 0 16,-4 2 0-16,0-5 1 15,1 2 0-15,-1 4 0 16,-3-7-1-16,-1 3 1 0,8 1-2 16,-14 2 1-16,10 1-1 15,1-1 1-15,-1-2-2 16,7 5 1-16,4 1 0 16,4 0 0-16,3-1-1 15,-1 4 1-15,5 0-1 16,3 0 1-16,0 3-1 15,0 3 1-15,0-6 0 16,3-1 0-16,5 1 1 16,-5 0 0-16,1-6-1 15,3-1 1-15,0 1 0 16,0-7 1-16,3 0 0 16,1 1 0-16,3-7-1 15,4-4 0-15,-1-2 0 16,1 0 1-16,3 3-1 15,0-4 0-15,-3 4-1 0,0-3 0 16,-1 3 0-16,4 3 0 16,1 0 0-16,2 0 0 15,4 3-1-15,1 3 1 16,-1 4 0-16,-3-1 0 16,-4 10 0-16,0 6 0 15,-3 6 1-15,-4 7 0 16,-4-3 0-16,-3 8 1 15,0-5-1-15,-14 3 1 16,0-4 0-16,-7 4 1 16,-4 0-1-16,-3-3 0 15,-3-4-1-15,-1 4 1 0,-3-4-1 16,3-12 1-16,-7-3-1 16,4-6 0-16,3-4-1 15,4-6 1-15,4 0-4 16,9-6 0-16,5 3-10 15,3-12 1-15,7-7-10 16,-3-3 0-16</inkml:trace>
  <inkml:trace contextRef="#ctx0" brushRef="#br0" timeOffset="10438.633">4332 3352 30 0,'0'-3'15'0,"21"9"-15"0,-17-6 15 16,6 0-15-16,1 3 0 15,0-3 0-15,6 0 1 0,1 0 0 16,-8 0 1-16,5 0 0 16,-1 0 1-16,7 0-1 15,-7 0 1-15,11 0-1 16,-8 0 1-16,8 0-1 15,3 0 0-15,-10 3-1 16,7-3 1-16,6 0 0 16,5 0 1-16,-5 0-1 15,5 0 1-15,6-3-1 16,-10 0 1-16,3 0-2 16,7-3 1-16,1 2-2 15,-1 1 1-15,4 0-1 16,-4 0 1-16,4 3-1 15,-4 0 0-15,8 0 1 16,3 0 0-16,-4-3 0 16,0 0 0-16,4 3 0 15,0-7 1-15,4 4-1 16,-4 0 1-16,3 3-2 0,8 3 1 16,3 0-1-16,-7 1 0 15,3-1 0-15,1 0 0 16,3 0 0-16,0 0 0 15,-4 0 0-15,8 4 1 16,-1-4-1-16,-3-3 0 16,4 0 0-16,-4-3 0 15,0-1 1-15,0 1 1 0,3 3-1 16,1 0 0-16,3 0 0 16,-3 0 0-16,-4 0 0 15,0 0 0-15,3 0-1 16,-3 3 0-16,0 1 0 15,4-1 1-15,6 0-1 16,-10-3 0-16,1 0 0 16,-1-6 0-16,3 2 1 15,-3-2 0-15,4 6 0 16,3-6 1-16,-4 3-1 16,-6-4 1-16,-4 7 0 15,3-6 1-15,4 6-2 16,-3 0 0-16,-8-3 0 15,8 3 0-15,-1 3 0 16,-3 0 0-16,-3-3-1 16,-8 0 1-16,-3 0 0 15,3 0 0-15,1 0-1 0,3 0 1 16,-4 0 0-16,4 0 0 16,-4 0 0-16,4 0 0 15,-3 0 0-15,3-3 1 16,-8 3-1-16,-2-6 0 15,-1 9 0-15,0-3 0 16,4 3-1-16,0-3 1 16,-4 0-1-16,1-3 1 15,-4 3-1-15,3 0 0 16,0 0 0-16,1-3 0 16,-5 0 0-16,1-4 1 0,-4 4-7 15,-3-6 0-15,-7 6-15 16,-18-7 1-16</inkml:trace>
  <inkml:trace contextRef="#ctx0" brushRef="#br0" timeOffset="14279.8818">6978 8620 58 0,'7'-13'29'0,"18"29"-29"0,-15-25 30 15,8 2-29-15,-4 4 0 16,11-6 1-16,-1-4 0 15,5 7-2-15,2-3 0 16,5-4 1-16,6 4 1 0,0 6-1 16,-3 3 0-16,3-4-3 15,4 1 0-15,-3 0-7 16,-5 0 0-16,5-6-7 16,-11 5 0-16</inkml:trace>
  <inkml:trace contextRef="#ctx0" brushRef="#br0" timeOffset="14595.3073">7190 8955 66 0,'-22'-6'33'0,"26"6"-48"0,-4 0 62 15,7-3-43-15,-7 3 0 16,7-3 1-16,0 0 1 16,4 0-8-16,3-7 0 15,3 7 4-15,12-3 1 16,2 0-7-16,8 2 1 15,14-5-10-15,11-4 0 16,3-5-6-16,-11-7 0 16</inkml:trace>
  <inkml:trace contextRef="#ctx0" brushRef="#br0" timeOffset="16214.5447">9246 7742 48 0,'-24'-13'24'0,"6"16"-24"16,14 1 24-16,-3 5-20 16,0-3 0-16,-3 1 2 15,-1 2 1-15,1 4-8 16,-1-1 0-16,0 1 7 16,4-1 0-16,0 1-1 15,0-1 0-15,0 1-1 16,0-1 0-16,0 1-1 15,0-4 0-15,0 7-2 16,3-3 1-16,1 5-2 16,3-2 0-16,3 3 0 0,5 0 0 15,6-4 0-15,7-5 1 16,3-4-1-16,5-6 1 16,-5-6 0-16,5-4 0 15,-5-2-1-15,-3-1 1 16,-3-2-1-16,-4-4 1 15,0-3 0-15,-7-3 0 16,0 3-1-16,-7 0 0 31,-10 3 0-31,-4 3 0 16,0 7-1-16,-8-1 1 0,1 4-1 16,-3 0 1-16,-1 3-3 15,7 0 1-15,4 3-6 16,4 0 0-16,6 3-6 15,8 0 1-15,10 0-6 16,7 3 0-16</inkml:trace>
  <inkml:trace contextRef="#ctx0" brushRef="#br0" timeOffset="16769.339">9850 8005 65 0,'-25'-3'32'0,"25"16"-47"15,0-13 63-15,0 3-48 16,3 3 0-16,-3-3 0 16,0 4 0-16,0-1-1 15,4-3 0-15,-4 0-5 16,0 0 0-16,11-12-10 0,6-10 0 16</inkml:trace>
  <inkml:trace contextRef="#ctx0" brushRef="#br0" timeOffset="17595.5227">10675 7500 37 0,'-32'0'18'0,"-14"54"-19"16,32-45 20-16,0 4-17 16,-3 2 1-16,-8-2 2 15,0 3 1-15,4-4-6 16,3 1 0-16,1-1 4 15,3-2 1-15,3-1-2 16,4 0 1-16,0-2-2 16,7 2 0-16,11-3-1 15,-4 7 0-15,0-4 0 16,3-2 0-16,1 5-1 0,3 1 0 16,0 2 0-16,4 4 1 15,3 0-1-15,0 3 1 16,0 0-1-16,0 0 1 15,1 9-1-15,-5-3 1 16,-3 4 0-16,0-7 0 16,-3-3 0-16,-4 3 0 15,0-6 0-15,-7-4 0 16,0 1 0-16,-3-3 1 16,-5-4-1-16,-2-3 1 0,-1-3-1 15,-3-3 1 1,-3 0 0-16,-1-6 1 0,4 0-1 15,0 0 1-15,3-1-1 16,4 1 1-16,4-6-1 16,-1-4 0-16,8-3-2 15,3-6 1-15,3 3-1 16,4-3 0-16,0-3-1 16,1 0 1-16,-1-1-1 15,0 4 1-15,-4 6 0 16,1 1 0-16,-1-1 0 15,1 3 0-15,-4 0 0 16,4 4 0-16,-1-1-1 16,1 4 1-16,-1-7 0 15,-2 7 0-15,-1-1-1 16,-7 4 1-16,3 0-1 0,-3-4 0 16,0 1-2-1,-3-3 1-15,-4-1-2 0,3 0 0 16,-3 4-3-16,3-4 0 15,1 7-10-15,3 0 0 16,7 3 1-16,7-3 0 16</inkml:trace>
  <inkml:trace contextRef="#ctx0" brushRef="#br0" timeOffset="18073.6921">11232 7560 60 0,'-17'-19'30'0,"20"25"-47"16,1-6 64-16,-1 4-46 15,1-1 1-15,3 0 0 16,0 0 1-16,4 0-3 16,3-3 0-16,10-6 1 15,1 0 1-15,-4-1-1 16,4-2 1-16,0 3-2 16,3-4 1-16,-14 7-1 0,4 3 1 15,-8 10 0-15,1 2 1 16,-4 10 0-16,0 16 0 15,-7-1 0-15,3 4 1 16,-6 6-1-16,3 0 0 16,-4-3-1-16,1 3 0 15,3 3-1-15,0-6 1 16,3-3-1-16,-3-7 1 16,0 1-2-16,4-10 1 15,-4-3-5-15,-4 3 1 0,4-3-9 16,0 0 1-16,-3-3-8 15,-4-13 1-15</inkml:trace>
  <inkml:trace contextRef="#ctx0" brushRef="#br0" timeOffset="18315.6243">11240 7918 58 0,'-4'-7'29'0,"29"14"-31"16,-18-7 51-16,3 0-48 15,4 0 1-15,8 0 0 16,2 0 0-16,5 3-3 16,2-3 1-16,5 6-3 0,-5-6 1 15,1 0-6-15,3 0 1 16,4 0-11-16,3-3 1 15</inkml:trace>
  <inkml:trace contextRef="#ctx0" brushRef="#br0" timeOffset="19034.3148">12587 7491 56 0,'-32'-9'28'0,"15"31"-34"0,10-26 47 0,-7 4-37 15,-8 4 0-15,1-4 3 16,-3-4 0-16,-1 1-9 16,-7 3 1-1,-7 7 5 1,0-1 0-16,4 0-2 16,7-3 1-16,0 7-3 15,3-1 1-15,-3 4-1 0,7-4 0 16,0 4 0-16,-1-1 0 15,8 1 0-15,-3 2 1 16,2 1-1-16,5 3 1 16,3-3 0-16,0-1 0 15,3 4 0-15,1-3 0 16,3-4-1-16,0 4 1 16,0-7 0-16,7-2 0 15,-4-1-1-15,1 0 1 16,10-3-1-16,0-6 0 15,4 3 0-15,-1-3 0 0,5 3-1 16,-1 0 1-16,0 0-1 16,-4 0 1-16,1 0-1 15,0 0 1-15,-1 3-1 16,1 3 1-16,-4 7 0 16,0 3 0-16,-7 2 0 15,-3 4 0-15,-4-3 1 16,-7 0 1-16,-4 6-1 15,-3 3 1-15,-4-3-1 16,-3 4 1-16,4-4 0 16,-1 0 0-16,0-6-1 15,4-4 0-15,0-5-5 16,4-1 1-16,-1 1-10 16,7-7 1-16,8-3-10 15,7 0 0-15</inkml:trace>
  <inkml:trace contextRef="#ctx0" brushRef="#br0" timeOffset="20114.9565">13035 8410 40 0,'-3'6'20'0,"3"0"-6"0,0-6 23 0,0 0-32 16,-7 0 0-16,-4-3 5 15,-3 0 0-15,0 0-11 16,0 0 0-16,-4 0 8 16,0 0 1-16,-10 3-2 15,3 0 0-15,-3 0-1 16,0 0 0-16,0 0-2 16,0 0 1-16,3 0-1 15,0 0 1-15,-3 0-1 16,-4-4 0-16,-3 4-2 15,0-3 1-15,-1 0-1 0,1 3 0 16,3 0-1-16,1-3 1 16,-1 3-1-16,-7 0 1 15,4 0-2-15,-1 0 1 16,1 3 0-16,0 0 0 16,-4 0 0-16,4 1 0 15,-4-1 0-15,4 0 0 16,-4 0 0-16,0 0 1 15,4-3-1-15,0 0 0 16,-4 0 0-16,4 3 0 0,-4 0 0 16,-4 1 0-16,5-1 0 15,-1-3 0-15,0 3 0 16,0 0 0-16,-3 0 0 16,-4 0 0-16,-3 0 0 15,-1 0 0-15,1 1 0 16,-4-1 0-16,0-3 0 15,0 3 0-15,7-3 0 16,-3 0 0-16,-1 3 0 16,-3-3 0-16,-3 3 0 15,3 0 0-15,-3 0 0 16,3 1 0-16,0-1 0 16,-4 0 0-16,8 0-1 15,3-3 1-15,-3 6 0 16,-4-6 0-16,0 3 0 15,0 0 1-15,-3-3-1 16,10 0 0-16,0 0 0 0,0 0 0 16,4 4 0-16,-1-4 0 15,5 3 0-15,-1 3 0 16,3 0 0-16,1 1 0 16,-4-1-1-16,-3-3 1 15,-4 0 0-15,0 3 0 16,0-2-1-16,-3-1 1 15,0 0 0-15,-4 6 0 0,3-6 0 16,1 0 1-16,-7 7-1 16,-4-4 0-16,3-3 0 15,-3 0 0-15,0 4 0 16,0-4 0-16,0 0 0 16,4 0 0-16,6 0 0 15,8 4 0-15,0-4 0 16,6 0 0-16,5-3-2 15,6 3 0-15,7-3-6 16,8 0 0-16,6 3-12 16,11-6 1-16,7 6-6 15,4-3 1-15</inkml:trace>
  <inkml:trace contextRef="#ctx0" brushRef="#br0" timeOffset="21030.4685">10661 8924 42 0,'-4'-3'21'0,"8"-6"-9"0,-4 9 21 0,0 0-29 15,0-7 1-15,0 1 4 16,0 6 1-16,0-6-11 16,0-1 0-16,0 7 7 15,0 0 0-15,0 0-2 16,0 4 1-16,3 8-3 15,1 7 0-15,3 9-2 16,-3 10 0-16,3 9 0 16,0 6 1-16,3 0-1 15,-3 7 0-15,4-4 0 16,-4-15 1-16,0 19 0 16,0-7 1-16,-3 0-1 15,-4-2 1-15,0-4 0 16,0-7 1-16,0-8-1 15,-4-7 0-15,4 0 0 16,-3-6 1-16,3-7 0 16,0-5 0-16,-4 2-1 0,4-9 0 15,0 0-1-15,0-6 0 16,0-4-7-16,0-2 1 16,-3-7-19-16,-5 3 0 15</inkml:trace>
  <inkml:trace contextRef="#ctx0" brushRef="#br0" timeOffset="29039.5047">13843 8197 83 0,'-28'-4'41'0,"21"4"-47"16,7 0 78-16,0 0-67 15,0 0 1-15,0 0 1 16,0 0 1-16,3 4-11 16,4-1 1-16,4 0 6 15,7 0 1-15,10-6-4 16,4 3 1-16,3 0-2 15,7 0 1-15,4-3-1 16,3 0 0-16,-3 3-1 16,-7-4 1-16,-4 4-2 15,-3 0 1-15,-4 4-4 16,1-4 0-16,-5 0-6 16,-3 0 1-16,1 0-11 15,-5 0 1-15,1-4-6 0,-4 1 0 16</inkml:trace>
  <inkml:trace contextRef="#ctx0" brushRef="#br0" timeOffset="29476.488">13974 8642 68 0,'-8'-13'34'0,"8"10"-40"16,0 3 61-16,4 0-49 15,0 0 0-15,3 3 1 16,3-3 1-16,1 7-10 16,3-7 0-16,14-7 6 15,7 4 1-15,8-3-4 16,3-3 1-16,-1-1-2 0,5-12 1 15,-1 3-6-15,-3 4 1 16,-4 5-11-16,-3-2 1 16,-4-1-10-16,-10 4 1 15</inkml:trace>
  <inkml:trace contextRef="#ctx0" brushRef="#br0" timeOffset="30854.5687">15455 7337 54 0,'-21'0'27'0,"3"4"-27"0,15-4 40 15,-4 3-37-15,0 3 0 16,0 0 3-16,-7 7 0 16,3 9-7-16,0 3 1 15,-6 12 5-15,-1-2 0 16,4 6-1-16,0 6 1 16,7-10-2-16,3-2 0 15,11-4-1-15,4-3 0 16,3-3-1-16,7-3 0 15,0-12-1-15,4-10 1 0,3-6-1 16,8-10 1-16,-8-19 0 16,-3-5 0-16,-8-7 0 15,-6-4 0-15,-11 1 1 16,-7 3 1-16,-4 3 0 16,-3 13 1-16,0 6-2 15,-4 9 1-15,1 4-1 16,-1 9 0-16,-3 6-5 15,3 3 1-15,4 3-6 16,7 10 0-16,7-3-7 16,7 0 0-16,7 2-9 15,7-11 0-15</inkml:trace>
  <inkml:trace contextRef="#ctx0" brushRef="#br0" timeOffset="31305.0097">15956 7764 79 0,'-28'9'39'0,"7"-2"-44"16,17-7 71-16,1 3-63 15,-1 3 1-15,-3 0-1 16,4 4 0-16,-1-1-7 16,4 0 1-16,4 1-4 15,3-4 1-15,3-3-16 16,8-6 1-16,7-3-3 0,-15-13 1 15</inkml:trace>
  <inkml:trace contextRef="#ctx0" brushRef="#br0" timeOffset="32025.9219">16806 7096 60 0,'-3'-3'30'0,"3"9"-28"15,0-6 58-15,-4-3-59 16,1 6 1-16,-4-6 0 16,-4 6 1-16,-7 0-4 15,4 0 1-15,-14 13 1 16,0 3 1-16,3 0-2 16,4-4 1-16,3 1-1 15,4 0 1-15,7-1-1 16,4-2 1-16,6-1-1 15,8 1 0-15,3 0 0 16,7-1 1-16,4 1-1 0,0 2 0 16,-1 4 0-16,1 6 1 15,0 0-1-15,-1 7 0 16,-3 5 0-16,1 1 0 16,-5 3 0-16,-6-4 1 15,-4-2-1-15,0-1 1 16,0-5 0-16,-7-8 0 15,4-2 0-15,-12-6 1 0,1-4 0 16,-3 1 1 0,-4-1 0-16,0-9 0 0,3-16-1 15,0 1 1-15,4-7-2 16,7-6 1-16,7-13-1 16,8-13 0-16,9 1-2 15,1 0 1-15,0 0 0 16,3 12 0-16,-7-3-1 15,-7 3 1-15,-3-3-1 16,-8 3 1-16,-10 4-1 16,-14 9 0-16,-7 2-1 15,-4 14 1-15,4 6-5 16,0 9 0-16,3 6-9 16,7 13 0-16,11 0-8 15,0-3 0-15</inkml:trace>
  <inkml:trace contextRef="#ctx0" brushRef="#br0" timeOffset="32445.5555">17353 7124 77 0,'-10'0'38'0,"34"0"-42"0,-17 0 70 0,7-3-66 15,4-3 1-15,3-4 1 16,7 1 1-16,1-4-4 16,-1 1 1-16,0 2 1 15,-3 1 1-15,0 3-2 16,-1 3 1-16,1 6-1 15,-4 12 1-15,0 14 0 16,-3 2 0-16,0 16-1 16,-4 6 1-16,-4 10 0 15,-3 3 0-15,0 0-1 16,0 6 1-16,-3-13-1 16,-1-11 1-16,-3-8-2 15,0-5 0-15,0-4-5 16,4-6 1-16,-4-3-11 15,0-6 1-15,3-10-10 16,-3-6 1-16</inkml:trace>
  <inkml:trace contextRef="#ctx0" brushRef="#br0" timeOffset="32670.4257">17582 7504 80 0,'8'-4'40'0,"9"11"-48"0,-10-10 72 16,7-1-64-16,7-2 0 15,8 0 0-15,10-7 0 0,-1 1-2 16,8-7 1-16,7 3-6 16,4 4 1-16,3 2-9 15,-8 1 0-15,5 0-7 16,-8-4 0-16</inkml:trace>
  <inkml:trace contextRef="#ctx0" brushRef="#br0" timeOffset="33180.742">18750 7043 72 0,'-25'-10'36'0,"-13"23"-39"16,27-7 69-16,-7-3-64 15,-6 7 0-15,-8 5 2 16,4-2 1-16,-4-4-6 16,4 7 1-16,0-4 3 0,3 7 0 15,0-9-1-15,-3-1 0 16,7 4-1-16,3-4 0 15,4 4-1-15,3-1 1 16,4-3-1-16,0 1 0 16,4-1-1-16,3-2 1 15,3-1-1-15,8 0 0 16,31 0 0 0,15 4 0-16,-4 2 0 15,-8 1 1-15,-2 3-1 16,-8 2 1-16,-7 7 0 15,-7 4 0-15,-6 5 1 16,-8 10 1-16,-14-3 0 16,-8 0 0-16,-6-1 0 15,-10-5 0-15,-1-4-1 16,0-3 1-16,0-2-3 16,4-5 1-16,3 1-7 15,4-6 1-15,-3-3-11 16,9-4 1-16,8 0-10 15,0-2 1-15</inkml:trace>
  <inkml:trace contextRef="#ctx0" brushRef="#br0" timeOffset="33780.212">19029 8190 87 0,'-50'7'43'0,"19"-4"-46"0,13-6 81 0,-7 6-75 16,-3 0 0-16,-7-3 1 15,-7 3 1-15,-11-6-6 16,-11 3 0-16,-10 0 5 15,-11 0 1-15,-10-3-2 16,-7 9 1-16,0-9-1 16,-1 6 0-16,1-3-1 15,0-3 1-15,-1-3-2 16,-3-1 1-16,1 4-1 16,-1-3 0-16,3 3-1 15,1-3 1-15,-7-1-1 16,3 4 0-16,0 3 0 15,0 0 0-15,8 6 0 16,-1-6 0-16,4 7-1 16,3-4 1-16,0 0 0 0,7 0 0 15,8 0 0 1,3-3 0-16,0 0-1 0,3 0 1 16,4-3 0-16,0 0 0 15,4 3 0-15,-1 0 0 16,1 0 0-16,6 3 0 15,8 3-1-15,3 1 1 16,3-4-2-16,8 0 1 16,-4 3-1-16,8 0 0 15,2 4-4-15,5-4 1 16,6-3-6-16,0-3 1 0,11 6-13 16,4 7 1-16,6 0-7 15,-3-4 1-15</inkml:trace>
  <inkml:trace contextRef="#ctx0" brushRef="#br0" timeOffset="34560.4943">15459 8654 40 0,'-7'-3'20'0,"7"-3"-2"15,0 6 22-15,0 0-33 16,0 0 0-16,-4 6 4 15,4 1 0-15,0 2-14 16,0 4 1-16,0 2 10 16,0 7 1-16,0 0-4 15,0 6 1-15,0-3-1 16,0 4 0-16,0 8-2 16,-3 4 1-16,-1 6-1 15,1 3 0-15,-1 4-1 0,1-1 0 16,-1-3-1-16,-3-3 1 15,7 0-1-15,-4-12 1 16,4-4-1-16,0-6 0 16,0 0-1-16,0-6 1 15,0-3-1-15,-3-4 1 16,3-2-2-16,0-4 1 16,0-3-2-16,0 0 0 0,0-3-6 15,0 0 1-15,7-9-12 16,11-4 0-16,3-9-7 15,0 3 0-15</inkml:trace>
  <inkml:trace contextRef="#ctx0" brushRef="#br0" timeOffset="34966.1785">16090 9282 80 0,'-7'-10'40'0,"4"10"-39"0,3 0 74 15,-4 3-71-15,-3 0 1 16,0 4 1-16,0-4 0 16,0 3-9-16,0 0 1 15,0 1 5-15,0-7 1 16,3 0-5-16,1 3 0 0,3-3-5 15,0 0 0-15,7-3-15 16,0-4 1-16,3 1-8 16,-3 0 1-16</inkml:trace>
  <inkml:trace contextRef="#ctx0" brushRef="#br0" timeOffset="40604.1675">15984 7877 26 0,'-7'0'13'0,"4"6"-3"15,3-6 13-15,0 0-19 16,0 0 1-16,0 0 4 15,0 0 0-15,0 0-10 0,0 0 1 16,0 0 7-16,0 0 0 16,0 0-2-16,0 3 1 15,0-3-1-15,0 3 0 16,3 0-2-16,-3 4 1 16,4-1-1-16,-4-3 0 15,0 0 0-15,3 0 0 16,-3 1-1-16,4 2 1 15,-4-3-2-15,3 0 1 16,-3-3-1-16,4 6 1 0,-1-6-1 16,5 0 0-16,-1 3-1 15,0 4 1-15,0-1-1 16,0 0 1-16,0-3-1 16,0 4 0-16,3 2 0 15,1 0 1-15,0 1-1 16,-1 2 0-16,1 1 0 15,3 0 0-15,0 2 0 16,0 1 1-16,0 0-1 16,0-1 0-16,0 1 0 15,1 6 0-15,2 0 0 16,-3 3 0-16,7 0 0 16,1-3 0-16,2-6 0 15,-2-1 0-15,-1 4 0 16,0 0 1-16,0-3-1 15,0-1 1-15,-3 4-1 16,3-3 1-16,-7-1 0 0,0-2 0 16,4 0-1-16,-1-1 1 15,1 1-1-15,0-1 0 16,3-2-1-16,0-1 1 16,0 4 0-16,4-4 0 15,0 3 0-15,-1-2 0 16,-2 2 0-16,2-5 0 15,1 5 0-15,3-2 1 16,0-4-1-16,4 3 1 16,0-6-1-16,3 4 1 15,-3-7-1-15,-4-7 1 16,-3 4-1-16,-1-3 1 0,1-6-1 16,0 2 1-16,0 1 0 15,-1 2 0-15,1-2-1 16,0 0 0-16,-1-1 0 15,1 1 0-15,-4-4 1 16,0 1 0-16,-3-1-1 16,0 1 1-16,-1-4 0 15,1 0 0-15,0 1 0 16,-1 2 0-16,1-3 0 16,-1 1 0-16,-2-10-1 15,-1 6 1-15,3-3-1 16,-6-3 1-16,0 0-1 15,-1-4 1-15,4 8-1 16,-3-8 1-16,-1 1-1 16,4 0 0-16,-3 0 0 15,0-4 0-15,-1 4 0 0,1 3 0 16,-4 0 0-16,-4 0 0 16,4 3 0-16,-3 3 0 15,0 3 0-15,-1 4 0 16,-3 2-1-16,0 4 1 15,4 0 0-15,-4 6 0 16,0 0-1-16,0 0 1 16,3 3 0-16,1 0 0 15,-1 0 0-15,1 0 0 0,-1 4-1 16,-3-4 1-16,0 0 0 16,4 3 0-16,-4 4 0 15,0-1 0-15,0 0-1 16,3 1 1-16,1 2 0 15,-1 4 0-15,1 6-1 16,-1 3 1-16,1-3 0 16,-1 0 0-16,4 6 0 15,-3-3 0-15,3 0 0 16,-3 0 1-16,-1 1-1 16,1-1 0-16,3-7 0 15,-4 4 0-15,4-3 0 16,0-3 0-16,0 3 0 15,4 0 0-15,0-1 0 16,3 1 0-16,0 3 0 16,0-3 0-16,0 0 0 0,0-4 0 15,0-2 0-15,0 0 0 16,-3-1 0-16,0 1 1 16,-1-4-1-16,1 0 0 15,-1-5 0-15,1-1 0 16,3 0 0-16,-3-3 0 15,3 3 0-15,3-3 1 16,-3 0-1-16,-3-3 0 16,0-3 0-16,3-1 1 15,-4-2-1-15,1-4 0 16,3 1 0-16,0-4 1 0,-3 0-1 16,3-2 0-16,0 2 0 15,0-3 1-15,-3-3-1 16,-1 3 0-16,1-6-1 15,-4 0 1-15,3 0 0 16,-3 0 1-16,0 3-1 16,1-6 0-16,-1-4 0 15,0 1 0-15,-4 3 0 16,1 3 0 0,-1-3 0-1,1 6 0-15,-4 3 0 16,3 6 0-16,-3 4 0 15,0-1 0-15,0 4-1 16,0 6 1-16,0 0-1 16,0 0 1-16,4 0 0 15,-4 0 0-15,3 3-1 0,1 7 1 16,-1-1 0-16,1 4 0 16,-1 9 0-16,1-4 0 15,0 4-1-15,3 7 1 16,0-4 0-16,0 3 0 15,0-6 0-15,0 6 0 16,0 0 0-16,0-3 0 16,0-3 0-16,0-3 0 15,4 3-1-15,-1-3 1 16,1 0 0-16,-1 3 0 0,1-7 0 16,0 1 0-16,-1 0 0 15,1-4 0-15,3 1 0 16,-4-4 1-16,1 1-1 15,3-4 0-15,4 0 0 16,-4 0 0-16,7-2 0 16,0-4 1-16,0 0-1 15,0-4 0-15,4-2 0 16,-4 0 1-16,1 0-1 16,-5-4 1-16,1 1-1 15,-1-4 1-15,1 1-1 16,0-1 0-16,-1 4 0 15,1-1 1-15,3 4-1 16,-3-10 0-16,3 4 0 16,0-4 0-16,0 1 0 15,0-4 0-15,-3-3 0 0,0 3 0 16,-1-6 0 0,1 0 1-16,0 0-1 0,-1 0 0 15,-3-4 0-15,1 4 0 16,-1-3 0-16,0 0 1 15,3 3-1-15,1 0 0 16,-4 0 0-16,0 3 1 16,0 3-1-16,-3 0 0 15,3 0 0-15,-3 4 0 16,-1 2 0-16,-3 0 1 0,-3 1-1 16,6 2 0-16,-3 4 0 15,-7 0 0-15,0 3 0 16,0-3 0-16,-3 2 0 15,-1-2 0-15,-3 0 0 16,0 3 1-16,-3 3-1 16,-4 0 0-16,-4 0 0 15,0 3 1-15,1-3-1 16,-1 3 0-16,0 0-1 16,1 3 1-16,-1 1 0 15,0-1 0-15,1 3 0 16,3 1 0-16,-4-1 0 15,4 1 0-15,0-1 0 16,0 0 0-16,3 1 0 16,1-4 0-16,-1 0 0 15,4-3 0-15,0 1 0 16,3-1 0-16,1-3 0 0,-1 0 0 16,4 0-1-16,0 0 1 15,7-3 0-15,4-4 0 16,0 1 0-16,3 0 0 15,0-4 0-15,3 1 0 16,1 0 0-16,7-4 0 16,-1 4 0-16,5-1 0 15,2 1-1-15,1-1 1 16,3-5 0-16,-3-1 0 16,-4-3 0-16,-3 7 0 0,-4-4 0 15,-3 7 0 1,0-4 0-16,-4 4 0 0,0 2 0 15,-4 1 0-15,-3 0 0 16,0 0 1-16,0 6-2 16,-7 0 1-16,8 0 0 15,-8 0 0-15,3 3 0 16,1 3 0-16,-1 0 0 16,1 7 1-16,-1 2-1 15,1-2 0-15,-1 6 0 16,1 6 0-16,3 0 0 15,0 3 0-15,0-3 0 16,0 0 0-16,4 0 0 16,-1-3 0-16,1 7 0 15,-4-7 1-15,0 0-1 16,0-10 0-16,0 4 0 0,-4-4 1 16,1-5-1-16,3 2 0 15,-7-3 0-15,0-3 1 16,0 7-1-16,0-7 0 15,4 0-3-15,-4-3 0 16,3 3-4-16,4-3 0 16,0-3-10-16,0-9 0 15,4-4-8-15,-8-3 0 16</inkml:trace>
  <inkml:trace contextRef="#ctx0" brushRef="#br0" timeOffset="41714.4832">19399 7403 31 0,'-7'0'15'0,"11"-9"-5"0,-4 9 11 16,0 0-18-16,0 0 1 16,0 0 3-16,0 0 0 15,0 0-9-15,0 0 1 16,0 0 6-16,0 0 0 16,0 0-2-16,0-6 1 15,-4 9-2-15,-3 3 0 16,0 7 0-16,0 5 0 0,0 4-1 15,0 3 0-15,3-6 0 16,4-3 0-16,4 0-1 16,3-4 1-16,4-6 0 15,-1 1 1-15,4-7-1 16,0-7 0-16,0-2 0 16,4-4 1-16,-7 1-1 15,-1-7 0-15,-3 3-1 16,-3-6 1-16,-4 4-1 15,-4 2 1-15,-3 7-1 16,-3-1 0-16,-1 7 0 16,-7 0 1-16,8 6 0 15,-1-3 0-15,4 3 0 16,0 3 1-16,4 1 0 16,-1-1 0-16,1 0 0 15,3-3 0-15,0 0 0 0,0-3 0 16,0 0-1-16,0 0 0 15,0 0-2-15,3-6 0 16,1-3-7-16,-1 3 1 16,4-1-13-16,4 7 1 15</inkml:trace>
  <inkml:trace contextRef="#ctx0" brushRef="#br0" timeOffset="42164.7074">20278 7924 64 0,'7'-10'32'0,"-4"14"-38"0,4-4 50 16,7 0-43-16,4 0 0 15,3 3 0-15,7 0 0 16,11 0-1-16,7-3 0 16,0 0 2-16,3-3 0 15,4-3-1-15,4-1 1 16,-4 1 0-16,-7-3 0 16,-4 2-4-16,-3 4 1 15,-4 0-7-15,-3 6 0 16,-1 0-11-16,-2 4 1 15</inkml:trace>
  <inkml:trace contextRef="#ctx0" brushRef="#br0" timeOffset="42434.4101">20440 8328 80 0,'0'3'40'0,"21"-3"-50"15,-10 0 73-15,3 0-62 16,7 0 0-16,4-3 1 16,3 0 0-16,14-3-3 15,8 3 1-15,6-4-1 0,4-2 1 16,7-3-7-16,7 2 0 15,7-2-16-15,0-1 1 16</inkml:trace>
  <inkml:trace contextRef="#ctx0" brushRef="#br0" timeOffset="43754.1383">21911 8121 44 0,'-11'-18'22'0,"19"27"-18"15,-8-9 22-15,7-6-20 16,0-1 0-16,0 4 5 16,0 0 0-16,7 3-13 15,-4 0 1-15,-3 0 9 16,4 3 1-16,0 0-3 15,3 1 0-15,0-1-1 16,7-3 0-16,4 3-2 16,3-3 0-16,4 0-1 0,-1 0 1 15,5-6-1 1,3-1 0-16,3 4-1 0,7-3 0 16,1 0 0-16,-1-1 1 15,7-2-2-15,4-4 1 16,0 7 0-16,0 0 0 15,7-4-1-15,8-2 1 16,-8-1-1-16,0 4 1 0,7-4-1 16,0 4 1-16,-4 0-1 15,1 5 1-15,6-2-1 16,-2 3 1-16,-8 0-1 16,-4 0 1-16,-3 0-1 15,0-1 0-15,0 1 0 16,-4 3 0-16,-3 0 0 15,-3 0 0-15,6-3 0 16,4 3 1-16,-7-3-1 16,-4 0 1-16,1 0 0 15,-1 0 1-15,1 0-1 16,-12-1 1-16,15 1-1 16,-3 0 1-16,3 0-1 15,3 0 1-15,-3 3-1 16,-4-3 1-16,-6 0-2 15,-4-1 1-15,-8 1-1 16,1 0 1-16,0 3-1 0,-4-3 0 16,4 3 0-16,0 0 0 15,-1 0 0-15,1 0 1 16,0 0-1-16,3 0 1 16,-7 0-1-16,0 0 0 15,4 0 0-15,-7 0 0 16,0 0 0-16,-1-3 1 15,-3 0-1-15,4-4 0 16,-11 4 0-16,0 0 1 16,1 0-1-16,-5 0 0 15,1 3-4-15,-8-3 0 0,-3 3-9 16,-3-6 0-16,-4 2-14 16,-11-2 0-16</inkml:trace>
  <inkml:trace contextRef="#ctx0" brushRef="#br0" timeOffset="44775.0986">22991 6801 42 0,'-8'-19'21'0,"-9"10"-13"0,17 6 16 0,-4 0-21 16,-3 0 1-16,-7 3 2 16,0 0 0-16,-4 0-7 15,1 3 0-15,-4 3 5 16,-4 0 1-16,-3 0-2 15,-4 1 0-15,0 5-1 16,0 4 1-16,1 3-1 16,2 6 1-16,5-6-2 15,3 3 1-15,3 0-1 0,7-4 1 16,1 1-1-16,6-3 1 16,4 0-1-16,7 2 0 15,7 1 0-15,8 6 1 16,6 4-1-16,4-4 0 15,3 3-1-15,-3 3 1 16,-1 1-1-16,1 2 1 16,0-3-1-16,-4 7 1 15,0 0-1-15,-7-4 1 16,-6 4 0-16,-5-1 0 16,1-8 1-16,-11-1 0 0,-11-3 0 15,4-6 1-15,-7 0-1 16,0-7 1-16,-4-2-1 15,-3-7 0-15,-4-3 0 16,1-7 0-16,-1-2 0 16,4-7 0-16,3-6 0 15,8-6 0-15,3-3-1 16,10-1 0-16,4-5 0 16,7 2 0-16,4-2-1 15,3 8 0-15,7-5-1 16,4-7 1-16,0 4-1 15,0-1 0-15,3-9-1 16,-7-3 1-16,-3 6-1 16,-8 6 0-16,-3 4 0 15,-3 5 1-15,-4 8-2 0,-3 5 0 16,-1 3-5-16,-3 4 0 16,0 12-8-16,-7 3 0 15,4 7-6-15,3-4 0 16</inkml:trace>
  <inkml:trace contextRef="#ctx0" brushRef="#br0" timeOffset="45194.7202">23502 6754 69 0,'-7'-12'34'0,"21"12"-47"0,0 0 66 0,7-4-51 16,-3 1 0-16,3 0 0 15,0-3 0-15,4 0-3 16,0-1 0-16,-1 1 2 16,5 0 0-16,-5 0-1 15,-2 2 1-15,-5 1 0 16,1 3 0-16,-4 7 0 15,-3 5 1-15,-1 10-1 16,-3-6 1-16,-7 28-1 16,-3 15 0-16,-4 4-1 15,-4 0 1-15,-3 6-1 0,0 0 1 16,0 0-1-16,0 0 0 16,3 3 0-16,4-16 1 15,3-3-1-15,1-6 1 16,-1-9-3-16,4-10 0 15,0-6-7-15,4 0 0 16,-1-12-12-16,4-10 0 16</inkml:trace>
  <inkml:trace contextRef="#ctx0" brushRef="#br0" timeOffset="45495.1162">23495 7203 78 0,'-21'-10'39'0,"31"29"-49"16,-3-19 68-16,4 3-58 15,7-3 1-15,3 0 0 16,4-3 0-16,3 3-1 15,4 0 0-15,3-3-1 16,4 0 1-16,3-4-5 16,0 4 1-16,4-3-6 15,7-3 1-15,7 2-6 16,4 4 0-16,-8 0-5 16,0-9 0-16</inkml:trace>
  <inkml:trace contextRef="#ctx0" brushRef="#br0" timeOffset="46214.4897">24941 6673 65 0,'-10'0'32'0,"6"-4"-39"0,-3 1 64 0,-3 3-56 15,-4 0 0-15,-4 3 1 16,-3 1 0-16,0-1-3 16,-1 0 1-16,-2 0 2 15,-5 3 0-15,1 1-1 16,0-1 1-16,-7 0-2 15,7 0 1-15,-1 4 0 16,1-1 0-16,3 4-1 16,1-1 1-16,-1 1-1 0,0-1 1 15,4-2-1-15,-4 2 0 16,4 7 1-16,0 6 0 16,7-3-1-16,0-3 1 15,3-3-1-15,4 2 1 16,4-2-1-16,3-3 1 15,3 2 0-15,8-5 0 16,-1-4 0-16,5 0 0 16,-1 1-1-16,3-1 1 15,1-6 0-15,7-3 0 16,3 0-1-16,4-1 0 16,-1 1 0-16,5 6 0 0,-5-3 0 15,1 7 0-15,0-1-1 16,-4 7 1-16,-3-1 0 15,-4 4 0-15,-3 6 0 16,-8 0 1-16,-3 0 0 16,-7-4 1-16,-7 11 0 15,-3-4 1-15,-12 0 0 16,-2 3 1-16,-12-3-2 16,1 0 1-16,0-3-2 15,0 3 1-15,3-3-1 16,4 0 0-16,3-3-1 15,4-6 0-15,3-4-5 16,4-6 0-16,-4-6-16 16,15-10 1-16,-4-5-5 15,-4-11 0-15</inkml:trace>
  <inkml:trace contextRef="#ctx0" brushRef="#br0" timeOffset="48661.3624">19177 6638 67 0,'-14'13'33'0,"28"-10"-32"15,-10-6 33-15,3 6-31 16,0 0 1-16,-4-3 2 16,4 0 1-16,0 3-9 15,0 0 1-15,-3 0 5 16,-4 0 0-16,3 1-2 16,1-4 1-16,-4 3-2 15,0-3 1-15,0 0-1 0,0 0 1 16,0 0-1-16,0 0 1 15,0 0-1-15,0 0 1 16,0 0-1-16,0 0 0 16,0 0 0-16,0 0 0 15,0 0-1-15,3-7 1 16,-3 7-2-16,4-6 1 16,0 3-5-16,3 0 1 15,0-10-10-15,0 4 1 16,7 0-10-16,-4-1 1 15</inkml:trace>
  <inkml:trace contextRef="#ctx0" brushRef="#br0" timeOffset="54314.1706">16090 9319 19 0,'-7'10'9'0,"4"-23"-1"16,3 13 10-16,0 0-13 15,0 0 0-15,0 0 3 16,0 0 0-16,0 0-10 15,0 0 1-15,0 0 7 16,3-3 0-16,1 3-1 16,3 3 0-16,-7-3-1 0,3 0 0 15,-3 0-1-15,4 3 1 16,-1 0 0-16,-3-3 0 16,0 3-1-16,0 1 0 15,0-1-1-15,0 0 1 16,0 3-2-16,0-3 1 15,0 4-1-15,0 2 0 16,4-3-1-16,-1 1 0 16,-3-4 0-16,0 3 1 15,4 0 0-15,-4 0 0 16,0 1 0-16,0-1 1 0,0 0-1 16,0 1 1-16,0 2-1 15,0 0 1-15,0 4-1 16,0 3 0-16,3-1-1 15,1 1 1-15,-1 0-1 16,5 2 0-16,-1-2 0 16,0-3 1-16,0 2-1 15,0 7 1-15,0 7-1 16,3-1 0-16,-3 3 0 16,4-6 1-16,-4 3-1 15,7 4 1-15,-3-4-1 16,-1 6 0-16,4-12 0 15,4 0 1-15,0 0 0 16,-1-3 0-16,1-3 0 16,0-4 0-16,-1 1 0 0,1-4 1 15,-4 1-1-15,0-4 1 16,0 0-2-16,4 1 1 16,-4-4-1-16,-3 0 1 15,-1 0-1-15,1 0 0 16,-1-3 0-16,1 0 1 15,0 0-1-15,3 0 0 16,-4 0 0-16,1-3 1 16,-1 3-1-16,1 0 1 15,3-3-1-15,0 0 0 16,0 0 0-16,0-1 1 0,1 1-1 16,2 0 1-16,1 0-1 15,-4 0 1-15,4-7-1 16,-4-2 1-16,0 3-1 15,3-4 1-15,1-3-1 16,0 7 0-16,-1-7 0 16,-3 1 1-16,4 2-1 15,-4-3 0-15,0 1 0 16,-3-1 0-16,-1 0 0 16,1-3 1-16,0 1-1 15,-1-1 0-15,4 0 0 16,-7 0 0-16,0 4 0 15,1-4 1-15,-1 0-1 16,0 0 0-16,0 0 0 16,-4 0 0-16,1 1 0 15,-1-1 0-15,4 3 0 16,0-6 0-16,-3 3 0 0,3 4 1 16,-4-1-1-16,5 0 0 15,-5-2-1-15,1-1 1 16,-1-3 0-16,1 0 1 15,-1 3-2-15,1-3 1 16,-1 0 0-16,1 0 0 16,-1 3 0-16,-3-3 1 15,0 10-2-15,0-4 1 16,4 4 0-16,-4 2 0 16,0 4-1-16,0 3 1 15,0 3-1-15,0 0 1 0,3 3-1 16,1 0 1-16,-1 6-1 15,1 1 1 1,-1 9 0 0,1-1 0-16,0-2 0 15,-4 0 0-15,0 0 0 16,0 5 0-16,0-2 0 16,0-3 0-16,0 0 0 15,0-1 0-15,3 1 0 16,1 0 0-16,-1 3 0 15,1-4 0-15,-1 1 0 16,1 3 0-16,-1-4 0 16,1 1 0-16,3 0 0 0,0-1 0 15,0-2 0 1,0-4 0-16,0 1 0 0,0 2 0 16,0-2 0-16,0 2 0 15,4 4 0-15,-1 0 0 16,1-1 0-16,0-2 0 15,-1-1 0-15,4-2 0 16,0 2 0-16,-3-2 0 16,-1-4-1-16,1 0 1 15,3 4 0-15,-3-4 0 16,3 0 0-16,-4 0 0 0,1-2 0 16,3-1 0-16,0-3 0 15,0 0 1-15,-3 0-1 16,3 0 0-16,0 3 0 15,4-3 1-15,-4-6-1 16,0-1 0-16,0 1 0 16,0-3 1-16,-3-1-1 15,6-2 0-15,-2-1 0 16,-1-6 0-16,-4 4 0 16,1 2 0-16,-1 1 0 15,1-1 0-15,0 1 0 16,-1-1 0-16,-3 0 0 15,4-2 1-15,-1 2-1 16,1-2 0-16,0-1 0 16,-1-3 0-16,1 3 0 15,-1 1 0-15,1-1 0 16,-4 7 0-16,0-7 0 16,4 0 0-16,-4-3 1 0,0 1 0 15,0 2-1-15,0-3 1 16,0 3-1-16,0 1 0 15,0-1 0-15,0 0 0 16,-3 4-1-16,3-1 0 16,-4 1 1-16,1-1 0 15,-1 1 0-15,1-1 0 16,-1 4 0-16,1-4 0 16,-4 7 0-16,3-3 0 15,1 2 0-15,-1 1 0 0,-3 0 0 16,0-1 0-16,0 1 0 15,0 0 0-15,0 6 0 16,0 0 0-16,0 0 0 16,4-6 0-16,-4 6 0 15,0 0 0-15,0 0 0 16,0 0 0-16,0 0 0 16,0 0 0-16,0 3 0 15,3 0 0-15,-3 3 0 16,4 0 0-16,-4 4 0 15,4-4 0-15,-4 4 0 16,3 2 0-16,1 1-1 16,-1 2 1-16,1 4 0 15,-1 0 1-15,1 0-1 16,-1 0 0-16,4 2 0 0,-3-2 0 16,3 0 0-1,-4-3 0-15,1 3 0 0,-1-1 0 16,4-2-1-16,-3 0 1 15,3-1 0-15,0-2 0 16,0 0 0-16,4-1 0 16,-4 1 0-16,0-1 0 15,3 1 0-15,1-4 0 16,0 1 0-16,-4-1 0 16,3 0 0-16,1 1 0 15,-1 2 0-15,1-2 0 16,0 2 0-16,3-2 0 0,0 2 0 15,0-2 0-15,-3-1 0 16,-1-3 0-16,1 4 0 16,-4-1 0-16,3 1 0 15,-3-1 1-15,4 0-2 16,0-2 1-16,-1 2 0 16,1 0 0-16,-1-2 0 15,1-1 1-15,-1 0-1 16,-2-3 0-16,2 0 0 15,-3 1 1-15,0-4 0 16,4 3 0-16,-4-3-1 16,3 3 1-16,1-3-1 15,0 0 1-15,-1 0 0 16,1 0 0-16,-1 3-1 0,1-3 0 16,0 0 0-16,-1-3 0 15,1 0 0-15,-1 0 0 16,1 3 0-16,-1-4 0 15,1 4 0-15,0-3 0 16,3 0 0-16,-7 3 1 16,7-3-1-16,-4-3 0 15,1 3 0-15,3-4 0 16,0 4 0-16,-3 0 0 16,3-3 0-16,0 3 0 15,0-4 0-15,0 1 1 16,0-3-1-16,1-1 0 15,-1 1 1-15,0-4 0 0,-4 1-1 16,1 2 1-16,-4 1-1 16,0 3 1-16,4-4-1 15,-4 1 1-15,0 0-1 16,0-1 1-16,-4 1-1 16,1-1 0-16,3 1 0 15,0-4 1-15,0 4-1 16,0-4 0-16,0-2 0 15,-3 2 0-15,3 1 0 16,-4-1 0-16,4 4 0 16,-3-1 0-16,3 1 0 15,0 3 1-15,0-4-1 16,0 1 0-16,0-1 0 16,-3 1 0-16,3-4 0 15,0 1 0-15,-4-1 0 0,4 4 0 16,0-4 0-16,0 1 1 15,-3-1-1-15,-1 1 0 16,1-4 0-16,0 0 0 16,3 1 0-16,0-1 1 15,-4-3-2-15,4 4 1 16,-3 2 0-16,-1 1 0 16,1 2 0-16,3-2 0 15,-4 2 0-15,4-6 0 16,-3 7 0-16,-1-7 0 0,1 4 0 15,0-1 0-15,-1 4 0 16,4 3 0-16,-3-1 0 16,-1 1 0-16,1 0 0 15,-1 0 0-15,1-1 0 16,-4 7 0-16,3-6 0 16,-3 0 1-16,0-1-1 15,0 7 0-15,0 0 0 16,0 0 0-16,0-3 0 15,0 3 0-15,0-3 0 16,0 3 0-16,0-3 0 16,0 0 0-16,-3 3 0 15,-1 0 0-15,1 3 0 16,-1 0 0-16,-3 3 0 16,-3 1 0-16,-1-4 0 15,-3 6 0-15,0 4 0 0,0-1 0 16,0 1 0-16,-1-1 0 15,1-2 0-15,0 2 0 16,0 4 0-16,0-3 1 16,3 2-1-16,1 1 0 15,-1 0 0-15,4-4 0 16,0-2-1-16,0 2 1 16,0 1 0-16,3-4 0 15,1-3 0-15,-1 1 0 16,1-4 0-16,3-3 0 15,0 3 0-15,0 0 0 16,0 0 0-16,0 0 0 0,0-3 0 16,0 0 0-16,3-3-1 15,1 0 1-15,3-6 0 16,0-4 0-16,4 4 0 16,-1-10 0-16,4 0 0 15,0-3 0-15,4 3 0 16,0-3 0-16,-1 7 0 15,1-1 0-15,0 0 0 16,-1 1 0-16,1-1 0 16,-4 3 0-16,7 1-1 15,-7 2 1-15,0 1 0 16,1 0 0-16,2-1 0 16,-3 4 0-16,0 0 0 15,0-1 0-15,-3 4 0 16,0 0 0-16,-1 3 0 15,-3 0 1-15,0 3-1 0,0 0 0 16,-3 7 0-16,-1-1 0 16,5 1 0-16,-1 2 0 15,0 1 0-15,0-1 0 16,0 10 0-16,0-3 1 16,0 0-1-16,0 3 0 15,-4-3 0-15,4-1 0 16,1 1 0-16,-5 0 0 15,1-3 0-15,-1 3 1 0,1-1-1 16,-1-2 0-16,4 0 0 16,-3-4 1-16,-1-2-1 15,1 2 0-15,-4 1 0 16,3-4 0-16,-3-3 0 16,4 4 1-16,-4-7-1 15,3 0 0-15,-3 3 0 16,0 1 1-16,0-4-1 15,0-3 1-15,0 0-1 16,0 3 0-16,0 0 0 16,0-3 0-16,0 0 0 15,0 0 0-15,0 0 0 16,0 0 0-16,0 0 0 16,0 0 0-16,4-6 0 15,-4 6 0-15,3-6-1 16,-3 6 1-16,4-7-5 0,0-2 0 15,-1-1-14-15,1 4 1 16,-19 0-8-16,-13 0 1 16</inkml:trace>
  <inkml:trace contextRef="#ctx0" brushRef="#br0" timeOffset="57569.0942">16574 8758 23 0,'-4'-13'11'0,"4"10"0"16,0-3 1-16,4 0-7 16,-4-4 0-16,0 1 4 15,0-4 1-15,0 1-11 16,0 2 0-16,0 1 8 16,0 3 1-16,-4-1-3 15,0 7 1-15,1 4-2 16,-1 2 0-16,1 3-2 15,-4 4 0-15,0 2-1 16,0 4 1-16,-4-3 0 16,-3 0 0-16,3-7 0 15,1 4 0-15,3-4 0 16,0 7 0-16,0-4-1 0,0 1 1 16,3 2-2-16,-3 1 1 15,4 3-1-15,-5 0 0 16,1 0 0-16,4 3 0 15,-4-4 1-15,3 1 0 16,1-6 1-16,6 2 0 16,-6-2-1-16,6 3 1 15,1 2-1-15,6-2 0 16,-3 3 0-16,4-3 0 16,0 6-1-16,-1-4 0 0,-3 1 1 15,0-3 0-15,0-7 0 16,0 4 0-16,-3-4 1 15,-1 1 0-15,1-4 0 16,0 0 0-16,-1 4 0 16,-3-10 1-16,0 0-2 15,0 0 1-15,0 0 0 16,4-13 0-16,-1 7 0 16,1-4 0-16,-1 4-1 15,1-3 0-15,-4-1 0 16,3-2 0-16,1-4 0 15,-1 0 0-15,1 4-1 16,-1-4 0-16,1 0 0 16,-1 4 1-16,1-4-1 15,-1 4 0-15,1-1-1 16,3-3 1-16,-3 4 0 0,3-4 1 16,-4 1-1-16,1-1 0 15,-1 3 0-15,1 1 0 16,-1-4 0-16,-3 4 1 15,0 5-1-15,0 1 0 16,0 0 0-16,0-1 0 16,0 4 0-16,0 0 0 15,-3-6 0-15,-1 6 0 16,1 0 0-16,-4-7 0 0,3 4 0 16,-3 6 0-1,0-3 0-15,0 0 0 0,0-1-2 16,0 4 1-16,0 0-4 15,0-3 0-15,0 0-11 16,3 0 0-16,11-6-8 16,-17-10 1-16</inkml:trace>
  <inkml:trace contextRef="#ctx0" brushRef="#br0" timeOffset="58575.1015">17508 8717 36 0,'-10'-3'18'0,"3"9"-9"16,7-6 18-16,-4 0-26 16,1 0 1-16,-4 0 2 15,0 3 1-15,0 4-5 16,-1-1 0-16,1-3 4 0,-7 0 0 16,-3 7-1-1,3-4 1-15,-1 6-2 0,1-2 1 16,4 6-1-16,-4-1 0 15,0 1 0-15,3-4 0 16,0 4-1-16,1 3 1 16,3 0 0-16,3 0 0 15,1 6 0-15,3-3 0 16,0-4 0-16,3-2 0 16,1 0 0-16,-1 6 0 15,4-3-1-15,-3-1 0 16,-1 1 0-16,1-6 1 0,-1-1-1 15,1-2 1-15,3-1-1 16,0-3 0-16,0 1 0 16,0-1 0-16,7-6 0 15,0 6 0-15,0-6-1 16,1 0 1-16,2-3 0 16,4-3 0-16,-3 3 0 15,3-10 0-15,-3 7-1 16,-1-7 1-16,-2 4-1 15,-5-4 1-15,1-2-1 16,-1-1 1-16,-3 0 0 16,0-3 0-16,-3 1 0 15,0-1 1-15,-4 0-2 16,0 0 1-16,-4 4 0 0,0-4 0 16,-3 3 0-16,0 0 0 15,-3-2-1-15,-1 2 0 16,-3 3-2-16,0 7 1 15,3 0-5-15,1-1 1 16,-1 1-7-16,4 9 0 16,0 4-11-16,7-7 1 15</inkml:trace>
  <inkml:trace contextRef="#ctx0" brushRef="#br0" timeOffset="59279.7576">18366 8767 27 0,'-4'-9'13'0,"11"15"1"16,-7-6 6-16,4 0-17 15,-4 0 0-15,3-3 5 16,-3 3 1-16,0 0-10 0,0 0 1 15,-3 3 7-15,-4 7 1 16,0-7-2-16,-4 3 0 16,0 3-1-16,-3 7 0 15,0-3-2-15,0-1 1 16,0 4-2-16,0 0 1 16,0 2-1-16,0 4 0 15,3 0-1-15,0 3 1 0,4-6-2 16,0 3 1-16,4 3-1 15,3 0 1-15,3 0-1 16,4 0 1-16,4-3-1 16,0-3 1-16,3-3 0 15,0-4 0-15,3-5 0 16,5-4 0-16,-1-6 0 16,3-7 0-16,1 1 0 15,3-7 0-15,1 1-1 16,2-1 1-16,-6 0 0 15,0-3 0-15,-11 1-1 16,-4-4 1-16,-3 0 0 16,-10-3 0-16,-8 6-1 15,-3-3 1-15,0-3-1 16,-3 6 1-16,-1 0-1 16,4 3 0-16,-4 1-2 15,8 5 0-15,-1 4-9 16,4 3 0-16,3 0-11 0,-3 0 1 15</inkml:trace>
  <inkml:trace contextRef="#ctx0" brushRef="#br0" timeOffset="61006.3092">22373 8501 60 0,'-21'6'30'0,"-4"3"-27"15,22-2 31-15,3 5-30 0,-4 4 0 32,4 9 4-32,0-3 1 15,0 3-10-15,0 3 0 16,0 1 6-16,0 11 1 16,0-2-3-16,0 6 1 15,-3 3-2-15,-1 0 0 16,1 3-1-16,-1-3 0 15,4 0 0-15,-3-3 0 16,3-6-1-16,0-4 1 16,-4-6-1-16,4-3 1 0,0-9-1 15,0 3 0-15,-3-10-3 16,3 1 0-16,0-4-7 16,0-3 0-16,0-3-12 15,14-9 0-15</inkml:trace>
  <inkml:trace contextRef="#ctx0" brushRef="#br0" timeOffset="61784.8063">23029 8579 38 0,'-3'-3'19'0,"-1"9"-8"15,4-6 17-15,0 0-23 16,-3 0 1-16,-1 0 2 15,1 0 0-15,-1 3-10 16,4 1 0-16,-3 2 9 16,-1-3 0-16,1 3-3 15,-4-3 1-15,3 4-2 16,-7 8 0-16,1 4 0 16,-4 0 0-16,-4 6-2 15,0 6 0-15,4 4 0 16,4-4 0-16,3 1 0 15,3-1 0-15,1 0-1 16,3-2 1-16,3-1-1 16,4-6 1-16,0-3 0 15,7-7 0-15,-3 1-1 0,3-7 1 16,4 3 0-16,-4-2 0 16,0-7 0-16,4-4 0 15,-1-5 0-15,-3-7 1 16,4-6-1-16,-4-3 0 15,0-12 0-15,0 2 0 16,-3 4-1-16,-4-4 1 16,-4 7-1-16,-3 0 1 15,-3 3-1-15,-4 3 1 0,-4 6-2 16,-3 1 0-16,-3 2-4 16,-5 0 1-16,1 7-5 15,0 3 0-15,-4 3-8 16,8 0 1-16,6 3-5 15,8 0 0-15</inkml:trace>
  <inkml:trace contextRef="#ctx0" brushRef="#br0" timeOffset="62714.5926">23869 8438 42 0,'-7'-12'21'0,"10"-4"-20"0,1 10 33 16,-4-1-30-16,0 1 1 15,0 0 4-15,0-1 1 16,-4 4-12-16,-3 6 1 15,0 7 7-15,-3 6 1 16,-4 2-3-16,0 7 1 16,-1 10-3-16,1 6 1 15,0-1-2-15,0 1 1 16,0 3-1-16,3 0 1 16,4-9-1-16,0-4 0 0,4-9 0 15,3 0 0-15,7-7 0 16,3-2 0-16,4-4-1 15,8-2 1-15,-1-1 0 16,4-3 0-16,3-9-1 16,-4-4 1-16,5-5-1 15,-1-7 1-15,0-6-1 16,-7-7 1-16,-3 4-1 16,-8-4 1-16,-13 7-1 15,-1-6 0-15,-3 8-1 16,-7 8 1-16,-3-1-1 15,-8 6 0-15,0 1-3 16,-3 2 0-16,3 1-3 16,1 3 0-16,6-1-7 15,4 4 0-15,14-3-6 16,7 0 1-16</inkml:trace>
  <inkml:trace contextRef="#ctx0" brushRef="#br0" timeOffset="63164.6165">24705 8382 60 0,'-25'6'30'0,"15"0"-38"16,6 0 55-16,-6 4-46 16,-4 6 0-16,-1 12 1 15,5 9 1-15,3 7-3 16,0 6 0-16,7 4 2 16,0-4 0-16,7-6 0 15,3-7 0-15,8-2-1 16,3-7 1-16,0-6 0 15,-3-9 1-15,3-7-1 16,0-6 1-16,8-13-1 16,-5-12 1-16,4-9-1 15,-6-10 0-15,-5-9-1 16,-6 6 0-16,-4 0-1 0,-4 9 1 16,-3 7-1-16,-3 2 0 15,-1 7-6-15,-6 7 1 16,-4 2-16-16,0 4 0 15,-1 2 0-15,-9 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4T23:07:58.1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26014 7695 67 0,'-28'9'33'0,"17"-2"-27"0,11-7 58 0,0 0-58 16,0 0 0-16,0 0 3 15,0-7 1-15,0 7-13 16,0 0 1-16,7-3 7 16,0-3 1-16,0-4-4 15,4 1 1-15,3 0-3 16,0-4 1-16,0 1 0 15,4-1 0-15,-4 4-1 16,0-1 1-16,-3 4-1 16,-1 0 1-16,1 3-1 15,3 3 1-15,0-4-1 16,4 4 1-16,-1-3-1 16,4 3 0-16,4-3 0 15,3-3 0-15,1 0 0 16,-5-7 0-16,1 4 0 15,0-4 0-15,-1 1 0 0,-3 2 1 16,1 4-1-16,2-4 0 16,-6 4 0-16,0 3 0 15,-1 3-3-15,1 0 1 16,-4 0-3-16,0 0 0 16,0 0-5-16,4-6 0 15,0-1-8-15,-1 4 1 16,1 0-8-16,-4-3 0 15</inkml:trace>
  <inkml:trace contextRef="#ctx0" brushRef="#br0" timeOffset="1080.9891">26035 8197 42 0,'-4'9'21'0,"8"-22"-10"0,-4 13 26 0,0 0-33 16,7 0 0-16,0 0 4 15,0 0 0-15,0 0-9 16,4 0 0-16,-1-3 7 16,5 3 1-16,2-3-2 15,8-3 0-15,0-3-2 16,3-1 1-16,4 1-2 16,-1-1 0-16,1 1-1 15,-4-1 1-15,0 1-2 16,1-7 0-16,-1 4 0 15,0-7 1-15,0 6-1 16,-3 1 0-16,0-4 0 16,-1 1 0-16,1 2-3 15,-4 0 0-15,4 1-7 16,0-1 0-16,10-2-12 0,-7-1 1 16</inkml:trace>
  <inkml:trace contextRef="#ctx0" brushRef="#br0" timeOffset="14096.8113">4505 10856 41 0,'-18'-22'20'0,"18"25"-17"15,0 0 21-15,0-3-24 16,0 3 0-16,0 3 2 16,-3-6 0-16,3 7 0 15,-7-1 1-15,3-3 1 16,-6 3 1-16,3 1-1 16,-4 2 1-16,-7 4-1 15,-3 5 0-15,-7 8-4 16,3 2 1-16,-10 0-1 15,3 3 0-15,4-2-1 16,3-1 1-16,4-3 0 16,7-3 0-16,3-3 0 15,8-1 1-15,-4-2 0 16,14-3 1-16,4-4-1 16,6 4 1-16,8-4-1 15,3 0 1-15,4 1-2 0,-4 6 1 16,0 2-1-16,1 11 0 15,6 5 0-15,-7-3 0 16,0 4 0-16,-3-1 0 16,0 4 0-16,-11-7 1 15,0-2 1-15,-4-4 0 0,1 0 0 16,-11 0 1-16,0-3 0 16,0-3 0-16,-14-4 0 15,0 1 0-15,3-3-1 16,-10-4 1-16,3-3-1 15,1-3 1-15,3-3-1 16,3-3 0-16,4-3 0 16,0-7 0-16,3-2-1 15,4-7 0-15,7-3-1 16,4-10 1-16,3-6-1 16,4-9 0-16,-8 0 0 15,5 3 0-15,-1 0-1 16,-11 0 1-16,4-3 0 15,-7 12 0-15,-7 1-1 16,4 2 0-16,-8 4-1 16,0 2 1-16,1 14-3 15,3 2 1-15,0 7-7 16,3 0 1-16,4 6-6 16,4-7 0-16,10 7-6 0,4-9 1 15</inkml:trace>
  <inkml:trace contextRef="#ctx0" brushRef="#br0" timeOffset="14487.3897">4981 10881 60 0,'11'0'30'0,"17"-38"-43"15,-17 32 57-15,-1-10-42 16,4-3 0-16,4 4 2 16,0 2 0-16,3 1-4 15,0 2 0-15,0 4 3 16,0 0 1-16,4 12-2 16,-4 7 0-16,7 12-1 15,-3 12 0-15,-4 7-1 16,4 6 1-16,-4 1-1 15,0 5 0-15,-3-3 0 16,3 1 1-16,-3 2-1 16,-1-3 0-16,-3-3 0 15,1 4 1-15,-1-7-2 16,-7 0 1-16,0-3-4 16,0-7 0-16,0-8-8 0,-4-1 0 15,-6-3-7-15,-4-3 1 16</inkml:trace>
  <inkml:trace contextRef="#ctx0" brushRef="#br0" timeOffset="14728.2355">5214 11179 65 0,'14'-10'32'0,"46"-5"-44"0,-35 8 61 0,0 1-49 15,6 0 0-15,1 0 0 16,-4-1 0-16,-3 1 0 16,3 0 0-16,0-4-1 15,4-2 0-15,3-4-4 16,1 4 0-16,3-1-7 16,3 0 0-16,11 4-5 15,3-3 1-15</inkml:trace>
  <inkml:trace contextRef="#ctx0" brushRef="#br0" timeOffset="15282.2845">6466 10699 59 0,'-17'9'29'0,"-11"7"-41"0,21-16 57 16,-11 6-44-16,4 1 0 15,-7 5 3-15,-4 4 0 16,-3 3-5-16,-1-1 1 16,1-2 2-16,0 0 0 0,0 3 0 15,3-1 1-15,4-2-1 16,3 0 0-16,4-4-1 15,4 4 0-15,-1 0 0 16,0-1 1-16,4-2-2 16,4 3 1-16,3-1-1 15,3 1 0-15,4-4 1 16,4 1 1-16,7-4 0 16,3-2 1-16,0-1-1 15,7 0 1-15,0 1-1 16,1-1 0-16,-5 0-1 15,-2 7 1-15,-1 2-2 16,3 7 1-16,-6 3-1 16,-4 4 1-16,0 2-1 15,-3 7 1-15,-15-1 1 16,1 1 1-16,-8-7 0 16,1 1 0-16,-8-4-1 0,-3 0 1 15,0-3-2-15,-4 0 0 16,0-6-6-16,1-7 0 15,6-5-13-15,0-4 1 16,4-6-7-16,-14-7 0 16</inkml:trace>
  <inkml:trace contextRef="#ctx0" brushRef="#br0" timeOffset="16618.0982">3567 10859 58 0,'0'0'29'0,"10"22"-39"0,-10-13 48 0,0 4-38 16,4 6 0-16,3 6 2 15,-7 3 1-15,3-3-2 16,1 3 0-16,3 4 3 16,0 2 0-16,4 7 1 15,-1 3 0-15,8 12-1 16,-8 1 0-16,8 5-1 15,-7 1 0-15,3-6-1 16,0 2 0-16,0 4-1 16,4-4 1-16,-4 4-1 15,0 0 0-15,7 0 1 16,-11-4 1-16,-2-2 0 16,-1-4 1-16,0-9-1 15,-4-7 0-15,1 1-1 16,-1 0 1-16,-3-4-2 0,0 4 1 15,7-10-2-15,-7-3 1 16,4-3-1-16,-4-3 1 16,7 3-1-16,-7-3 1 15,3-4 0-15,4-2 0 16,-7-4 0-16,4 4 0 16,0-7 0-16,3-3 0 15,0 3 0-15,3-2 0 16,-3 2-1-16,4-3 1 0,-1 0-1 15,1-3 1-15,7 3-1 16,3-3 1-16,-4 3-1 16,8-3 0-16,0 0 0 15,7-3 0-15,3-3 0 16,11 6 0-16,3 0 0 16,-7-6 0-16,8-1 0 15,6-2 1-15,8 3-1 16,3 3 0-16,-11-4 0 15,11 1 0-15,7 0 0 16,-10 0 0-16,3-1 0 16,-4-2 0-16,8 3 0 15,-8-1 0-15,-3-2 0 16,11 0 0-16,-8 2 0 16,1-2 0-16,-4-4 0 15,3 1 0-15,8-1 0 16,-4-2 1-16,-7 2-1 15,4 4 0-15,3-4 0 0,0 4 0 16,-7-1 0-16,0 1 0 16,-1 3 0-16,9-4 1 15,-5 1-1-15,8-7 0 16,-1 7 0-16,1-1 0 16,-4 1 0-16,0-1 0 15,0-2 0-15,0-1 1 16,0-2-1-16,0 2 1 0,3 1-1 15,4-1 0 1,-3 0 1-16,-7-2 0 0,-1-1-1 16,1 4 0-16,-4-4 0 15,-4 0 0-15,-7 1 0 16,-10-1 1-16,3-3-2 16,-6 0 0-16,-4 10-8 15,-15-7 0-15,-3 0-17 16,-31-2 0-16</inkml:trace>
  <inkml:trace contextRef="#ctx0" brushRef="#br0" timeOffset="42997.5758">2865 11618 25 0,'0'0'12'0,"3"-22"-1"0,-3 22 12 16,0 0-18-16,0 0 0 15,0 0 5-15,0 0 0 0,4-6-11 16,-4 9 0-16,0-3 9 16,0 0 0-16,0 0-2 15,0 3 0-15,7 0-2 16,-7-3 0-16,0 0-2 15,0 0 1-15,0 3-1 16,0 0 1-16,0-3-2 16,0 3 1-16,0 0-1 15,0 7 1-15,0-4-1 16,0-3 0-16,0 0 0 16,0 1 0-16,0-4 1 15,-7 3 0-15,3 0 0 16,1 0 1-16,-1 0 0 15,-7-3 0-15,4 0-1 16,4 0 1-16,-8 0-1 16,4 0 0-16,0 0-1 0,4 0 0 15,-8 3-1-15,4-3 1 16,3 0-1-16,-6 0 0 16,10 3 0-16,-11 1 0 15,4-1 0-15,-3 0 0 16,-1 3 0-16,1-3 0 15,-12 0 0-15,5 0 0 16,-4 1 0-16,-1 2 0 16,-2 0 0-16,3 0 1 15,3 1-2-15,4-1 1 0,-7 3 0 16,3-2 0-16,7-1 0 16,-6 3 0-16,3-2 0 15,3-1 0-15,4 0 0 16,-4 0 0-16,1 1 0 15,3-4 0-15,3 0 0 16,4 0 0-16,-7 0 0 16,4 0 0-16,3 0-1 15,-7 1 1-15,7-1-1 16,0 3 1-16,0 0-1 16,0 1 1-16,0-4-1 15,0 0 1-15,7 6 0 16,-7 1 0-16,3 2 0 15,4 7 0-15,-7 0 0 16,4 0 0-16,3-4 0 16,-7 1 0-16,0 0 0 15,3-1 0-15,-3-2 0 0,7-4 0 16,-7 1 0-16,0-1 1 16,0 1-1-16,0-4 1 15,0 0-1-15,0 0 0 16,0-3 0-16,0 1 0 15,0-4-1-15,0 3 1 16,0-3-1-16,4 3 0 16,3 0-1-16,-7-3 1 15,4 0-1-15,3-3 1 16,0 3-1-16,3-3 1 0,1 0-1 16,-1-1 1-16,8-2 0 15,3 0 0-15,-7 0 0 16,4-1 0-16,0 1 0 15,6 0 0-15,1 0 0 16,-4 2 1-16,-3 4-1 16,3 0 0-16,-7 4 0 15,4-1 1-15,-1 3-1 16,-3-3 1-16,4 3 0 16,0-2 0-16,3 2 0 15,-11 3 0-15,5 4 0 16,-1-4 0-16,0 1 0 15,-4 2 0-15,-3 4 0 16,4-1 0-16,-11 4 0 16,4-9 1-16,-1 5-2 15,-3-2 1-15,0 3 0 0,-3-1 0 16,-1 4 0-16,-3-3 1 16,-4-1-1-16,1 1 1 15,-4 0-1-15,-4-1 1 16,-3 1-1-16,3-3 1 15,8-1-1-15,-12-2 1 16,1-1-1-16,-3-3 1 16,-1 1-1-16,-3-1 1 15,7 0-1-15,-8 0 0 16,8 1 0-16,4-4 0 0,-1 0-4 16,4-3 1-16,3 3-8 15,4-6 0-15,4 6-9 16,-4 0 0-16</inkml:trace>
  <inkml:trace contextRef="#ctx0" brushRef="#br0" timeOffset="54992.9702">2223 15070 34 0,'-11'-22'17'0,"0"13"-16"0,11 6 17 15,0-3-15-15,0-1 0 16,-7 4 5-16,-3-3 1 16,-8 3-9-16,7 0 1 0,-3-1 6 15,0 1 0-15,0 3-2 16,4 3 1-16,-1 4-3 15,-7 5 0-15,8 4-3 16,-8 6 1-16,4 3-1 16,-4 9 1-16,-3 4-1 15,4 6 0-15,-1 0 0 16,4-3 1-16,-7-1-1 16,3-2 1-16,-3-3-1 15,10-4 1-15,-6-6-1 16,6-3 1-16,0 3-1 15,4-6 1-15,4-3-2 16,3-4 1-16,0 1 0 16,3-4 0-16,8 0-1 15,7-2 1-15,10-1-1 0,4 0 1 16,6 0-1-16,12 1 1 16,-11 2 0-1,3 1 0-15,-10 2 0 0,3 4 0 16,0-1 0-16,1 7 0 15,-5 7 0-15,-3-7 1 16,-6 9-1-16,-1 0 1 16,-4 1 0-16,-6-4 0 15,0 0 1-15,-11-3 0 16,0 0 0-16,0-6 0 16,-7-6 0-16,3-4 1 0,-7-6-1 15,11-12 0-15,-7-13-1 16,4-16 0-16,6-9-1 15,4-12 1-15,4-7-2 16,0-6 1-16,-4-7-3 16,3 1 1-16,-10-1-1 15,0 20 0-15,-10 9-1 16,3 12 0-16,-4 13-4 16,0 16 1-16,-6 15-4 15,3 10 1-15,0 15-6 16,3 10 0-16</inkml:trace>
  <inkml:trace contextRef="#ctx0" brushRef="#br0" timeOffset="55562.4123">2614 15080 46 0,'-3'-7'23'0,"34"-18"-29"0,-27 16 40 0,3 0-32 16,3-4 1-16,1 0 1 16,7 1 1-16,-8-4-6 15,8 4 0-15,-7-1 3 16,3-3 0-16,0 1 0 16,0 5 0-16,3 4 0 15,-6 3 0-15,3 0 0 16,4 6 1-16,-1 6 0 15,5 4 0-15,6 3 0 16,-7 6 0-16,-3 6-1 16,3 6 0-16,-7 4 0 15,0 6 0-15,0 9-1 16,4 4 1-16,-4-10-2 16,0 6 1-16,-3-6-1 0,-1-3 0 15,1-3 0-15,-8-4 0 16,8 4 0-16,-4-7 1 15,0-2-3-15,-3-4 0 16,3-3-4-16,3-6 1 16,-10 3-8-16,0-10 1 15,0-2-7-15,-7-13 1 16</inkml:trace>
  <inkml:trace contextRef="#ctx0" brushRef="#br0" timeOffset="55791.6019">2769 15312 53 0,'-10'-10'26'0,"31"4"-35"0,-11 0 47 0,12 0-38 16,-5-1 1-16,15 1-1 15,0 0 1-15,7-4-2 16,3-2 1-16,7-1-4 15,1 1 1-15,6-4-4 16,-14-6 0-16,4 3-7 16,0-3 1-16</inkml:trace>
  <inkml:trace contextRef="#ctx0" brushRef="#br0" timeOffset="56133.4313">3595 14794 46 0,'-18'-3'23'0,"11"-6"-25"0,4 6 41 16,-4 9-39-16,3 3 1 16,-10 4 1-16,3 6 0 15,-3 9-2-15,4-3 0 16,-4 3 1-16,3-3 1 16,7-3 0-16,-3-3 0 15,7-3-1-15,7-1 1 16,4 1-1-16,7-3 1 0,3-1-1 15,7 1 1-15,4 2-2 16,-4 1 1-16,4 0-1 16,-4 3 1-16,4 6 0 15,-4 6 0-15,-7 7 1 16,-3-1 1-16,-8 7 0 16,-10 0 0-16,-7-3-1 15,-10 0 0-15,-5-4-8 16,-13 4 0-16,-4-6-12 15,-6-10 0-15</inkml:trace>
  <inkml:trace contextRef="#ctx0" brushRef="#br0" timeOffset="57125.1399">1147 15701 40 0,'-8'0'20'0,"5"6"-13"16,3-3 21-16,-7 3-25 15,7 1 1-15,-7-4 3 16,3 3 0-16,-6 10-8 16,-1-7 0-16,-6 0 7 15,-1 1 0-15,-7 6-1 16,4-1 0-16,-7-2-1 16,-7 2 0-16,3 4-2 0,4-3 1 15,-4 0-2-15,4-1 0 16,3 1-1-1,0 0 0-15,4 2 0 0,0 1 0 16,3-3 0-16,4 0 0 16,-4-1 0-16,8 1 0 15,-1-3 0-15,1-4 0 16,-1 0-1-16,4 1 1 16,4-1 0-16,3 4 0 15,-8-4 0-15,8 0 0 16,0 1 0-16,0-4 0 0,0 0 0 15,0 4 0-15,0-4 0 16,0 0 0-16,0 1-1 16,0-1 1-16,0 3 0 15,8 1 0-15,-5-1-1 16,4 4 1-16,4-1 0 16,6-2 0-16,-3-4-1 15,8 0 1-15,2-6-1 16,-3-3 1-16,4-3 0 15,3-4 0-15,8-2 0 16,-12-1 0-16,12 4 0 16,-15-1 0-16,0 4 0 15,7 3 1-15,-14 3-1 16,11 0 0-16,-11 3 0 16,4 3 0-16,-4 1 0 15,0 2 1-15,-3 1-1 16,-8 2 1-16,8 4-1 0,-4-4 1 15,-4 13 0-15,-3 4 1 16,0 5-1-16,-3 4 0 31,-25 6 0-31,-1 3 1 16,-2-10-2-16,-1-5 1 16,4-7-5-16,-1-6 1 15,8-7-9-15,4-6 1 16,2-6-9-16,8-6 1 15</inkml:trace>
  <inkml:trace contextRef="#ctx0" brushRef="#br0" timeOffset="58175.5491">1909 16651 40 0,'-4'0'20'0,"15"0"-14"15,-11 0 26-15,0-3-28 0,7-4 0 16,-7-2 2-16,3-7 0 16,-3-3-8-16,0-6 1 15,-3-6 5-15,-4-10 1 16,-4-6-2-16,0-9 0 16,-17-13-1-16,0 0 0 15,3-7 0-15,-3-5 0 16,0-1-1-16,7 10 1 15,-11 3-2-15,4 3 1 16,-4 4 0-16,4 5 0 0,0 1-1 16,-4 6 1-16,4 0-2 15,-1-7 1-15,5 13 0 16,6 3 0-16,0 4 0 16,4 2 0-16,7 7-1 15,-3 3 1-15,3 0-1 16,3 6 0-16,-7 3 0 15,4 1 1-15,4-1-1 16,3 7 1-16,0-1 0 16,0 4 0-16,3 0 0 15,4-1 0-15,4-2 0 16,-7 0 1-16,13-1-1 16,1 1 1-16,-4-4 0 15,11 1 0-15,-1-1 0 16,12-3 1-16,-12 1-2 0,5 2 1 15,-1-9-1-15,0 7 0 16,4-4 0-16,7 0 0 16,-1 0 0-16,5 0 0 15,10-3 0-15,3 4 0 16,4-8 1-16,-11 1 0 16,4-3 0-16,4 0 1 15,-4 3-1-15,3-3 1 16,4 3-1-16,-7-1 1 15,14 1-1-15,-7 3 0 16,7-3 0-16,-7 3 0 16,0 0-1-16,0 1 0 0,0 2 0 15,0 3 0-15,10-6 0 16,-6 3 0-16,-1 4 0 16,-3-7 1-16,-7 0-1 15,-3 3 1-15,-1-3 0 16,0 0 0-16,-6 0 0 15,3 3 0-15,0 4-1 16,-1-4 1-16,-2 0-1 16,3 0 0-16,3 3 0 15,0-6 1-15,-6 7-1 16,-4-4 0-16,-1 0 0 16,-2 3 1-16,-1 1-1 15,-10-1 0-15,10 0 0 16,-14 4 0-16,0-1 0 15,0 1 0-15,-3 2-2 16,0-2 0-16,-8 2-6 0,1 4 0 16,-1 0-13-16,-10 6 0 15</inkml:trace>
  <inkml:trace contextRef="#ctx0" brushRef="#br0" timeOffset="61733.3107">1679 13998 28 0,'-10'-13'14'0,"6"-2"-5"0,4 8 15 16,0 7-20-16,0-6 1 16,0 0 3-16,0 0 1 15,0-1-10-15,0 1 0 16,0 0 8-16,0 3 0 16,0 3-1-16,0-7 1 15,0 7-2-15,0-3 0 0,0 3-1 16,0-3 1-16,0 3-2 15,0 0 1-15,0 0-2 16,0 0 0-16,-7 0-1 16,7 0 0-16,0 0 0 15,0 0 0-15,0 0-1 16,0-3 1-16,0 3-1 16,0 0 0-16,0 0 0 15,0 0 1-15,0 0-1 16,0 0 0-16,0 0 0 15,0 0 0-15,0 3 0 16,0 0 1-16,7 7-1 16,4 2 0-16,-8 4 0 15,11 3 1-15,-3-1-1 16,0 1 0-16,-1 0 0 16,1 0 0-16,-1 3 0 15,-3 3 1-15,4 0-1 0,-1 3 1 16,1 0-1-16,0 4 0 15,6-7 0-15,-6 3 1 16,-1 3-1-16,1 1 0 16,-7-7 0-16,10-3 0 15,-11 0 0-15,4-3 1 16,-3-4-4-16,3-2 0 16,-7-4-11-16,10-9 1 15,-10-12-8-15,-10-13 1 0</inkml:trace>
  <inkml:trace contextRef="#ctx0" brushRef="#br0" timeOffset="64646.504">2346 17676 47 0,'-4'-3'23'0,"15"16"-21"0,-7-17 31 16,3-2-29-16,0 0 1 15,3-4 2-15,4 1 0 16,4-4-8-16,0-2 0 16,3-10 6-16,11-3 1 0,10-7-3 15,7-3 1-15,-3 1-2 16,-4-4 0-16,15 0-1 16,-4 7 0-16,3-7-1 15,8 6 1-15,3 4-1 16,-4 0 1-16,4-1-1 15,-3 4 0-15,-1 3 0 16,1 0 1-16,3 0-1 16,-7-3 0-1,39-10 0 1,-18 0 0-16,-14 10 0 16,-11 6 0-16,-6-3-1 15,-12 9 0-15,-2 1-5 16,-5 2 0-16,-9 1-8 15,6 2 1-15,-18 1-6 16,1 3 0-16</inkml:trace>
  <inkml:trace contextRef="#ctx0" brushRef="#br0" timeOffset="75141.0067">2741 16212 29 0,'0'0'14'0,"11"3"-3"0,-11-3 14 16,0 0-21-16,0 0 1 16,0-3 5-16,0 3 0 15,0-7-11-15,0 7 0 16,0-6 9-16,0 6 1 15,0 0-2-15,0-6 1 0,0 0-3 16,0-1 0-16,0 1-1 16,-7 3 0-16,3 0-2 15,4 3 1-15,-10 0-2 16,-1 0 1-16,0 0-1 16,1 0 1-16,3 0-1 15,-4 3 1-15,1 0-1 16,-1 0 0-16,-7 0 0 15,8 0 0-15,3 1-1 16,-4 2 1-16,1-3-1 16,-1 3 0-16,0 1 0 15,1-1 0-15,-1 0 0 16,1 4 0-16,-1-1 0 16,4 0 0-16,-4 1 0 15,1-1 0-15,-1 1 0 16,1-1 0-16,3 0-1 0,0-2 1 15,3-1 0-15,4 3 0 16,-7 1 0-16,7-4 0 16,0 7-1-16,0-1 1 15,7 1-1-15,-7 5 1 16,4-5 0-16,-1 3 0 16,1-4 0-16,3 1 0 15,-7-4 0-15,3 4 0 16,4-4 0-16,4-3 0 15,-8 10 0-15,4-10 0 16,-3 4 0-16,3-4 0 0,0 0 0 16,4-3 0-16,-11 4 0 15,3-7 0-15,4 6-1 16,-3 0 1-16,3-6 0 16,3 0 0-16,-3-3 0 15,8 3 0-15,-5-3 0 16,8-3 0-16,-1 3-1 15,5-1 1-15,-8 1-1 16,3 0 1-16,1 3-1 16,-7-3 1-16,10 0-1 15,-11-3 0-15,8 2 1 16,-8 4 0-16,5 0-1 16,-1 4 1-16,-4-4-1 15,1 6 1-15,-1 0 0 16,1 7 0-16,-4-4 0 0,4 7 0 15,-8-4 0 1,8 1 0-16,-4-1 0 0,-7 1 0 16,0 3 0-16,0-1 1 15,-7 1-1-15,-4 3 1 16,8 3-1-16,-11-7 1 16,3 11-2-16,0-8 1 15,1 1-5-15,-1-3 0 16,4-4-6-16,4-2 0 15,-8-1-10-15,4-3 1 16</inkml:trace>
  <inkml:trace contextRef="#ctx0" brushRef="#br0" timeOffset="75620.3846">1894 17178 49 0,'-21'6'24'0,"25"-3"-30"0,-4-3 36 15,7 0-27-15,-7-3 1 16,10-3 1-16,1 2 1 15,0-5-8-15,-1-4 1 16,11 1 4-16,8-4 0 0,-1 4-2 16,0-4 1-16,-3 3-2 15,10-8 1-15,-10 11-2 16,-1-2 1-16,1-1-4 16,3 0 0-16,1-2-6 15,-5 5 0-15,4-8-6 16,-6 11 1-16</inkml:trace>
  <inkml:trace contextRef="#ctx0" brushRef="#br0" timeOffset="76956.9224">3052 17626 41 0,'-22'6'20'0,"22"-12"-20"0,0 6 35 0,0 0-32 15,0 0 0-15,0 0 2 16,4-3 0-16,3 0-7 15,4-10 1-15,6 1 4 16,-6-4 1-16,6-3-2 16,5 0 1-16,-8 0-2 15,7 4 1-15,-4 2-1 16,5-2 0-16,-5-1-1 16,4 6 1-16,-3 7-1 15,-4-6 0-15,4 6 0 16,-1-3 0-16,-2 2 0 15,2 1 0-15,1-3 1 16,-8 6 0-16,5 0 0 16,-1 0 1-16,-4 6 0 0,1-3 0 15,-1 13 0-15,-6 3 1 16,-1 0-1-16,-3 9 0 16,0-6-1-16,-3 3 1 15,-1 6-2-15,-6-2 1 16,-1-4-1-16,1 3 1 15,-4-6-1-15,3 0 1 16,0 0-1-16,1 0 0 16,-1-4 0-16,1 1 1 15,-1-3-1-15,4-7 0 16,3 1 0-16,-6-1 1 16,10 1-2-16,-7-4 1 0,7-3-1 15,7-3 1-15,-4 0-1 16,4 0 1-16,-3-3-1 15,7 0 0-15,3 0 1 16,0 3 0-16,3 0 0 16,1 3 0-16,7 3-1 15,-4 3 1-15,4 7 0 16,-4 0 1-16,-4-4-1 16,5 1 1-16,-12 6 0 15,1-1 1-15,-4 4-1 16,-4 4 1-16,-3-1 0 15,0-7 0-15,-10 8-1 16,-1-8 1-16,-10 1-1 16,3 6 0-16,-3-9-4 15,-3-4 1-15,9 7-8 0,-2-6 0 16,3-7-10-16,14-6 0 16</inkml:trace>
  <inkml:trace contextRef="#ctx0" brushRef="#br0" timeOffset="79494.3181">3358 15829 34 0,'-10'3'17'0,"20"10"-15"16,-10-7 17-16,4 0-17 15,3 7 1-15,-7-4 1 16,4 4 0-16,-1 9-5 0,1-3 1 16,3 6 3-16,3 3 0 15,1-3-2-15,-1 6 1 16,5 1-1-16,-1 5 0 15,0 1-1-15,3-7 0 16,-6 4 0-16,0 2 1 16,-1-2-1-16,1-4 1 15,-4-2 0-15,0-1 0 16,0 3 0-16,0-9 1 16,0-3 0-16,-7-3 0 15,4-4 0-15,3 1 0 0,-7-4-1 16,0 0 1-1,3-2-1-15,4-4 0 0,-7 6 0 16,4-6 0-16,3-3 0 16,-7 0 0-16,0 0-1 15,0 0 1-15,7-6-1 16,-7 0 0-16,10-4 0 16,-6 1 1-16,3-7-1 15,4 4 0-15,-1-4 0 16,-6-3 0-16,3-3 0 15,0 4 1-15,3-1-1 16,1 3 0-16,0 4 0 16,-8-1 0-16,4 7 0 15,-7-4 0-15,4 4 0 16,-4 6 1-16,3-6-1 16,-3 6 1-16,0 0 0 15,0 0 0-15,0 3-1 0,4 0 1 16,-4 6-1-16,0 1 1 15,-4 9-1-15,4-4 1 16,0 14-1-16,0-4 1 16,-3 3-1-16,-1-3 1 15,4 3 0-15,-7-3 0 16,4-3-1-16,-5-3 1 16,5 0 0-16,-11-7 0 15,10 4 0-15,-6-7 1 16,-1-2 0-16,1-1 1 0,-12-9 0 15,5 3 0-15,-4-13 0 16,-4 1 0-16,0-4-1 16,1 0 0-16,2-2-1 15,1 2 0-15,4 3-1 16,2 1 0-16,5 2-6 16,-1 4 1-16,1 0-8 15,10 0 0-15,0 6-8 16,10-7 1-16</inkml:trace>
  <inkml:trace contextRef="#ctx0" brushRef="#br0" timeOffset="80214.049">3845 17309 41 0,'-17'7'20'0,"6"-7"-25"0,11 0 29 0,0 0-23 15,0 0 1-15,0 0 2 16,0 0 1-16,4 0-5 15,3-4 1-15,0 4 3 16,3-3 0-16,-6 3 0 16,3-6 1-16,3 3-1 15,-6-3 0-15,7-4-2 16,3-2 1-16,-4-1-2 16,1 4 1-16,3-10-1 15,0 13 0-15,7-1-1 0,-7 4 1 16,4 3 0-1,0 3 0-15,3 7 1 0,-7 2 0 16,4 10 0-16,-1 3 0 16,-6 0 0-16,10 0 0 15,0 10 0-15,-3-1 0 16,-1 7-1-16,5 3 0 16,-12 6 0-16,8-3 0 15,-4 3 0-15,4-2 0 16,-1-1-1-16,4-7 1 15,0-2-1-15,1-10 0 16,-5 4 0-16,-3-4 0 16,-3-9-3-16,0-4 1 0,3-12-4 15,-4 7 0-15,-6-10-4 16,3 0 0-16,-4-3-9 16,-3-13 0-16</inkml:trace>
  <inkml:trace contextRef="#ctx0" brushRef="#br0" timeOffset="80529.7212">3993 17714 57 0,'-17'-10'28'0,"10"10"-36"0,7 0 48 15,0 0-38-15,7-3 1 16,-4 6 1-16,8-3 0 16,0 0-5-16,6 0 1 15,1-9 2-15,10 6 1 16,4-7-2-16,10-12 1 16,4 4-2-16,-4-7 1 15,1 3-2-15,-8-10 0 16,0 4-3-16,0 3 1 15,4-3-9-15,-7 9 1 16,-4 0-6-16,-14 13 0 0</inkml:trace>
  <inkml:trace contextRef="#ctx0" brushRef="#br0" timeOffset="83547.856">2138 13744 46 0,'-21'-3'23'0,"38"12"-24"0,-17-9 23 15,4 0-20-15,3 0 0 16,0 3 4-16,4-3 0 16,-1 0-7-16,1-3 1 15,6 0 4-15,-6 0 0 16,3-3-1-16,4-4 1 16,-8 1-2-16,8-1 1 0,-4-2-1 15,4 2 0-15,-1 7-1 16,4-9 1-16,-6 9-1 15,2-4 1-15,1 4-1 16,-4-3 1-16,-3 6-1 16,3 0 1-16,-4 3-1 15,1 3 1-15,-1 4 0 16,1-1 0-16,-4 4-1 16,7 9 0-16,4-4 0 15,-8 4 0-15,8 0-1 16,-4 0 1-16,7 0-1 15,-3 0 1-15,3 3-1 16,-3 3 1-16,-4 7-1 16,11-4 1-16,-11 10-1 15,0-3 0-15,-4 2 0 0,1-5 0 16,0-4 0-16,-1 1 1 16,-6-1-1-16,3-3 1 15,0-6-1-15,3-6 0 16,-10 0-1-16,4 2 1 15,3-8-5-15,-7-1 1 16,3-6-7-16,-3-3 1 16,7-3-10-16,-3-9 0 15</inkml:trace>
  <inkml:trace contextRef="#ctx0" brushRef="#br0" timeOffset="83952.2414">2501 13995 47 0,'-7'3'23'0,"4"-3"-27"16,3 0 35-16,0 0-27 16,3 6 1-16,4-6 2 15,4 0 1-15,-1 0-10 16,1 0 1-16,7-6 6 16,-4 3 0-16,3-4-1 0,1 1 0 15,3 0-2-15,0 0 1 16,0-4-1-16,8-2 0 15,-8-1-1-15,7-3 0 16,4 1-1-16,7-7 1 16,-8-3-4-16,5 3 0 15,-5 3-7-15,-2 6 0 16,2 1-8-16,-16-1 0 16</inkml:trace>
  <inkml:trace contextRef="#ctx0" brushRef="#br0" timeOffset="89087.1507">5465 18187 34 0,'-8'16'17'0,"5"-10"-13"0,3-6 17 16,0 0-19-16,0 0 0 16,3-6 3-16,-3 6 0 0,0 0-5 15,8-3 0-15,6 0 3 16,-7-7 1-16,3 7-1 15,1-13 0-15,-1 7-2 16,1 0 0-16,0-7-2 16,-1 7 1-16,1-10-3 15,-1 6 1-15,1 1-4 16,7-1 0-16,-11-3-7 16,7 1 0-16</inkml:trace>
  <inkml:trace contextRef="#ctx0" brushRef="#br0" timeOffset="89914.0773">5997 17758 45 0,'-17'9'22'0,"10"-9"-30"15,7 0 39-15,0 0-31 16,0 0 0-16,0 0 1 16,0 0 1-16,0 0-1 15,0 0 0-15,7-3 1 16,3-10 0-16,4 1 0 15,0-4 0-15,1-3-1 16,-1 4 1-16,0-1-2 16,0 0 1-16,-4 7-1 15,1 3 1-15,0 6 0 16,-1 0 1-16,1 0-1 16,-4 18 1-16,0-2 0 15,0 0 0-15,-4-4 0 0,-3 10 0 16,0-3-1-16,0 0 0 15,0 0 0-15,-3 0 0 16,3-4-1-16,-4-2 0 16,4-4 0-16,0 1 0 15,0-4-1-15,0 0 1 16,0-3-1-16,4 0 1 16,3-3-1-16,4-3 1 15,3-3-1-15,-4 3 0 16,11-7 1-16,1 4 0 0,2-3-1 15,1 6 1-15,3-4 0 16,-3 7 0-16,0 7 0 16,-8-4 0-16,8 6 0 15,-11 7 1-15,0 0 0 16,-3 5 0-16,-8-2 0 16,1 6 1-16,-4 0-1 15,-4 1 0-15,-3-4-1 16,0 3 1-16,0-7-4 15,0 1 0-15,4-9-5 16,-1-1 0-16,4-9-8 16,4-19 0-16</inkml:trace>
  <inkml:trace contextRef="#ctx0" brushRef="#br0" timeOffset="90483.6377">6653 17093 43 0,'-10'16'21'0,"-1"-4"-17"0,8-9 33 0,-1-3-35 15,1 10 0-15,-4-4 1 16,0 3 1-16,-1-6-5 16,-2 10 0-16,3 0 3 15,0 2 1-15,0 1-2 16,-4 6 1-16,-3 3-1 16,7 3 0-16,-7 0 0 15,3 1 0-15,4-4-1 16,0 6 1-16,4-9-1 15,3-6 0-15,0 2-1 16,7-8 1-16,3-1 0 16,1-9 0-16,3 0-1 15,4-9 1-15,-1 3-1 16,1-4 1-16,0 1 0 16,3 3 0-16,3 6 0 15,1-4 0-15,0 4 0 16,-1 4 0-16,1 2 0 0,-4 6 0 15,1 1 0-15,-5 3 1 16,-3 6 0-16,-3 3 0 16,-4 3 0-16,0 3 0 15,-7 4 0-15,-4-7 0 16,1-3-3-16,-1-3 0 16,-3 6-7-16,4-9 1 15,-1-3-9-15,4 2 1 16</inkml:trace>
  <inkml:trace contextRef="#ctx0" brushRef="#br0" timeOffset="91158.8944">6696 18777 31 0,'-11'15'15'0,"4"-15"-10"0,7 0 17 15,0 0-20 1,0-6 1-16,4-3 2 0,3 6 1 16,0-13-7-16,3 3 1 15,4-2 4-15,4-10 1 16,0 3-2-16,3-13 1 16,0 7-1-16,4-3 1 15,3-1-1-15,4-8 0 16,10 2-1-16,-3-3 1 0,3-6-1 15,-3 0 1-15,3-3-2 16,-3-13 1-16,3 10-1 16,4-10 0-16,0 10 0 15,4-10 0-15,6 10 0 16,8-10 1-16,-5-3-1 16,-6 0 1-16,0 4 0 15,0-4 1-15,4 0-1 16,-1 0 0-16,-3 7 0 15,7-7 0-15,7 3 0 16,-7 0 0-16,-4-3-1 16,-6-3 1-16,-4 7 0 15,0-4 0-15,-1 3-1 16,1 4 0-16,0 8 0 16,-7 1 0-16,0 3-1 15,-7 0 0-15,-1 13 0 16,-3 5 1-16,-6 4-4 0,-8 7 1 15,0 5-10 1,-4 4 1-16,1 9-10 0,-11 3 0 16</inkml:trace>
  <inkml:trace contextRef="#ctx0" brushRef="#br0" timeOffset="92359.2482">5013 17347 27 0,'-4'0'13'0,"4"-6"-7"16,0 6 6-16,0 0-9 15,4-7 1-15,-4 7 2 16,0 0 1-16,0 0-8 15,7-3 0-15,4 0 5 0,-8 3 1 16,8 0-2-16,3-3 0 16,0 3 0-16,4-3 0 15,3 3-1-15,-4-3 0 16,5 0-1-16,-5-1 1 16,4 1-1-16,4-3 1 15,0-3-2-15,7 9 1 16,-1-7 0-16,-3 4 1 15,4-3-1-15,-4 0 0 16,4-1 0-16,-4 4 1 16,1-3-1-16,-1 0 0 0,4 3-1 15,-8-4 0-15,12-2 0 16,-8 9 1-16,4-3-1 16,-4 0 0-16,-4-1 0 15,5-2 1-15,-1 6-1 16,0 0 1-16,0 0 0 15,1 0 0-15,-1-3-1 16,4 6 1-16,-8-3-1 16,1 3 1-16,0-3-1 15,-4 0 1-15,4 0-1 16,-1 0 0-16,1 0 0 16,3 0 0-16,0-6 0 15,1 3 0-15,-5 3 0 16,1-6 0-16,0-1 0 15,-1-2 1-15,1 9-1 16,3-3 0-16,-3 3 0 16,0-6 0-16,-4 6 0 0,4 0 0 15,-8 0 0-15,1 0 1 16,-4 0-3-16,-4 0 0 16,1 0-9-16,-4 0 0 15,-14 0-5-15,-11 0 0 16</inkml:trace>
  <inkml:trace contextRef="#ctx0" brushRef="#br0" timeOffset="103635.3572">8290 17874 37 0,'-10'9'18'0,"10"-9"-16"0,0 0 19 16,0 0-17-16,0 0 0 0,0 0 5 15,0 0 0-15,0 0-10 16,0 0 1-16,0 0 7 16,0 0 1-16,0 0-2 15,0 0 1-15,3-3-3 16,-3-6 0-16,4 2-1 16,-4-2 1-16,0 3-2 15,0-4 1-15,3 1-1 16,-3-1 1-16,0 1-2 15,0 3 1-15,4-4-1 16,-1 4 0-16,1-7-1 16,3 4 1-16,0-7-1 15,4 1 0-15,-1-1 0 16,1 0 0-16,-1-2 0 16,1 2 0-16,-1 3 0 15,1-2 0-15,-4 8 0 16,4 1 0-16,-4 3 1 0,0 0 0 15,0 3-1-15,0 3 1 16,0 6 0-16,0 4 0 16,0-4-1-16,0 4 1 15,0-1-1-15,4 1 1 16,-4-4-1-16,0 1 1 16,0 5-1-16,0-5 1 15,0-1-1-15,-3 1 1 16,-1 5-1-16,4-5 1 0,-3 2-1 15,-1 1 0-15,1-1 0 16,-1 4 1-16,1 0-1 16,-1-1 1-16,4 1-1 15,-7 3 1-15,7-7-1 16,-3 1 1-16,3-4-1 16,0 7 0-16,-3 0 0 15,-4-4 0-15,7-2 0 16,-7 9 0-16,7-7 0 15,-4 1 1-15,1-4-1 16,-1 0 0-16,1 1 0 16,3 6 0-16,-4-7 0 15,1 0 0-15,-4-6 0 16,0 1 0-16,7-1 0 16,-3 3 0-16,-4-3 0 15,3-3 0-15,-3 6 0 16,0-6 1-16,4 4-1 15,-4-4 0-15,0 0 0 0,3 0 0 16,1 0 0-16,-1 9 0 16,-3-9 0-16,4 0 0 15,-4 0 0-15,0 0 0 16,0 0 0-16,0 0 0 16,0 6 0-16,0-6 1 15,0 0-1-15,3 0 1 16,-3 0-1-16,0 0 0 15,0 3 0-15,0-3 1 16,0 0-1-16,0 0 1 0,0 0-1 16,7-3 0-16,0-3-1 15,0 3 1-15,0-7 0 16,1 4 0-16,2-3 0 16,-3-1 1-16,0-2-1 15,0-1 0-15,0 4 0 16,4-4 0-16,-1 4 0 15,1-1 0-15,0 4 0 16,-4-9 0-16,0 5-1 16,0 7 1-16,0-6 0 15,0-1 0-15,0 1 0 16,0-4 0-16,0 4 0 16,0-1 0-16,0 1 0 15,0 3 0-15,0-4 0 16,0 1 1-16,4-1-2 15,0 1 1-15,-1-3 0 16,4 2 1-16,-3 1-1 0,-1-4 0 16,1 4-1-16,0 6 1 15,-4-7 0-15,3 4 0 16,-3-3 0-16,4 2 0 16,-4 1 0-16,0 0 1 15,0-1-1-15,0-2 0 16,-3 9 0-16,3 0 0 15,-7 0 0-15,3 0 1 0,-3 0-1 16,7 0 1-16,-7 0 0 16,0 0 0-16,0 0-1 15,0 0 1-15,0 0-1 16,4-3 0-16,-4 3-1 16,0 0 0-16,0 0-3 15,0 0 0-15,0 0-13 16,0 3 1-16,-11 6-8 15,-6 7 1-15</inkml:trace>
  <inkml:trace contextRef="#ctx0" brushRef="#br0" timeOffset="105751.1177">4138 15613 31 0,'-25'-7'15'0,"25"1"-8"0,0 6 12 0,0 0-17 15,0 0 0-15,0 0 3 16,11 0 0-16,-7 3-6 16,3 0 1-16,7 4 4 15,-4-1 0 1,18 13 1-1,4 0 0-15,-4-1-1 16,1 4 0-16,-1-3-1 16,0 0 1-16,4 6-1 15,-7-6 0-15,10 6-1 16,-10-6 0-16,10 0 1 16,-7-1 0-16,4 1-1 15,0-3 1-15,6 0-1 16,5-4 0-16,3 1 0 15,-4 2 0-15,0 1-1 0,-3 3 0 16,0 0 0-16,0 0 0 16,-1-4-1-16,5-2 1 15,3-1 0-15,-8 1 0 16,5 6 0-16,3-7 1 16,-1 1-1-16,1-1 0 15,0-2 0-15,0-4 1 16,-7 0-1-16,3 1 0 15,-7-4-1-15,4 0 1 16,4 0-1-16,-8 0 1 16,4 0-1-16,-4 0 1 15,0 0-1-15,1 4 0 0,6-1 0 16,4 0 0-16,-4 1 0 16,0-1 0-16,1-3 0 15,-4 3 0-15,-1 1 0 16,5-1 1-16,-1-3-1 15,0 3 0-15,1 0 0 16,-5 1 0-16,8-1 0 16,-7 0 0-16,7 1 0 15,0-4 0-15,0 0 0 16,-11 3 1-16,0-3-1 16,1 0 0-16,2 4 0 15,1-4 0-15,0 0 0 16,0 0 0-16,-4 3 0 15,0-6 1-15,4 3-1 16,0 4 0-16,0-4 0 16,3-3 0-16,-7 3 0 0,4 3 1 15,-7-3-1-15,-4 4 0 16,0-4 0-16,1 3 0 16,2 0 0-16,-2-6 1 15,-1 10-1-15,4-7 0 16,-4 6 0-16,0-6 1 15,0 7-1-15,-3-4 0 16,3-3 0-16,0 4 0 16,1-4 0-16,-1 3 1 15,-4-3-2-15,8 3 1 0,-4 1 0 16,1-1 0-16,-5 0 0 16,-2-3 0-16,-1 4 0 15,-4-4 1-15,1 3-1 16,0 0 0-16,-1 4 0 15,1-1 0-15,0 0-1 16,-1 1 1-16,1-4 0 16,-1 4 1-16,5-1-1 15,-5-3 0-15,1 1 0 16,0-1 0-16,-1-3 0 16,1 3 1-16,-8-6-1 15,1 3 1-15,-4-3-1 16,0 0 1-16,-7 0 1 15,0 0 0-15,0-6 0 16,0-6 0-16,-3-1-1 16,-1 0 1-16,-3-2-1 15,0-1 1-15,-4 0-2 0,4-6 1 16,-7 0-1-16,4-3 0 16,-1 10 0-16,0-7 1 15,1 6-2-15,-1 4 1 16,1-1 0-16,-1 0 0 15,1 4 0-15,-1 0 0 16,0-1 0-16,4 4 1 16,0 0-1-16,0-1 0 15,4 4-1-15,-1-3 1 0,1 3 0 16,-1 3 0-16,1 0-1 16,-1-3 1-16,4 3-1 15,0 0 0-15,7 3 0 16,0 3 1-16,4 0-1 15,6-2 0-15,5 8 0 16,-1 4 0-16,0 6 0 16,0 0 1-16,-3 3-1 15,3 3 1-15,-7-6 0 16,0 3 1-16,-3-3 0 16,-4 3 0-16,-4-3 0 15,-3-6 0-15,-3 12 0 16,-8-12 1-16,-3 2-1 15,-4-2 0-15,-6 0 0 16,-1-1 0-16,0 1 0 16,-3 3 1-16,3-3-2 15,1-4 1-15,-1 1-1 16,-7-1 1-16,4-2-1 0,-7-1 0 16,6-3-4-16,8 1 1 15,7-4-11-15,4-6 0 16,13-7-11-16,8 1 1 15</inkml:trace>
  <inkml:trace contextRef="#ctx0" brushRef="#br0" timeOffset="107029.0671">8946 16808 44 0,'-7'3'22'0,"4"-6"-11"15,3 3 22-15,0 0-27 16,0 0 0-16,0 0 4 15,-4 3 1-15,1 3-14 16,-4 0 1-16,0 0 9 16,-4 4 0-16,4-4-3 15,0 4 0-15,0 2-1 16,-4 4 0-16,1-7-1 0,-1 7 1 16,1 0-1-16,-1 2 0 15,-3-5-1-15,0 6 0 16,0 3-1-16,0-4 1 15,-1 4-1-15,-2-6 0 16,3 0 0-16,3 3 0 16,1-7 0-16,3 4 0 15,-1-7 0-15,5 4 0 16,-1-7-1-16,4 0 1 16,0 1 0-1,0 2 0-15,4 0-1 0,3-5 1 0,0 2 0 16,0-3 0-16,-3 6 0 15,6 1 0-15,-3-1 0 16,0 1 0-16,0-4 0 16,0 3 1-16,0 1-2 15,1-4 1-15,-1 0 0 16,0-6 1-16,0 3-1 16,-4-3 0-16,1 0-1 15,-1-3 1-15,1-3 0 16,-1 0 1-16,1-4-2 15,3 1 1-15,0-1 0 16,4 1 0-16,-1-7 0 16,4-2 0-16,4 11-1 15,0-5 1-15,6-1 0 16,-3 4 0-16,1-4 0 16,2 10 0-16,1-3-1 0,0 3 1 15,6 3 0-15,1 3 0 16,-4-3 0-16,1 0 1 15,-8 0-1-15,-4 9 1 16,-2 4-1-16,-5 2 1 16,-3 7 0-16,-7 3 0 15,0 4 0-15,-3 2 0 16,-1 0 0-16,-3 4 0 16,0-4 0-16,-4-3 0 0,4-6-2 15,0-3 0-15,0-6-5 16,0-4 1-16,0-3-13 15,0-9 1-15,4-6-6 16,-12 9 0-16</inkml:trace>
  <inkml:trace contextRef="#ctx0" brushRef="#br0" timeOffset="109715.7076">3369 13383 46 0,'-21'-3'23'0,"21"0"-23"16,0 3 24-16,0 0-23 16,0 0 0-16,0 0 6 15,0 0 1-15,0 0-7 16,0-3 0-16,-7 0 5 0,3 3 1 15,-3 3-1-15,0 0 1 16,0 3-3-16,0 0 0 16,-11 4-2-16,4 2 1 15,-3-2-2-15,-1-1 1 16,4 1-1-16,-7-1 0 16,7 0-1-16,0 1 1 15,-4-4-1-15,4 4 0 16,0-4 0-16,0-3 0 15,7 0 0-15,3 3 0 16,-3 4 0-16,3-1 0 16,4 1 0-16,4 2 0 0,3 1-1 15,-3-1 1-15,3 7-1 16,3 0 1-16,1-7-1 16,-1 4 1-16,1 0 0 15,-1-4 0-15,1-2 0 16,0 5 0-16,-1-2 0 15,-3-4 0-15,0 1 0 16,4-1 0-16,-11-6 0 16,11 7 1-16,-8-1-1 15,4-6 1-15,-7 0-1 16,7-3 0-16,-7 0 0 16,11 0 0-16,-1-3 0 15,-6-3 0-15,3 0-1 16,3-4 1-16,1 1 0 15,0 3 1-15,6-1-2 0,-6-5 1 16,10 9 0-16,-3 0 0 16,3 3-1-16,-7 3 1 15,4 3 0-15,-1 3 0 16,-3 7 0-16,0 0 0 16,1 3 0-16,-5-1 0 15,-3 1 1-15,4-3 0 16,-11-1-1-16,0 4 1 15,-7 0 0-15,3 3 1 16,-6 0-1-16,-8-3 0 16,0 0 0-16,4-1 0 0,-7-2-2 15,3-3 0-15,8-1-11 16,-1-5 1-16,1-4-10 16,20-10 1-16</inkml:trace>
  <inkml:trace contextRef="#ctx0" brushRef="#br0" timeOffset="111786.8896">5708 12577 43 0,'-11'3'21'0,"15"-3"-15"0,3 4 21 16,-7 2-24-16,3 3 0 0,1 1 3 15,0 2 1-15,-1 10-8 16,1-3 1-16,3 3 5 15,0 0 0-15,0 3-1 16,3 6 1-16,1 4-2 16,7 6 0-16,3 9-2 15,0-3 1-15,4 3-1 16,-1-3 0-16,1-6-1 16,0-4 0-16,-11-8 0 15,0-7 1-15,-4-4-1 16,-2-2 1-16,-5-7-5 15,8 4 0-15,-11-7-9 16,3 4 0-16,4-4-5 16,-3-3 0-16</inkml:trace>
  <inkml:trace contextRef="#ctx0" brushRef="#br0" timeOffset="112522.0547">6230 12621 43 0,'-21'13'21'0,"14"-1"-25"16,7-9 34-16,0-3-26 15,3 4 1-15,1-4 3 16,-1 0 1-16,1 0-10 16,3 0 0-16,0 0 8 0,4-7 0 15,-1-2-2-15,4-1 0 16,4-5-3-16,7-1 1 15,3-3-2-15,0 4 1 16,4 2-2-16,3 4 0 16,-3-1 0-16,-4 7 0 15,-3 3 0-15,0 10 1 16,-4-1-1-16,0 7 1 16,0 2 0-16,-3 4 0 0,3 3 0 15,-4 1 0-15,5-1 0 16,-5-3 0-16,1 0-1 15,0 0 0-15,-4-1 0 16,0 5 0-16,0-1 0 16,-4-3 1-16,1 0-1 15,0-4 0-15,-4 4 0 16,3-3 1-16,-3 3-1 16,4 0 0-16,-4 3-1 15,4-3 1-15,-4 0-4 16,3-3 1-16,8 0-6 15,-1-7 1-15,-2-2-12 16,-1-4 1-16</inkml:trace>
  <inkml:trace contextRef="#ctx0" brushRef="#br0" timeOffset="112852.8334">6516 12888 49 0,'-35'3'24'0,"31"0"-25"0,4-3 34 0,7 0-32 15,4 0 1-15,-1 0 1 16,8-3 1-16,3-3-5 15,0-4 1-15,7-2 2 16,4-4 0-16,7 0-1 16,0 4 0-16,0-7-2 15,6 3 1-15,5-3-4 16,-1-2 0-16,8-5-11 16,-8-2 0-16,0 0 0 15,-3 3 0-15</inkml:trace>
  <inkml:trace contextRef="#ctx0" brushRef="#br0" timeOffset="113484.1151">7631 12232 37 0,'-4'0'18'0,"8"0"-23"0,-4 0 35 15,0 0-27 1,0 0 1-16,0 4 4 0,0-1 1 16,-4 3-10-16,-7 0 0 15,4 0 7-15,-7 1 1 16,-3 2-3-16,-4 1 1 16,-1-1-2-16,1 3 1 15,0 1-2-15,0 0 0 16,0-1 0-16,-4 1 0 0,4 2-1 15,-4 1 0-15,4 3 0 16,0 0 0-16,7-4-1 16,0 7 1-16,3 0-1 15,0-3 0-15,4 3-1 16,7-6 1-16,0-1-1 16,7 1 1-16,4-7 0 15,0-2 1-15,3 2-1 16,0-6 1-16,0-3 0 15,4 0 0-15,-1-3 0 16,8 0 0-16,0 0-1 16,-4 0 0-16,7-4 0 15,0 4 1-15,0 3-1 16,1 0 0-16,-1 7 0 16,-3-1 0-16,-1 3 1 15,-3 7 0-15,1 15 0 16,-5-6 0-16,1 0 1 0,-4 7 0 15,-3 2 0-15,-4 1 0 16,0-1 0-16,-7 1 0 16,0-7 0-16,-4 0 0 15,-3-3 0-15,0-9 0 16,-4 0-3-16,4-10 0 16,-7-6-7-16,-3-3 1 15,-1-3-15-15,4-7 0 16</inkml:trace>
  <inkml:trace contextRef="#ctx0" brushRef="#br0" timeOffset="114986.2864">4960 12499 44 0,'-7'-6'22'0,"11"3"-12"16,-4 6 22-16,3 6-29 0,1 10 0 15,3 0 2-15,-4 6 0 16,4 3-6-16,4 6 0 16,-1-2 5-16,5 2 1 15,-1 4-1-15,3 3 0 16,4-1-1-16,4 4 0 16,0 7 0-16,0 2 0 15,-1-3-1-15,1 10 0 16,3-4-1-16,0-3 1 15,4 4 0-15,7-1 0 0,-4 1 0 16,0-4 0-16,4 7-1 16,-3-4 0-16,6 0 0 15,0 7 0-15,8-9-1 16,-12-1 1-16,5-3 0 16,-4-3 0-16,3-3 0 15,0-6 0-15,-3-4 0 16,0 1 0-16,0 2 0 15,-11-5 0-15,-3-1 0 16,-1-9 0-16,-3 3-1 16,1-3 1-16,-1 0-1 15,0-6 1-15,0-4 0 16,0-3 1-16,0 1-1 16,-3-7 1-16,0 3-1 15,3-3 1-15,-4-6-1 16,5-3 0-16,-5 3-1 15,1-7 1-15,3 4-1 16,0 0 1-16,7-3-1 16,1-1 1-16,2-2-1 0,5 2 0 15,-1-2 0 1,-3-1 0-16,0 1-1 0,3-1 1 16,7 4 0-16,8-4 1 15,-1-3-1-15,7 1 0 16,11-4 0-16,4-6 1 15,3-7-1-15,11 7 0 16,6-3 0-16,12-6 1 0,-1-4-1 16,-3 0 1-16,0-2 0 15,-4 2 0-15,0-3 0 16,4 10 0-16,-11-7 0 16,-7 10 0-16,0-7 0 15,8 1 0-15,-5 0 0 16,8-1 0-16,7 1-1 15,-15 8 0-15,1-2 0 16,3-3 1-16,-3 3-1 16,7-1 0-16,6 1 0 15,-13 6 1-15,3 0-1 16,-3 3 0-16,-4-6 0 16,7 3 0-16,-3-3 0 15,0-3 1-15,-15 9-1 16,-6-6 0-16,-4 6 0 15,-4 1 1-15,-3 2-1 0,0 7 0 16,-11-1 0-16,1 1 1 16,-8-1-1-16,-7 4 1 15,4 0-1-15,-4-4 1 16,-3 4-4-16,-4 0 0 16,-3 3-15-16,-8 0 1 15,-6 12-10-15,-33 3 0 16</inkml:trace>
  <inkml:trace contextRef="#ctx0" brushRef="#br0" timeOffset="117973.5797">4794 13512 30 0,'-10'-10'15'0,"27"17"-15"15,-13-10 16-15,3-1-14 16,3 1 1-16,1-3 0 15,-4 3 1-15,0 3-4 16,0 0 0-16,0 0 4 16,-3-3 0-16,3 3 0 15,-7 0 1-15,3-3-1 16,-3 3 0-16,4 0 0 0,-4 0 0 16,0 0 0-16,3 0 0 15,-3 0 0-15,0 0 0 16,0 0 0-16,0 3 0 15,-3 0 0-15,-4 0 1 16,0 0-3-16,3 0 1 16,-6 7-1-16,-4-4 0 15,3 3-1-15,-3 1 0 16,3-1-1-16,-6 1 1 0,3 2-1 16,-1-6 1-16,1 10-1 15,0-3 1-15,4-1-1 16,-4 1 1-16,3-1-1 15,0 4 1-15,1 0-1 16,-1-7 0-16,4 4 0 16,0 5 0-16,4-5-1 15,3-7 1-15,-7 0-1 16,7 4 1-16,0-1 0 16,0 1 0-16,7-1-1 15,-7 7 1-15,7-7-1 16,0 4 1-16,0-1 0 15,0-2 0-15,3 2 0 16,1 1 0-16,0-1 0 16,3 1 0-16,0-1 0 15,-4 1 0-15,4 3 0 16,-3-4 0-16,0 1 0 16,-1-4 1-16,4 0-1 15,-14 1 0-15,11-1 0 0,-8-2 0 16,4-1 0-16,1 0 1 15,-1-3-1-15,0 0 0 16,-4-3 0-16,4 0 1 16,0-3-1-16,4-6 1 15,-1-1 0-15,1 1 0 16,7 0-1-16,-8-1 1 16,-3 1-1-16,0-1 1 0,4 1-1 15,0 0 0-15,3 2-1 16,0 1 1-16,3 3 0 15,1 0 0-15,3 3-1 16,0 0 1-16,1 3 0 16,-5 3 0-16,1 4 0 15,3-1 0-15,-10 4 0 16,-4 2 1-16,0 1-1 16,-4 3 1-16,-3 0-1 15,0-7 1-15,-3 13 0 16,-4 3 0-16,0 1 0 15,-4-7 0-15,0 3-1 16,-3 0 1-16,0 0-1 16,4-3 1-16,-8-7-1 15,4 1 0-15,0 0-4 16,3-7 1-16,8 4-10 16,-4 2 0-16,14-5-8 15,-4-7 0-15</inkml:trace>
  <inkml:trace contextRef="#ctx0" brushRef="#br0" timeOffset="153822.3591">8202 14042 36 0,'-3'3'18'0,"3"3"-18"15,0-6 19-15,3 3-16 16,-3-3 0-16,0 0 3 16,7 0 1-16,-7 0-7 15,0 0 1-15,0 0 5 16,4-3 1-16,3 0-2 15,0-3 0-15,0-1-1 16,0-2 1-16,0 0-3 16,0-1 0-16,4-5-1 15,-1 2 1-15,1 0-1 16,-1 1 1-16,4-1-2 16,1 1 1-16,2 2 0 15,1 1 0-15,3-4-1 16,4 7 0-16,-8-3 0 0,1-1 0 15,0 4 0-15,-1 0 0 16,-3 0-1-16,0 6 1 16,-3 0 0-16,0-4 1 15,-1 8 0-15,1-1 0 16,-1 0 1-16,-3 0 0 16,-3 3 0-16,0 4 0 15,-1 2 0-15,-3 4 1 16,4 0-2-16,-4 2 0 0,-4 1 0 15,1 0 0-15,-1 6-1 16,0-6 1-16,1 6-1 16,-1-6 1-16,1 0-1 15,-1-4 0-15,4-2 0 16,0-1 0-16,-3 1 0 16,3-1 1-16,0-5-1 15,0-1 0-15,0-3 0 16,0 0 0-16,0-3 0 15,0 0 0-15,0 0-1 16,0 0 1-16,3-3 0 16,4 0 0-16,4 0 0 15,3-3 0-15,4-4 0 16,-1 1 0-16,5-1-1 16,-1 1 1-16,0 3-1 15,0-1 1-15,0 11 0 16,-3-4 0-16,-1 0-1 15,-2 6 1-15,-1 3 0 0,0 1 0 16,-4 5 0-16,1 1 1 16,0 0-1-16,-4 6 1 15,-4-7 0-15,-3 10 0 16,-3-6 0-16,-1 9 0 16,-3 1 0-16,0-4 1 15,-4-3-1-15,1 0 0 0,-1 0-1 16,1-4 1-1,-4-2-1-15,-1 0 1 0,1-4-2 16,0 1 1-16,4-4-5 16,-1-2 1-16,8-1-7 15,3-3 1-15,0-3-12 16,10-6 1-16</inkml:trace>
  <inkml:trace contextRef="#ctx0" brushRef="#br0" timeOffset="155022.9456">9560 13408 34 0,'7'-6'17'0,"11"-13"-8"0,-14 16 17 16,-4 3-20-16,0 0 0 15,3-3 8-15,-3 3 1 0,0 0-17 16,0 0 0-16,0 0 11 16,0 0 1-16,0 3-3 15,-3 0 1-15,-5 3-4 16,1 1 0-16,0 5-2 16,-3-2 1-16,-1-1-1 15,-3 4 0-15,-4-1-1 16,1-2 0-16,-1-1 0 15,1 0 0-15,2-2-1 16,1 2 1-16,4-3 0 16,-8 7 0-16,7-4-1 15,1-6 1-15,-1 4-1 16,4 2 0-16,-7 4 0 16,4-4 0-16,-5 4 0 15,5-4 0-15,-1 0 0 16,1 1 0-16,-1-1-1 15,4 4 1-15,0-1-1 0,-4 1 1 16,4-1-1-16,4-2 1 16,-1-1-1-16,4 1 1 15,0 5-1-15,7 1 1 16,-3 6 0-16,-1 0 0 16,4-6 0-16,1 2 0 15,-1 1 0-15,0-3 0 16,0 0 0-16,0-1 0 15,0-2-1-15,-4-1 1 0,4 1 0 16,-3-4 0-16,-1 1 0 16,1-1 0-16,0-3 0 15,-1 1 1-15,-3-1-1 16,0-3 0-16,0 0 0 16,0 0 0-16,4 0 0 15,-4-3 0-15,0 0 0 16,7-3 0-16,0 0 0 15,0-3 0-15,3 0-1 16,4-1 1-16,4-2 0 16,3 0 0-16,0 2 0 15,4 1 0-15,0 0 0 16,-1 3 0-16,1-1-1 16,0 4 1-16,7 4 0 15,-1-1 0-15,1 0 0 16,0 3 0-16,-4 0 0 15,0 1 0-15,-3 2 0 16,-4 1 0-16,-7-1 0 0,0 0 0 31,-3 13 1-31,0 7 0 16,-8-1 0-16,-3 3 1 16,-3 0 0-16,-1 4 0 15,-3-1 0-15,0 4 1 16,-4-3-1-16,-3-1 0 15,-3-3-1-15,-1-2 1 0,0-7-1 16,-3-4 1-16,7-2-1 16,0-3 1-16,0-1-1 15,3-2 0-15,1-1-1 16,3-3 1-16,0-3-1 16,-1 1 0-1,5-1-7 1,-4-3 1-16,3 0-13 15,1 0 1-15,-1 3-8 16,-10 3 1-16</inkml:trace>
  <inkml:trace contextRef="#ctx0" brushRef="#br0" timeOffset="161150.3752">7465 13988 43 0,'-11'-6'21'0,"8"6"-20"0,3 0 21 15,7-3-20-15,-4 6 0 16,4 0 4-16,0 0 1 16,4 4-8-16,0 5 1 15,6-2 4-15,1-1 1 16,-1 0-1-16,1 1 1 0,0 6-2 15,3-4 0-15,0 4 0 16,-3 3 0-16,-1-4-1 16,1 4 1-16,0 3-1 15,-1-3 1-15,1 0-2 16,3 3 1-16,0 0-2 16,4 0 1-16,0-4 0 15,-1 11 0-15,1-11 0 16,0 4 1-16,10 3-1 15,0 0 0-15,1 4 0 16,2 2 1-16,-2-3-2 16,-1 1 1-16,-3 2-1 15,-4 3 1-15,0 7-1 16,-7-13 1-16,7 10 0 16,4-4 0-16,-4 1 0 15,4-1 0-15,-4 1 0 16,1-7 0-16,2-3-1 15,-6 3 1-15,0-2 0 16,-1-1 0-16,5 3-1 0,-1 0 0 16,0-3 0-16,4 0 1 15,-4-3-1-15,0-3 0 16,-3 3 0-16,-4 0 1 16,0 0-1-16,-3 3 0 15,3-3 0-15,0 0 0 16,1 3 0-16,-1-3 1 15,-4-3-1-15,1-4 1 0,0-2 0 16,3 3 0-16,-7-1 0 16,0-2 0-16,0-4-1 15,0 4 0-15,-3-1 1 16,-1-2 0-16,-3-1-1 16,4 1 0-16,-4-1 0 15,0-3 0-15,0-6 0 16,0 3 1-16,0 1 0 15,0-4 0-15,-7 0 0 16,7 0 1-16,-3-4-1 16,3 1 1-16,0-3-1 15,0 0 0-15,4-1-1 16,-1 1 1-16,8-3-1 16,3-1 0-16,0-2-1 15,4-4 1-15,3 0 0 16,0-6 0-16,1-3 0 15,2 0 0-15,12-3 0 0,3 0 0 16,6-3 0 0,-2-4 0-16,10 4 0 0,-4-1 0 15,4 4 0-15,-7-6 0 16,0-1 0-16,0 7 0 16,3-7 0-16,4 1 0 15,-3-7 0-15,3 3 1 16,3 1-1-16,1-4 1 15,-8 7-1-15,-3-1 0 16,0 1 0-16,7-1 0 16,-3 1 0-16,-5-1 0 0,1 7 0 15,-3 6 0-15,3-3 0 16,-4 3 1-16,-7-6-1 16,1 6 0-16,-4 3 0 15,-8 3 0-15,-3 1-4 16,-6 5 0-16,-5 4-10 15,-6 3 0-15,-4 9-10 16,-14 3 0-16</inkml:trace>
  <inkml:trace contextRef="#ctx0" brushRef="#br0" timeOffset="162408.9841">7415 14681 39 0,'-3'-3'19'0,"3"0"-17"0,0 3 18 0,0 3-17 16,0-3 0-16,0 0 6 15,0 3 0-15,0-3-10 16,0 4 1-16,-4-1 6 15,1 0 0-15,-8 3-1 16,4-3 0-16,-3 7-3 16,-1 5 1-16,-3 4-1 15,0 0 1-15,-4 3-2 16,1 0 0-16,-1 0 0 16,-3 3 0-16,3 0 0 15,0 0 0-15,4-6-1 16,0 0 1-16,0 0 0 15,4-1 1-15,-1 1-1 16,4 0 1-16,0 0-2 16,7 0 0-16,-4-1 0 0,8 1 0 15,-4-3-1-15,3 0 1 16,1-4-1-16,3 1 1 16,0 2 0-16,4-2 1 15,-1-4-1-15,1 1 0 16,-1-1 1-16,-3-9 0 15,4 3 0-15,0-3 1 16,-1-6-1-16,4 3 0 16,0-7 0-16,4 1 1 15,0-4-1-15,3-2 0 0,0-1-1 16,0 0 0-16,7 4 0 16,-10 2 0-16,10 1 0 15,-7 3 0-15,8 3-1 16,-1 3 1-16,0 3-1 15,0 0 1-15,-3 3-1 16,-4 0 1-16,0 4 0 16,-3-1 0-16,-4 1 0 15,-3 2 1-15,-4 1 0 16,0 9 0-16,-7 9 0 16,-4 0 0-16,-3 7-1 15,-7 0 1-15,-4-4 0 16,-3 4 0-16,-3-7-4 15,-1-6 0-15,7-3-10 16,8-6 0-16,13-10-8 16,11-9 1-16</inkml:trace>
  <inkml:trace contextRef="#ctx0" brushRef="#br0" timeOffset="163370.8929">10590 15205 52 0,'-7'19'26'0,"18"-28"-24"0,-8 5 26 0,5 1-24 15,-1 0 0-15,3 3 4 16,4-3 0-16,4-3-9 16,3-10 0-16,11-3 6 15,3-3 1-15,4-6-3 16,7 0 1-16,-7 0-2 16,-1-7 1-16,5 4-2 15,-4-1 1-15,-4 1-1 16,0 6 1-16,-7 0-1 15,1 12 0-15,-5 1 0 16,1 5 1-16,-4 11-1 16,0-4 1-16,-3 9-1 15,0 7 1-15,3 9-1 16,0-3 1-16,4 9-1 16,3 7 0-16,4-1-1 0,-1 7 1 15,5 10-1-15,-8-7 0 16,0 0 0-16,-3 3 1 15,-1-6-1-15,1 3 0 16,0-10 0-16,-1-8 0 16,-2-1 0-16,-1-6 1 15,0 3-2-15,-3-9 0 16,-4-1-2-16,0-5 0 16,-4-1-5-16,-3-3 1 0,-3-3-7 15,-4-3 1-15,-4 0-9 16,-3-6 1-16</inkml:trace>
  <inkml:trace contextRef="#ctx0" brushRef="#br0" timeOffset="163671.4776">11356 15484 65 0,'-25'25'32'0,"39"-31"-44"16,-14 6 59-16,7-6-43 15,8-4 0-15,-1 1 3 16,7-4 0-16,11-9-9 0,-4-6 0 16,4-9 5-16,6-4 1 15,5 0-3-15,3-3 1 16,-1 0-3-16,-2-3 1 15,3 13-5-15,3 2 1 16,-3 4-7-16,-7 9 0 16,-1 1-9-16,-9 14 0 15</inkml:trace>
  <inkml:trace contextRef="#ctx0" brushRef="#br0" timeOffset="164902.7701">9666 15393 54 0,'-28'-3'27'0,"38"3"-36"0,-2 0 43 0,2 0-31 16,-3 3 0-16,7 0 3 16,0 1 0-16,11 8-7 15,3 7 1-15,8 3 4 16,-1 6 0-16,4 10-1 16,3-1 1-16,11 4-2 15,-4 3 1-15,4 3-1 16,4 3 0-16,3 4 0 15,0-1 1-15,-7-6-1 16,-4-3 0-16,-3-3-1 16,3-1 0-16,-3-2 1 15,0 3 0-15,-4-4-1 16,1-2 0-16,6-4 0 16,0 1 0-16,1-11 0 0,-1 8 0 15,-7-4 0-15,-3 0 0 16,0-6 0-16,-7-4 0 15,-4 1 0-15,-3 0 1 16,-4-7-1-16,0 1 0 16,-3-1-1-16,-4 0 1 31,3-2-1-31,-2-4 1 16,-1 0-1-16,0 0 0 15,0 3 0-15,0-3 0 16,0-3 0-16,0 0 1 0,0 0-1 15,0-3 0-15,-3 3 0 16,0 0 1-16,-1 0-1 16,8 3 0-16,-1 1 0 15,5-1 0-15,-1 0 0 16,0 3 0-16,0 0 0 16,4 1 0-16,3-1-1 15,-3 3 1-15,-1-2 0 16,1-1 0-16,0 0 0 15,0 0 1-15,3-2-2 16,0-4 1-16,4 0 2 16,-1-7 0-16,-2-2-1 15,2-7 1-15,1-3 0 16,7 1 0-16,7-14-1 16,7 1 1-16,3-7-1 15,4-6 0-15,11-3-1 16,10 0 1-16,14-9-1 0,-3 2 1 15,7-8 0-15,-1-4 0 16,-2 3-1-16,-1 4 1 16,0 2-1-16,-7-6 1 15,-6 16-1-15,-5-3 1 16,-3 0-1-16,-7 12 1 16,-10 4-1-16,-8-4 1 15,-3 7-2-15,-4 0 0 16,-3 9-3-16,-11 3 0 0,-3 0-10 15,-7 0 0-15,-4 4-12 16,-18 2 1-16</inkml:trace>
  <inkml:trace contextRef="#ctx0" brushRef="#br0" timeOffset="165622.9839">9913 16651 43 0,'-7'6'21'0,"21"-22"-11"16,-7 10 21-16,0-3-28 15,0-1 0-15,4-2 2 16,3-7 1-16,4 3-8 15,-1-9 1-15,4 0 3 16,4 0 1-16,-4 0-2 16,0 0 1-16,-3 6-2 15,0 3 0-15,3 10 1 16,4 3 1-16,-1 9-1 16,1 7 1-16,0 15 0 15,3 3 1-15,-3 7-1 16,-4 0 1-16,3 2-2 15,-2 1 1-15,-1 0-1 0,-4-4 0 16,1 1-1-16,0-3 1 16,-1-1-1-16,-3-3 1 15,4-6-1-15,-4-3 0 16,4-6-1-16,-4 0 1 16,0-1-4-16,-3-5 0 15,-1 6-6-15,1-7 0 16,-4 4-9-16,-4-1 1 15</inkml:trace>
  <inkml:trace contextRef="#ctx0" brushRef="#br0" timeOffset="165848.0351">10206 16955 59 0,'-25'-10'29'0,"53"10"-41"16,-10-6 51-16,7-9-39 16,10-4 0-16,4-10 0 15,3-5 1-15,11-4-2 16,0 1 0-16,0-1-6 16,7 0 1-16,3-5-8 15,1 8 0-15</inkml:trace>
  <inkml:trace contextRef="#ctx0" brushRef="#br0" timeOffset="166477.5755">13268 16412 61 0,'-11'7'30'0,"15"-7"-36"15,-4 0 54-15,7 0-43 16,0 0 0-16,4 12 3 0,3-2 0 16,3-1-10-16,8 10 1 15,3 6 7-15,4 9 0 16,14 10-2-16,3 13 1 16,4 15-3-16,-3 3 1 15,-1 7-1-15,0-7 0 16,4 0-1-16,-3 0 1 15,-4-6-2-15,-1-6 1 16,1-10-1-16,-7-5 1 16,-4-11-1-16,-6-6 0 0,-5-5 0 15,-6-1 0-15,-4-7-3 16,-3-8 0-16,-1-4-8 16,-6-12 0-16,-1-4-13 15,-3 4 0-15</inkml:trace>
  <inkml:trace contextRef="#ctx0" brushRef="#br0" timeOffset="171358.8939">1408 12373 25 0,'-7'7'12'0,"7"-10"-9"15,0 3 13-15,7-4-15 16,-7 4 0-16,0 0 3 16,10-3 0-16,-3-3-4 15,-3 0 0-15,3 0 3 16,3-1 1-16,1 1 0 15,-7 3 0-15,10 3-1 16,-4 0 1-16,1 0-1 16,-1 0 1-16,1 0-1 15,7 0 1-15,-8 3-2 0,11 0 1 16,1 0-1-16,-5 0 0 16,4 4-1-16,-3-1 1 15,7 0-2-15,3 4 1 16,0 2-1-16,0 4 1 15,-3 6-1-15,3 0 1 16,-7-3-1-16,8-1 0 16,-8-2 0-16,7 3 1 15,0-10-1-15,-3 1 0 16,3-1 0-16,0-3 0 16,-6 1 0-16,6-4 0 0,-7-3 0 15,7 3 0-15,-7 0 1 16,0 3 0-16,1 7 0 15,-5 6 1-15,4-1-1 16,1 8 0-16,2-1 0 16,-3 3 1-16,1 0-2 15,-1 3 1-15,0 1-1 16,4-1 0-16,-11-6 0 16,7-6 1-16,-7-3-1 15,-3-4 1-15,-1 4-1 16,1-3 1-16,-8-1-1 15,4 1 1-15,4 2 0 16,-7 1 0-16,10 0 0 16,-4-1 0-16,1-5-1 15,10-4 0-15,7-3 0 16,4-9 1-16,7-7-1 16,-11-2 1-16,7-4 0 0,1 0 0 15,2 0-1-15,-6 4 1 16,0 2 0-16,0 7 0 15,3 6-1-15,-7 6 1 16,4 7 0-16,-7 8 1 16,10 8-1-16,-7 2 0 15,4 4-1-15,0-4 1 16,-4-3-2-16,0 0 1 16,-3-12-1-16,-1-7 1 0,-2-2 0 15,-5-4 0-15,4 0-1 16,-10-3 1-16,3 3 0 15,-3 0 1-15,-1-3-1 16,-3 0 1-16,0 10-1 16,4-4 1-16,-8 0-1 15,4 4 1-15,4 2-1 16,0-2 0-16,6-1 0 16,-3 0 0-16,0-2-1 15,1-4 1-15,2 0 0 16,-6 3 0-16,3-3 0 15,0 10 0-15,7-4 0 16,-10 7 1-16,3 6-1 16,0 6 0-16,7 3 0 15,-10 7 1-15,6 3-1 16,-2 6 1-16,2-3-1 16,1-3 0-16,3-4-1 0,-10 1 1 15,6-1 0-15,4-8 0 16,-7-4 0-16,4 3 0 15,3-6 0-15,-3-3 0 16,0-4 0-16,-1 1 0 16,-3-3 0-16,0-4 0 15,1 0 0-15,-1 1 0 16,3-1 0-16,-3 1 0 16,0-1 0-16,1 4 0 0,2-1-1 15,1 4 1-15,3 0 0 16,4 9 0-16,-4 3 0 15,7 6 0-15,4 7 0 16,3 3 0-16,-7 6 0 16,8 4 1-16,-1 2-1 15,-3 0 0-15,-1-5 0 16,1-8 1-16,0 5-2 16,0-11 1-16,-4-9-1 15,-3-3 0-15,3-6-1 16,-7-6 0-16,0-1 0 15,-3-2 0-15,-1-1 0 16,5-6 1-16,-8 4 0 16,3-7 1-16,1 3 0 15,0-3 0-15,-1 6-1 16,8 0 1-16,0-3 0 16,3 1 0-16,0 2 0 0,11-3 0 15,-11 9 0-15,4-2 0 16,7 2 0-16,-11 1 1 15,4 3-1-15,-1 6 0 16,8 0 0-16,-7 3 0 16,0 3 0-16,3 0 0 15,-7-3 0-15,11 0 1 16,-4 0-1-16,1 0 1 0,-1 1-1 16,4-1 1-16,-4-3-1 15,0-1 1-15,-7 1-1 16,1-3 0-16,-1 3 0 15,4-3 1-15,-8 6-1 16,5-9 1-16,-1 3-1 16,0-1 0-16,0 4 0 15,4 0 0-15,-4 0 0 16,7 0 0-16,1-3 0 16,-1 0 0-16,-3-10 0 15,3 4 0-15,-3-7 0 16,0 0 1-16,-4-3-1 15,-4 1 0-15,-2-1 0 16,-1 3 1-16,0 3 0 16,4 1 0-16,-1 9 0 15,5 3 0-15,-1 3 0 16,0 6 1-16,0 0-2 16,4 1 1-16,3-4-1 15,4 3 1-15,-4-2-1 0,1-11 0 16,-5-8-1-16,-2-1 0 15,-8 4-1-15,0-10 1 16,-3 0 0-16,-4 0 0 16,0-6 0-16,-4 6 0 15,1-3 1-15,0 0 0 16,-1 3 0-16,1 0 1 16,3 4-1-16,0 2 1 0,7 1-1 15,0-4 0-15,4 3 0 16,0-3 0-16,-1 1 0 15,1-1 0-15,3 0-1 16,0-6 1-16,-3 3 0 16,3 1 0-16,1-8 0 15,-1 8 1-15,-3 2-1 16,3 3 0-16,-4 1 0 16,5-1 1-16,-1 4-1 15,0 5 0-15,0 1 0 16,1-3 0-16,-1 0 0 15,4-1 0-15,-1-15-1 16,-2 0 1-16,-1 0-1 16,0-9 0-16,-3-1 0 15,6 1 0-15,1 0 0 16,-7-4 1-16,3 7-1 16,-3 3 1-16,3-4 0 15,0 7 1-15,4 4 0 0,-4 5 0 16,0 0-1-16,4 4 1 15,0 3-1-15,7-7 1 16,0 4-1-16,-1-1 0 16,8-9 0-16,7 0 0 15,-7 0-1-15,0-6 1 16,-4 0-1-16,-3-3 0 16,-4-3 0-16,-7-1 0 15,1 7 0-15,-5 0 1 0,1 6 0 16,0 3 0-16,-1 4 0 15,5 8 1-15,-1 4 0 16,4 0 0-16,-1 3-1 16,5 4 0-1,20 2 0 1,1-3 1-16,-8-3-1 16,-7-6 0-16,-6-6-1 15,-5-4 1-15,-2-3 0 16,-8-2 0-16,0-1 0 15,-3-3 0-15,-1 0 0 16,1 0 0-16,-1 0 0 16,1 3 1-16,3 0-1 15,4 3 0-15,-4 0 0 16,4 1 0-16,-1-1 0 16,5 3 0-16,2 1 0 15,-2 6 0-15,-1-4 0 16,-3 1 0-16,-1 5 0 0,5 1 1 15,-1 9-1-15,0 1 0 16,-3-1 0-16,-4 3 0 16,4 1 0-16,-4-7 1 15,0 3-1-15,0-6 0 16,4 0 0-16,-4 0 0 16,0-3 0-16,0-1 0 15,-3 4 0-15,-1-6 0 0,1 0-1 16,-4-4 1-16,0 1 0 15,0-1 0-15,1-2 0 16,-5 5 0-16,1-2 0 16,3 0 0-16,3 2 0 15,1-2 0-15,-4-4 0 16,4 1 0-16,0-1 0 16,-1 0 0-16,-3 1 0 15,0-1 0-15,0 4 0 16,1-4 0-16,-5 4 0 15,4 2 1-15,0-2-1 16,1 6 0-16,-1 3 0 16,-4 3 1-16,1 0-1 15,-1 0 1-15,1 3-1 16,7 7 1-16,-1-1 0 16,1 4 0-16,3-4-1 15,4 1 1-15,-1-1-1 0,1-2 0 16,-4-1-1-16,0-6 1 15,1-3 0-15,-1-3 0 16,3-4-1-16,1-5 1 16,3 6 0-16,1-4 0 15,2-2-1-15,1-7 1 16,-7 0-3-16,0 0 0 16,-8 0-4-16,1-3 0 15,-4 3-12-15,4 0 0 16</inkml:trace>
  <inkml:trace contextRef="#ctx0" brushRef="#br0" timeOffset="174404.3378">27929 6168 46 0,'-7'0'23'0,"14"6"-6"15,-7-6 23-15,0 3-31 16,4 0 0-16,-4 4 4 16,-4-1 1-16,1 3-17 0,-4 1 0 15,-4-4 12-15,-3 3 1 16,-3-2-5-16,6 2 0 16,-3-6-2-16,-4 7 1 15,1-4-3-15,-1 0 0 16,-3 0 0-16,-4 4 0 15,0-7-1-15,1 0 1 16,-1 3-1-16,-3 4 0 16,3 5 0-16,0 1 0 15,4 3 0-15,4 3 0 16,2 3-1-16,5 0 1 0,-1 6-1 16,4 4 1-16,0-4-1 15,4-3 1-15,-1-6-1 16,4-3 1-16,4-3-1 15,3-4 1-15,3-2 0 16,4-7 0-16,8 0 0 16,9-6 0-16,5-6 0 15,2-7 0-15,5 3-1 16,-4 4 1-16,-4 3 0 16,-3 3 0-16,-4 3-1 15,-4 9 1-15,-6 7 0 16,-4 6 0-16,-7 6 0 15,0 6 0-15,-3-6 0 16,-4 10 1-16,-11 0-1 16,1-1 0-16,-11 4 0 15,6-6 1-15,-6-4-1 16,0 3 1-16,-4-8-1 0,1-4 1 16,-5-1-1-16,5-8 1 15,3 0-4-15,3-4 0 16,4 0-4-16,7-5 0 15,3-4-7-15,11-7 0 16,7 1-12-16,8-10 1 16</inkml:trace>
  <inkml:trace contextRef="#ctx0" brushRef="#br0" timeOffset="174797.0514">28522 6626 76 0,'-18'-7'38'0,"8"-2"-46"16,6 6 65-16,-3 3-54 0,-7 0 1 16,-3 6 0-16,-1 0 0 15,11 1-6-15,-4-4 0 16,4 3 2-16,0-3 0 15,0 0-8-15,4 0 1 16,6-3-11-16,8-3 0 16,6-3-4-16,-6-7 0 15</inkml:trace>
  <inkml:trace contextRef="#ctx0" brushRef="#br0" timeOffset="175293.831">29203 6146 47 0,'7'-3'23'0,"-7"-4"-9"16,-4 11 40-16,-3-1-51 15,0 6 1-15,-3 4 1 16,-4 5 1-16,-7 4-8 16,-1 0 1-16,-2 10 4 15,-5-1 0-15,1-3-2 0,7-6 0 16,-4 6-1 0,4-6 1-16,0 0-2 15,7-3 1-15,10-6 0 0,1-1 0 16,10 1-1-16,14-1 1 15,0 1 0-15,7-4 0 16,1 1 0-16,-8 5 0 16,7 7 0-16,-7 0 0 15,0 0 0-15,-3 6 1 16,-7 7 0-16,-1-1 1 16,1 7-1-16,-11 3 1 0,0 6-1 15,-4-3 1-15,-3-6-1 16,-3-3 1-16,3-7-4 15,0-9 0-15,-4-3-8 16,4-7 1-16,3-5-13 16,11-14 1-16</inkml:trace>
  <inkml:trace contextRef="#ctx0" brushRef="#br0" timeOffset="175501.126">29658 6679 74 0,'-3'3'37'0,"-5"13"-39"15,5-10 61-15,-4 3-58 16,-4 4 1-16,4-4 0 16,-3 4 1-16,3-4-6 0,0-6 1 15,3 1-5-15,8-8 0 16,3-5-15-16,10-7 0 15</inkml:trace>
  <inkml:trace contextRef="#ctx0" brushRef="#br0" timeOffset="176100.723">30515 6165 48 0,'11'-13'24'0,"7"1"-6"15,-18 12 27-15,0-7-37 16,-4 1 0-16,0 3 3 15,-6 0 0-15,-1 0-15 16,1 3 0-16,-8 6 10 16,-14 0 0-16,8 7-4 15,-5-1 1-15,1 4-2 16,0 3 1-16,10-7-2 16,-3 7 0-16,0 3 0 15,7 3 0-15,0 0-1 16,3-3 0-16,11 3 0 0,0-3 0 15,7-3 0-15,7-3 1 16,11-4-1-16,7-2 1 16,0-1 0-16,-4 0 0 15,4 1 0-15,-4 2 0 16,0 7 0-16,-10 6 0 16,-4 3 1-16,-7 10 1 0,-7 3 0 15,-7 6 0-15,-7-3 1 16,-4 0 0-16,-10 0 0 15,0-4 0-15,6 1-1 16,1-9 0-16,0-7-3 16,3-7 1-16,4-2-5 15,4-16 0-15,3-6-7 16,10-13 0-16,11-6-13 16,11 0 1-16,14-7 0 15,7-2 0-15</inkml:trace>
  <inkml:trace contextRef="#ctx0" brushRef="#br0" timeOffset="176313.5416">30893 6557 79 0,'-7'12'39'0,"7"1"-48"0,0-10 83 16,0 0-73-1,0 0 1-15,0 3-1 0,-4 1 1 16,1 2-8-16,3-9 1 16,0 0-10-16,0 3 0 15,7-12-9-15,0-1 1 16</inkml:trace>
  <inkml:trace contextRef="#ctx0" brushRef="#br0" timeOffset="176778.5229">31260 6146 81 0,'-18'-6'40'0,"29"2"-54"15,-11 4 74-15,10-3-58 16,-3 0 1-16,4-3-1 16,-1 3 0-16,12-4-3 15,-5-2 0-15,15 0 2 16,7-4 0-16,3 4-2 16,-3 2 1-16,0 7 0 15,-8 0 0-15,-2 7 1 16,-1-1 0-16,-7 6 1 0,0 10 1 15,-7 7-1-15,-3 5 1 16,0 13-1-16,-11 10 1 16,0-4-1-16,0 10 0 15,0-4-2-15,0 7 0 16,-8 0 0-16,8-6 0 16,0 5 0-16,0-2 0 15,8-3 0-15,-8-4 0 16,3-6-4-16,8-9 1 0,-1-6-7 15,4-7 0 1</inkml:trace>
  <inkml:trace contextRef="#ctx0" brushRef="#br0" timeOffset="177017.876">31447 6666 82 0,'3'-3'41'0,"47"-3"-35"15,-33 0 44-15,4-4-50 16,8-2 0-16,6-4 0 16,14 0 1-16,8-2-3 15,-8 5 0-15,4 10-6 16,-4 0 1-16,1 3-9 0,-1 15 1 15,-10 7-7-15,-7 3 0 16</inkml:trace>
  <inkml:trace contextRef="#ctx0" brushRef="#br0" timeOffset="177872.0016">32036 7541 69 0,'-39'-9'34'0,"11"-13"-38"16,17 22 65-16,-10-6-57 15,-11 6 1-15,-7-4 3 16,-10 1 1-16,-7 6-11 15,-4 1 1-15,0 5 6 0,-11-6 1 16,-3 0-3-16,11 0 1 16,-33 1-2-16,-3 8 0 15,4-3-1-15,0 4 1 16,-11-4-1-16,7 4 1 16,1-4-2-16,-1 4 1 15,7-4-1-15,4 1 1 16,0-1-1-16,-4-6 1 15,14 0-1-15,-3 1 0 0,4-8 0 16,6 4 0-16,-3 0 0 16,3-3 0-16,1 0 0 15,-1 6 0-15,4-6 0 16,0 0 0-16,7-3 0 16,-3 6 0-16,6-3 0 15,4 3 0-15,-3 0 0 16,0 6 0-16,-4-3 0 15,3 0 0-15,8 3-1 16,-1-2 1-16,-6 5 0 16,7 0 0-16,3-2 0 15,0-7 0-15,3 0 0 16,-2 0 0-16,-5 0 0 16,-3 0 1-16,-3 0-1 15,3 0 0-15,-7 3 0 16,4 0 1-16,3 0-1 15,0-3 0-15,7 0 0 16,0 3 1-16,4-3-1 16,-4 0 1-16,3-3-1 0,1 3 1 15,0-6-1-15,3 0 1 16,11-1-1-16,0 1 0 16,10 3-2-16,0 0 0 15,4-4-6-15,4 7 0 16,2-3-20-16,8 6 1 15</inkml:trace>
  <inkml:trace contextRef="#ctx0" brushRef="#br0" timeOffset="180096.5847">13832 11113 48 0,'-21'-10'24'0,"18"10"-24"16,3 0 24-16,0 0-22 15,0 4 1-15,0 2 1 16,0 3 1-16,0 4-6 15,3 3 1-15,1 2 3 16,3 4 1-16,3 3-2 16,1 10 0-16,3-1-1 15,4 4 1-15,-4-4-3 16,0 1 1-16,0-4-7 0,4 1 0 16,-4-10-8-16,0-13 0 15</inkml:trace>
  <inkml:trace contextRef="#ctx0" brushRef="#br0" timeOffset="180470.1686">14288 10925 55 0,'-11'6'27'0,"14"44"-34"0,-3-31 45 0,0 9-38 15,-3 4 1-15,3 2 0 16,7 1 1-16,0 2-2 16,4-9 0-16,6-6 2 15,1-6 1-15,3-7 1 16,4-2 0-16,-1-14 0 16,1-5 0-16,-7-7 0 15,-8-3 1-15,-3 3-2 16,-7-9 1-16,-7 6-3 15,-3-3 0-15,-4 3-1 16,-7 10 1-16,3-4-2 16,0 6 1-16,1 1-4 15,-1 0 1-15,4 2-6 16,3 7 0-16,8-6-10 16,10-3 1-16,7-4-1 0,7 1 1 15</inkml:trace>
  <inkml:trace contextRef="#ctx0" brushRef="#br0" timeOffset="180874.5317">14855 10834 42 0,'-14'28'21'0,"-7"22"-25"15,18-34 42-15,-1 6-35 16,1 9 1-16,-1 4 3 16,4-1 0-16,4-2-8 15,3-4 0-15,3-6 7 16,4-3 0-16,4-10-1 16,7-6 0-16,3-9-1 15,7-7 0-15,-7-2-1 16,-3-11 1-16,-4-2-3 15,-3-6 1-15,-7-1-1 16,-4 4 0-16,-7 3-1 16,-4-1 1-16,-7 4-1 15,-3 7 0-15,-3 2-1 16,-1 0 1-16,0 10-4 16,1 0 1-16,3-1-6 0,3 1 0 15,4 9-9-15,-4-6 0 16,11 3-1-16,11-6 0 15</inkml:trace>
  <inkml:trace contextRef="#ctx0" brushRef="#br0" timeOffset="181355.4939">15448 10755 42 0,'-17'32'21'0,"20"40"-26"15,-3-56 41-15,0 6-32 16,4 6 1-16,-1 3 3 15,4 0 0-15,0-5-10 16,7 2 0-16,4-3 7 16,7-3 1-16,3-7-2 15,4-5 0-15,-1-4-2 16,8-9 1-16,4-6 0 16,-1-7 0-16,-3-12-1 15,-4-7 1-15,-10-9-2 0,-4 0 1 16,-11 1 0-16,-10 2 0 15,-7 9 0-15,-7 7 1 16,-10 6-1-16,-5 7 0 16,1 3 0-16,-4 2 0 15,1 14-2-15,-1-1 0 16,4 3-4-16,-1 1 0 16,5-4-8-16,6 3 0 0,7 1-9 15,4-4 0-15</inkml:trace>
  <inkml:trace contextRef="#ctx0" brushRef="#br0" timeOffset="182360.9043">12954 10793 51 0,'0'13'25'0,"14"12"-26"0,-3-16 37 16,3 10-36-16,3 6 1 0,5 6 1 15,2 7 0-15,1 3-1 16,-4 6 0-16,0-3 3 16,-3 0 0-16,3 6 1 15,0 6 1-15,4 4-1 16,0 12 1-16,3-9-3 16,4 6 1-16,-1 6-2 15,1-3 1-15,-4 3-2 16,1-3 1-16,-1-3 0 15,-3-3 1-15,-1-9 0 16,-3-10 0-16,1-13 0 16,-5-2 0-16,-3-7 0 15,0-7 0-15,1-2-1 16,-1-3 0-16,-4-4 0 16,1-3 0-16,-1-3-1 15,1 1 1-15,3-1-1 16,-3 0 1-16,3-3-2 0,0 0 1 15,0-6-1-15,4 2 0 16,3 1 0-16,4-3 0 16,6-3 0-16,8-1 0 15,0 4-1-15,7-3 1 16,7-4 0-16,3 4 1 16,-3-1-1-16,0-2 0 0,3-4 0 15,8-9 1 1,3 0 0-16,7-3 0 0,11-7 0 15,-4 7 0-15,7-7-1 16,-21 10 1-16,32-9-1 16,10-1 1-16,-3 4-1 15,-7 0 0-15,3 2 1 16,-3-2 0-16,3 3 0 16,-3-4 0-16,-7-2 0 15,-11 3 1-15,7-1-1 16,0-2 1-16,0 2-2 15,1 1 1-15,-1 3-1 16,-14 0 1-16,-4 9-1 16,-3 0 0-16,0 3 0 15,-7-3 1-15,-3 7-2 16,-8 2 1-16,-6 1-4 16,-12 3 0-16,-6 6-13 15,-11 6 1-15,-14 10-12 0,-10 3 1 16</inkml:trace>
  <inkml:trace contextRef="#ctx0" brushRef="#br0" timeOffset="183261.6097">12344 11844 43 0,'-14'0'21'0,"14"-4"-14"0,0 4 19 0,0 0-23 15,0 0 0-15,3 0 2 16,4 0 0-16,4-3-6 15,6-3 0-15,8-3 3 16,10-4 1-16,-3 0-2 16,0 1 1-16,-4 3-2 15,0 2 1-15,-7 7-1 16,-3 7 0-16,0 5 0 16,-8 16 1-16,-3 19-1 15,-3 7 1-15,-4-1 0 16,-4-3 1-16,-3-6 0 0,0-6 1 15,0-7 0 1,4-6 0-16,-1-3 0 0,1-6 1 16,3-7-1-16,7 1 0 15,3-7-1-15,4-6 1 16,4-4-2-16,3 1 0 16,4-7-3-16,3 1 0 15,0-1-4-15,4 1 0 16,0-1-8-16,7 1 0 15,3 5-5-15,7-8 0 0</inkml:trace>
  <inkml:trace contextRef="#ctx0" brushRef="#br0" timeOffset="184162.3815">14150 12254 49 0,'0'7'24'0,"21"5"-23"0,-14-9 41 16,4 4-41-16,-1-1 1 0,1 6 1 16,3 1 1-16,0 3-5 15,4 2 1-15,-1 11 2 16,1 5 1-16,0 7 0 16,-1 3 1-16,1 9-2 15,0-6 1-15,-1 0-1 16,1 0 1-16,3-3-1 15,4 0 0-15,-4-6-1 16,-3-10 1-16,-1 6-1 16,1-9 1-16,-1 7-1 15,1-7 0-15,3 0-1 16,4-3 1-16,3 0-1 16,-3-13 0-16,3 4 0 15,4-4 1-15,0-6-1 0,-4-9 1 16,4 0 0-16,3-4 0 15,7-2 0-15,8-4 0 16,-1-3 0-16,11 1 0 16,10-4 0-16,1-3 0 15,3-4-1-15,11-2 1 32,77-13 0-32,-7-6 1 15,-7 6 0-15,4 0 0 16,-14 6 0-16,-4 1 1 15,-7-4 0-15,-4 0 0 16,-3 7-1-16,-14 6 0 16,-7-1-1-16,-4 4 1 0,0 3-1 15,-10 0 1-15,0 4-1 16,-1-1 0-16,-6 0 0 16,-8 0 0-16,-2 3-1 15,-9 1 1-15,-2 5-1 16,-4 1 0-16,-11 0-4 15,-7 2 1-15,-10 1-13 16,-11 3 1-16,-14 9-11 16,-10 0 1-16</inkml:trace>
  <inkml:trace contextRef="#ctx0" brushRef="#br0" timeOffset="184839.251">15737 11994 46 0,'-3'-6'23'0,"6"-7"-11"0,-3 7 27 0,-3 0-32 15,-4 3 1-15,-4-1 3 16,-3 11 0-16,-3-1-15 16,-8 3 1-16,-3 4 9 15,-4 6 0-15,0 3-4 16,0 3 1-16,4-3-2 16,-4 3 0-16,4-3-1 15,0 0 0-15,0-3 0 16,7-4 0-16,3 1 0 0,4 3 0 15,7-4-1 1,7 1 1-16,7 0-1 0,3-1 0 16,8 1 0-16,7 0 1 15,10-4 0-15,0 1 0 16,1-1 0-16,-5-2 0 16,-2-4 0-16,-8 3 0 15,-4 1 0-15,-3 2 1 16,-7 7 0-16,-10 3 0 15,-8 3 0-15,-3 4 0 16,-3 5-1-16,-5-3 1 16,1-6-1-16,0 1 1 15,3-8-4-15,1-2 1 0,3-7-9 16,7 1 0-16,7-10-11 16,10-13 1-16</inkml:trace>
  <inkml:trace contextRef="#ctx0" brushRef="#br0" timeOffset="185168.875">16034 12101 50 0,'-14'25'25'0,"0"37"-22"15,10-49 34-15,0 12-35 16,1 3 1-16,6-3 2 15,5 0 1-15,6-9-6 16,7 0 0-16,7-10 5 0,0-12 0 16,0-10-1-16,-3-9 1 15,-4-3-2-15,-3-7 1 16,-7-2-2-16,-4 5 0 16,-11 1-1-16,-6 3 0 15,-8 9-1-15,-3 10 1 16,0 2-2-16,3 10 0 15,0 4-4-15,4 5 0 16,7 7-7-16,7 0 0 16,7-3-9-16,11-7 1 15</inkml:trace>
  <inkml:trace contextRef="#ctx0" brushRef="#br0" timeOffset="185471.337">16563 11909 55 0,'-14'35'27'0,"7"43"-31"16,3-59 46-16,4 12-39 15,0-2 0-15,4-4 4 16,6-3 0-16,8-7-8 16,10-5 1-16,11-7 5 15,3-12 1-15,11-17-1 16,-3-5 0-16,-1-13-2 15,-10-6 1-15,-7 6-2 16,-15 3 0-16,-13 4 0 16,-8 8 0-16,-17 14-2 0,-7 9 0 15,-7 9-6-15,-4 15 0 16,0 14-10-16,0 12 0 16,7-3-7-16,1-7 1 15</inkml:trace>
  <inkml:trace contextRef="#ctx0" brushRef="#br0" timeOffset="186264.1254">13501 13035 49 0,'-14'-3'24'0,"28"-13"-26"0,-7 7 39 0,3 0-35 16,5 2 1-16,2-5 0 16,8-1 1-16,0-3-5 15,6 1 0-15,-2-1 2 16,-5 4 1-16,1 5-1 16,-4 10 1-16,-3 10-1 15,-1 12 1-15,-2 16 1 16,-5 12 0-16,-6 4 0 15,-1-4 1-15,-3-3 0 16,0-6 0-16,4-10-1 16,-4-8 1-16,0-8-1 15,3-5 0-15,4-7-1 0,4-12 1 16,6 3-2 0,8-13 0-16,7-9-2 0,10 0 0 15,11-6-6-15,7 5 1 16,7 5-10-16,7 5 1 15,0 10-6-15,7 9 0 16</inkml:trace>
  <inkml:trace contextRef="#ctx0" brushRef="#br0" timeOffset="186879.745">16027 13198 53 0,'-21'6'26'0,"21"4"-24"0,0-10 46 16,0 0-44-1,7-10 1-15,0 1 2 0,3 0 1 16,8-4-10-16,3-6 0 15,7 0 6-15,0-12 0 16,1 9-3-16,-1 6 1 16,-3 4-1-16,-4 3 0 15,-7 12-1-15,-7 12 1 16,-4 10 0-16,-6 19 0 16,-8 0 0-16,-3 10 1 15,-3-1-1-15,-1-3 0 0,4 0 0 16,3-6 1-16,4-9-1 15,7-1 0-15,4-6 0 16,3-12 0-16,3 3 1 16,8-13 0-16,7-6-1 15,3-3 0-15,7-6-1 16,1-4 0-16,2 0-4 16,-2 1 0-16,2-4-7 15,-2-3 1-15,2 1-12 16,5-7 1-16,-1-4-1 15,-7-5 1-15</inkml:trace>
  <inkml:trace contextRef="#ctx0" brushRef="#br0" timeOffset="187271.0002">16863 12960 54 0,'-25'-6'27'0,"4"28"-31"0,17-19 53 15,-3 6-47-15,-3 10 0 16,-1 3 4-16,-3 0 1 16,0 0-8-16,3 3 1 15,4 0 4-15,0-6 0 16,4 0-1-16,3 3 1 16,3-13-3-16,8 0 0 0,-1 1 0 15,12-4 0-15,2-3-1 16,1 0 0-16,3 7 0 15,-7-1 0-15,1 1 0 16,-1 2 0-16,-4 4 0 16,-6 3 1-16,-8 6-1 15,-6 6 1-15,-4 0 0 16,-7 4 0-16,0-1-1 16,3-5 1-16,-3 2-3 15,0-9 1-15,3-3-6 16,15-13 0-16,6-19-7 15,15-9 1-15,7-12-8 16,7-10 1-16</inkml:trace>
  <inkml:trace contextRef="#ctx0" brushRef="#br0" timeOffset="187525.4152">17353 12979 46 0,'-17'37'23'0,"6"32"-15"0,11-53 37 16,0 12-40-16,3-3 1 15,5-6 3-15,9-3 0 16,4-4-11-16,8-5 1 16,9-17 7-16,1-2 0 15,-4-13-2-15,1-16 0 16,-5 0-2-16,-2 0 1 16,-5 1-2-16,-6 2 1 15,-11 7-2-15,-7 5 1 16,-3 8-3-16,-8 5 1 0,-7 7-9 15,-3 3 1-15,-7 3-14 16,0 3 1-16</inkml:trace>
  <inkml:trace contextRef="#ctx0" brushRef="#br0" timeOffset="188410.9412">15212 13214 56 0,'-18'-16'28'0,"18"22"-29"0,7-2 38 0,4 2-35 16,6 16 0-16,8 3 0 15,7 13 1-15,0 5-4 16,-1 8 1-16,1 14 3 15,3 4 0-15,4 7-1 16,-4-4 1-16,1 9 0 16,-4-5 0-16,3 8-1 15,0 4 0-15,0 0-1 16,1-10 1-16,-1 1 0 16,0-4 0-16,-3-9-1 15,0-10 1-15,-4-6 0 0,-3-3 0 16,-4-9 1-16,3-3 0 15,-2-13-1-15,-1-10 1 16,7-6-1-16,4-3 1 16,7-6-1-16,3 0 0 15,11 0-2-15,10-9 1 16,4-4-1-16,7-6 0 16,15-6 0-16,9-1 0 15,12-2 0-15,6 3 0 16,8-10 0-16,24-6 0 15,-7-3 1-15,14-12 0 0,11 2 0 16,-4 1 0-16,4-7 0 16,-4 7 1-16,-10-4 0 15,-18-3 1-15,-10 7-1 16,-12 6 1-16,-16 0-2 16,-15 12 1-16,-7 3-1 15,-18-2 0-15,1 12-2 16,-8 9 1-16,-14 4-6 15,-10-1 1-15,-7 7-14 16,-18 9 1-16,-18 3-8 16,-14 0 1-16</inkml:trace>
  <inkml:trace contextRef="#ctx0" brushRef="#br0" timeOffset="189912.0326">14457 14371 46 0,'-21'9'23'0,"17"-18"-23"16,4 9 31-16,0-6-27 15,4-1 0-15,-1 1 2 16,4-3 0-16,4-4-8 16,3-6 0-16,7-9 5 0,4-6 1 15,7 2-3-15,3 1 1 16,0 6-2-16,0 3 0 16,-3 6 0-16,0 10 0 15,-7 6 1-15,-1 9 0 16,-3 10 1-16,-3 3 0 15,-4 6 1-15,-7 4 1 0,0 9 0 16,-7-1 0-16,0-2-1 16,-3-4 1-16,-1 1-2 15,1-1 1-15,3-5-2 16,0-4 1-16,0-3-2 16,3-4 1-16,4-5-1 15,0-4 1-15,4-5-2 16,10-11 1-16,11-8-4 15,14-10 1-15,0-10-6 16,14 1 0-16,7-4-11 16,3-3 0-16</inkml:trace>
  <inkml:trace contextRef="#ctx0" brushRef="#br0" timeOffset="190606.6476">17127 14907 54 0,'4'3'27'0,"21"29"-27"0,-15-23 40 15,4 7-39-15,4 9 1 16,3 6 0-16,-3 1 0 16,-1 2-2-16,1 7 0 0,-4-4 1 15,4 1 1 1,-1-7-4-16,1-5 1 0,0-4-8 16,3-10 0-16,4-9-8 15,-4-6 0-15</inkml:trace>
  <inkml:trace contextRef="#ctx0" brushRef="#br0" timeOffset="191039.0795">17639 14744 66 0,'-18'6'33'0,"22"-6"-48"15,-4 0 61-15,7 0-45 16,0-3 0-16,7 3 1 0,7-12 1 16,7-10-3-16,4 0 0 15,3-6 2 1,8-4 0-16,3 4-1 0,-1 0 1 16,-2 9-2-16,-11 3 1 15,-8 10 0-15,-3 9 0 16,-6 10 0-16,-8 12 1 15,-7 16-1-15,-4 2 1 16,-3 11-1-16,-7-1 1 16,0-3-1-16,-4-3 0 15,4 0-1-15,3-9 1 16,1-4-1-16,6-5 1 0,8-7-1 16,6-7 1-16,5-5-1 15,6-13 1-15,10-7-2 16,5-5 1-16,6-14-7 15,7-2 0-15,4-4-11 16,-3-8 0-16,6 2-2 16,-3 0 0-16</inkml:trace>
  <inkml:trace contextRef="#ctx0" brushRef="#br0" timeOffset="191428.4175">18831 14145 59 0,'-49'57'29'0,"14"5"-35"0,28-40 58 16,-8 3-51-16,1 4 0 15,-3-1 4-15,3 0 0 16,-1 0-5-16,5-3 0 15,-1-3 3-15,4-3 1 16,7-3-2-16,7-7 1 16,7-2-3-16,8-7 1 15,9-4-1-15,8-2 0 0,3 0 0 16,-3 3 0 0,0 6 0-16,-4 3 0 0,1 7 0 15,-8 5 1-15,0 8-1 16,-3 8 1-16,-11 7-1 15,-7 6 1-15,-7-3-1 16,-7 6 1-16,-4-3-6 16,-3 0 0-16,-7 3-15 15,-11-6 0-15</inkml:trace>
  <inkml:trace contextRef="#ctx0" brushRef="#br0" timeOffset="192404.6481">16581 14760 59 0,'-18'9'29'0,"18"35"-31"16,3-34 38-16,1 5-35 16,0 13 1-16,-1-2 0 15,4 2 1-15,4 3-3 16,3-3 0-16,0 7 3 16,7-1 1-1,0 1-1-15,0-1 1 0,4 13 0 16,7 16 0-16,7 3-1 15,-4-7 1-15,7 4-2 16,1 3 1-16,2 0-2 16,-6-7 1-16,4 4-1 15,2-3 0-15,1-10 0 0,0 3 1 16,-7-9-1-16,0-3 1 16,-4-7-1-16,0-8 1 15,1-1 0-15,-5-10 0 16,1 4-1-16,3-6 0 15,-6-4 1-15,-5 0 0 16,-3 1-1-16,1-4 0 16,-1 4-1-16,0-7 1 31,25 0 0-31,3-6 0 0,-3 3 0 16,11-7 0-16,6-2-1 15,1 0 1-15,6-7-1 16,-3 0 1-16,4-6-1 15,-4 3 1-15,7-2 0 16,0-5 0-16,3 4-1 16,1-3 1-16,0-9 0 15,10 3 0-15,4-4-1 16,3-3 0-16,4-2 0 16,-4-1 1-16,4 6-1 15,-4-5 0-15,4-1 0 16,-8 3 0-16,-2 1 0 15,-19-1 1-15,-6 7-1 16,-4-1 0-16,-4 4 0 16,-3 0 1-16,-4 3-1 15,-3 0 0-15,-3 6 0 0,-5 0 1 16,1 6-1-16,0 1 0 16,-7-1 0-16,-4 4 0 15,0-7 0-15,-3 7 1 16,-7-1-5-16,-4 4 0 15,-4 0-16-15,-3-3 1 16,-10 9-7-16,-1 9 1 16</inkml:trace>
  <inkml:trace contextRef="#ctx0" brushRef="#br0" timeOffset="212568.7694">17547 15597 19 0,'-7'-3'9'0,"11"0"-8"16,-4 3 9-16,0 0-9 15,0 0 1-15,0 0 2 16,0 0 1-16,0 0-6 16,0 0 1-16,0 0 4 15,0 0 0-15,0 0-1 16,0 0 1-16,0 0-2 16,0 0 1-16,0 0-2 15,0 0 1-15,0 0 0 16,0 0 0-16,0 0-1 15,0 0 0-15,3 0 0 0,-3 0 0 16,7 0 0-16,-7 0 1 16,0 0-2-16,0 0 0 15,4 3 0-15,-4-3 0 16,0 3 0-16,7-3 0 16,-7 0 0-16,-4 0 0 31,4 3 0-31,0-3 1 15,0 0-1-15,0 0 1 0,0 0-1 16,0 0 0-16,0 0 0 16,4 3 0-16,-4-3 0 15,0 0 0-15,0 0 0 16,0 0 1-16,0 0-1 16,0 0 0-16,0 0 0 15,0 0 1-15,-4 0-1 16,4 0 0-16,0 0 0 15,0 0 1-15,0 0-1 16,0 0 0-16,0 0 0 16,0 0 0-16,0 0-3 15,7 0 1-15,0-6-9 16,11 0 0-16</inkml:trace>
  <inkml:trace contextRef="#ctx0" brushRef="#br0" timeOffset="215913.6082">18295 15497 23 0,'0'6'11'0,"4"-6"-7"16,-4 0 11-16,3-6-14 16,-3 6 1-16,0 0 3 15,4-10 0-15,-4 4-4 16,0 6 0-16,0 0 5 16,0 0 0-16,0-6 0 15,0 6 0-15,0-6-2 16,0 6 1-16,0 0-3 15,0 0 1-15,0 0-2 16,0 0 1-16,3-4-2 16,1 1 0-16,-1-6 0 15,4 3 1-15,0-1-1 16,0 1 0-16,0 0 0 0,1-1 0 16,-1-2 0-16,0 3 1 15,3 0-1-15,1-1 0 16,-1 4 0-16,-3-3 0 15,4 0-1-15,0-1 1 16,3 4 0-16,0 0 0 16,0 0 0-16,0-3 0 15,0 2 0-15,0 1 0 16,0 0 0-16,4-3 1 16,0 3-1-16,-1-3 0 0,1-4 0 15,0 4 0-15,-1 0 0 16,1-1 0-16,-4 1 0 15,0 0 0-15,0 0 0 16,0-1 0-16,-3 1-1 16,-1 0 1-1,12-4 0 1,-1 1 1-16,0 3-1 16,0-7 0-16,0 4 0 15,0 2 0-15,1 1 0 16,-1 0 0-16,-4-4 0 15,1 4 0-15,3 0 0 16,-3 0 0-16,3-1 0 16,-3-2 0-16,-1 3 0 15,1-1 0-15,0 1 0 0,-1 3 0 16,1-3 0-16,0-1 0 16,-1 1 0-16,-3 3 0 15,4 0 0-15,-4-3 0 16,0 2 0-16,-3 1 0 15,-1 0 0-15,-3 0 0 16,0 0 0-16,0 0 1 16,-7 3-1-16,0 0 0 15,0 0 0-15,0 0 0 16,4-3 0-16,-4 3 0 16,0 0 0-16,0 0 0 15,0 0 0-15,0 0 0 0,0 0 0 16,0 0 0-16,0 0 0 15,0 0 0-15,0 0-3 16,0 0 0 0,7-3-11-16,4-1 0 0</inkml:trace>
  <inkml:trace contextRef="#ctx0" brushRef="#br0" timeOffset="233328.8072">15967 15362 30 0,'-7'-3'15'0,"7"0"-4"16,0 3 15-16,0 0-21 16,0 0 0-16,0 0 3 15,0 0 1-15,0-7-11 0,0 7 0 16,0 3 8-16,0-3 1 16,0 0-2-16,0 7 0 15,0-4 0-15,0-3 1 16,-4 6-1-16,4-3 1 15,-7 0-1-15,0 1 1 16,0-1-2-16,-7 3 0 16,0 0-1-16,-4 4 0 15,0-7-1-15,1 3 1 16,-1 0-1-16,1 4 0 16,-8-4-1-16,4 3 1 0,0 1-1 15,-1 6 0-15,1-7-1 16,0 7 1-16,0-10-1 15,-4 3 0-15,4 1 0 16,3-1 0-16,1 4 0 16,-1-4 0-16,4 4 0 15,3-4 0-15,1 0-1 16,3 4 1-16,0-1 0 16,3 4 0-16,4 3-1 15,0 0 1-15,4-4-1 16,-1 4 1-16,4 0-1 15,4 0 1-15,-1 3-1 16,1 0 1-16,0 3 0 16,-1-6 0-16,1 3 0 15,-1 0 1-15,1-4-1 16,0 1 0-16,-4 0-1 16,0 0 1-16,0-3-1 0,0 2 1 15,0-2 0-15,0 3 1 16,0-7-1-16,0 1 1 15,-3-4-1-15,-1 4 1 16,1-10-1-16,-1 3 1 16,8-3-1-16,-1-3 0 15,1-3 0-15,-1-3 0 16,5-3 0-16,2 2 0 16,4-5 0-16,4-1 0 0,0-6 0 15,-4 1 0 1,4-4-1-16,-1 0 1 0,8 3-1 15,-4 0 1-15,0 3-1 16,4 4 1-16,-4 6-1 16,1 2 1-16,-5 8-1 15,-2 2 1-15,-5 3 0 16,-3 4 0-16,-3 6 1 16,-4 3 0-16,-4 3-1 15,-6 0 1-15,-4 3-1 16,-4 3 1-16,-3 4-1 15,-3 2 1-15,-1-5-1 16,0-1 0-16,1-6 0 16,-1-3 1-16,4-3-3 15,0 3 0-15,3-13-7 16,4 10 0-16,4-3-15 16,3-4 1-16</inkml:trace>
  <inkml:trace contextRef="#ctx0" brushRef="#br0" timeOffset="235507.0209">19089 16365 39 0,'-28'0'19'0,"21"10"-14"0,7-10 20 0,0 0-20 16,0 0 1-16,0 0 3 15,3 3 0-15,-3-3-11 16,0 0 0-16,0-6 7 15,7-1 1-15,4-5-3 16,3-4 0-16,7-3-1 16,4-3 0-16,-1-3-2 15,1 0 1-15,-4 6-1 16,0 4 0-16,1 2 0 16,-5 7 1-16,1 6 0 15,-4 6 0-15,0 10 1 16,-3 6 0-16,-4 3 1 15,0 16 0-15,-4-1-1 16,-3 7 1-16,0 0-1 0,-3-3 0 16,-1-3 0-16,1-3 0 15,-1-4-1-15,4-6 0 16,0-2 0-16,0-8 0 16,0-2-1-16,4 3 0 15,-1-10 0-15,1 1 1 16,3-4-1-16,0-3 0 15,0 0 0-15,4-6 1 16,3-3-1-16,3-7 1 0,1 1 0 16,7-4 0-16,-4-6-1 15,7 3 0-15,4-6 0 16,3 0 0-16,0-6-3 16,4-4 1-16,-4 4-6 15,1-4 1-15,-5 1-13 16,5 3 1-16,-5 2-2 15,-2 17 1-15</inkml:trace>
  <inkml:trace contextRef="#ctx0" brushRef="#br0" timeOffset="236106.5989">20151 15644 60 0,'-50'-3'30'0,"40"6"-41"0,6-3 60 16,1 3-48-16,-1 0 1 16,1 1 3-16,-1 2 0 15,-3 0-5 1,0 3 0-16,0 4 4 0,-4-4 0 15,-3 4 0-15,0 3 1 16,-4 6-2-16,-3 3 1 0,0 6-1 16,-4-3 0-1,4-3-2-15,4 7 1 0,-1-4-1 16,0 0 0-16,8-3-1 16,-1 0 0-16,4-9 0 15,0 3 0-15,4-7-1 16,-1 1 1-16,4-4-1 15,4 1 1-15,3-4-1 16,7-3 1-16,3 7-1 16,8-10 1-16,7 3 0 15,7-3 1-15,-1 3-1 16,8-3 0-16,4 0-1 16,3 3 1-16,-8 0 0 15,-6 3 1-15,-3 4-1 16,-8 2 0-16,-4 4 0 0,-2 3 1 15,-5 3 0 1,-6 0 1-16,-4 6-1 0,-4 0 1 16,-3 4 0-16,-3 5 0 15,-1-2-1-15,-3 5 1 16,-3-2-5-16,-8-7 1 16,0 7-10-16,1-7 0 15,-1-2-12-15,-3-4 1 16</inkml:trace>
  <inkml:trace contextRef="#ctx0" brushRef="#br0" timeOffset="239694.7371">18150 16284 47 0,'-28'-10'23'0,"21"7"-20"16,7 3 23-16,0 0-21 15,0 0 0-15,0 0 3 0,0 0 0 16,0 0-11-16,0 0 0 15,7 3 7-15,0 4 0 16,0-1-3-16,4 10 1 16,3 6-1-16,4 6 0 15,6 9 0-15,5 7 1 16,2 0 1-16,1 0 0 16,0 6-1-16,7 4 1 0,3 2-1 15,4 7 1-15,3-4-1 16,-3 4 0-16,-7 0-1 15,0 0 0-15,-4-4 0 16,-7-12 0-16,11 16 0 16,0-7 0-16,-4-6 0 15,0 4 0-15,-3-10 0 16,0-4 1-16,3-8-1 16,-3-7 0-16,-4 3 0 15,-7-12 1-15,0-4 0 16,-3-5 0-16,0-1-1 15,-1-3 0-15,5-3 0 16,-1 0 0-16,-4 0-1 16,4-9 1-16,-3 5-2 15,0-5 1-15,-1 6 0 16,1-3 1-16,3-1-1 16,4-8 1-16,3 5 0 0,4-2 0 15,3-1 0-15,4 1 0 16,14-7-1-16,7 0 1 15,3-3-2-15,8-6 1 16,10 0 0-16,7-4 0 16,18-5-1-16,-4-1 1 15,4-6 0-15,-3 0 1 16,-5 7 0-16,1-7 0 16,-11 0-2-16,-7 9 1 15,-10 4 1-15,-8 0 1 16,-3 2-2-16,-7 4 1 0,-7 3-1 15,4 0 1-15,-12 4-1 16,-2 5 1-16,-5 0-6 16,-2 4 0-16,-5 6-15 15,5 3 0-15,-22 0-4 16,-25-19 0-16</inkml:trace>
  <inkml:trace contextRef="#ctx0" brushRef="#br0" timeOffset="240729.6968">17776 16864 36 0,'-10'0'18'0,"10"3"-9"0,0-3 22 0,3-3-27 16,1 0 0-16,-1-3 3 15,1-1 0-15,0 1-8 16,-1 3 1-16,1 0 7 16,-4 3 1-16,0 0-2 15,0 0 1-15,-4 0-2 16,1 0 1-16,-8 3-2 16,0 3 1-16,-3 7-3 15,-3-1 1-15,-1 7-2 0,0-3 1 16,1 3-1-16,-4-1 0 15,3 4 0 1,-3 0 0-16,3-3-1 0,4 0 0 16,0 0 0-16,3 0 1 15,-3 2-2-15,7 1 1 16,0-6 0-16,4 3 0 16,-1-3-1-16,4-1 1 15,0 1-1-15,0-4 1 16,4 1 0-16,-4-4 0 15,0 1 0-15,3-4 0 16,1-3 0-16,-1 7 0 0,1-10 0 16,3 6 0-16,0-3-1 15,0 0 1-15,3-3 0 16,1-3 0-16,3 0-1 16,0-3 1-16,4-4 0 15,3 1 0-15,4 6 0 16,3-4 0-16,0 1 0 15,0 0 0-15,1-4-1 16,-5 4 1-16,5 6 0 16,-5 0 0-16,-3 3 0 15,-3 4 0-15,-4 5 0 16,0 4 1-16,-7 3 0 16,0 6 0-16,-7 3 0 15,0 0 0-15,-3 4 0 16,-8-4 1-16,-3 0 0 15,4 3 0-15,-5-9-1 0,-2 7 1 16,-4-8-1-16,-1-2 1 16,-2 0-1-16,-1-3 0 15,0 3-2-15,4-4 0 16,0 1-6-16,3-7 1 16,8-2-13-16,6 2 1 15,15-9-6-15,3-3 1 16</inkml:trace>
  <inkml:trace contextRef="#ctx0" brushRef="#br0" timeOffset="242020.3075">21029 17209 43 0,'-7'3'21'0,"7"-9"-14"0,0 6 31 16,0 0-34 0,0-7 0-16,-3 11 1 0,-1-4 1 15,0 0-7-15,-3 3 0 16,0 0 6-16,-3 3 0 16,-1 0-1-16,-3 1 1 15,-4 2-2-15,-6 4 1 16,3-1-1-16,-4 1 1 15,-3 6-2-15,-4-4 0 0,4 1-1 16,-1-4 1-16,1 4-1 16,4-3 0-16,2 2-1 15,5-2 1-15,-1-4-1 16,4 4 1-16,0-1-2 16,3-2 1-16,4 5 0 15,4-5 0-15,3-1-1 16,0 1 1-16,0-1 0 15,3 4 0-15,4-4-1 16,-3 4 1-16,-1-4 0 16,4 0 0-16,-3-2 0 15,-1 2 1-15,1-3-1 16,0 1 0-16,-1-4 0 16,1 6 0-16,-4-9 0 15,3 3 0-15,1-3 0 16,-1 0 0-16,4 0 0 15,4 7 1-15,-1-14-1 16,8-5 0-16,0-1 0 0,6-6 0 16,5 1 0-16,-1-4 0 15,0 0 0-15,4 3 0 16,3 6 0-16,4 4 0 16,7 3 0-16,-4-1 0 15,-3 4 0-15,3 10 0 16,-7 8-1-16,1-2 1 15,-8-1 0-15,-7 7 1 16,-3 0 0-16,-8 3 0 0,-6 3 0 16,-4 6 1-16,-11 4-1 15,1-7 1-15,-1-3-1 16,1 0 1-16,-5 3-2 16,1-2 1-16,-3-5-2 15,3 1 1-15,-4-3-4 16,0-6 1-16,4 2-8 15,0-5 0-15,3-4-12 16,4-9 1-16</inkml:trace>
  <inkml:trace contextRef="#ctx0" brushRef="#br0" timeOffset="244001.7773">20070 17526 30 0,'-11'-7'15'0,"7"1"0"0,4 6 7 16,0 0-18-16,0-6 0 15,4 9 3-15,-1-3 1 0,5 3-9 16,2 10 1-16,15 2 5 16,3 14 1-16,14 5-2 15,-3 4 1-15,0 12-2 16,3 0 1-16,1 0-1 15,-1-3 1-15,0 6-1 16,4 1 0-16,-7-1-1 16,3 0 1-16,-3 1-1 15,0-7 0-15,0-6-1 16,-4-7 0-16,0 1 0 16,-3-4 1-16,-4-6-1 15,-3-6 0-15,-4 6 0 16,-3-9 1-16,-4-4-1 15,0 4 1-15,0-4-2 16,-3-2 1-16,-1-1 0 16,1 1 0-16,3-4-1 15,-3 3 0-15,-1-9 0 0,-3 10 1 16,4-4-1-16,-4-3 1 16,3-3-1-16,1 0 1 15,0 0 0-15,3-3 0 16,3-13 0-16,4 7 0 15,4-1-1-15,10-8 1 16,8-1-1-16,10 0 0 16,0-12 0-16,3 2 1 15,11-5-1-15,11-4 0 16,10 1 0-16,4-4 0 16,-1-3 0-16,8 3 0 0,7 0 0 15,7 4 1-15,-4-4-1 16,-6 0 0-16,-1 7-1 15,-3-1 1-15,-15 10 0 16,-6-3 1-16,-4 3-1 16,-11 3 0-16,-3 0 0 15,-7 3 0-15,-3 0 0 16,-11 4 1-16,-8-1-3 16,-2 0 0-16,-8 1-5 15,-4 5 0-15,-3-2-15 16,-3 2 0-1</inkml:trace>
  <inkml:trace contextRef="#ctx0" brushRef="#br0" timeOffset="245053.2224">19639 17880 41 0,'-21'0'20'0,"14"-9"-5"16,7 9 15-16,-7 0-27 16,0 3 1-16,-4 3 1 0,4-3 0 15,-3 6-6-15,-1 4 0 16,0-4 6-16,1 4 1 15,-4-4-2-15,0 1 1 16,0-1-1-16,-4 10 0 16,0-6-1-16,1-1 1 15,-5-2-3-15,5 8 1 16,-1-5-1-16,4-1 0 16,0 7-1-16,3-9 0 15,1-1 0-15,3 0 1 16,0 4-2-16,3-4 1 0,4 1-1 15,0 2 1-15,4 1-1 16,-1-1 1-16,1 4 0 16,3-3 0-16,0 2 0 15,0 4 0-15,3 0 0 16,1-6 0-16,0-4 0 16,-1 0 1-16,-3 1-1 15,0-1 0-15,0-6 0 16,-3 7 1-16,-1-4-1 15,1-3 1-15,-1 0-1 16,-3-3 1-16,4 0-1 16,7 0 0-16,-4-3 0 15,3 3 0-15,1 0 0 16,-1-6 0-16,5 0 0 16,9-4 0-16,1-6 0 0,10 7 0 15,0-3 0-15,4-1 0 16,-3 4 0-16,-5 9 0 15,-2-4-1-15,-5 4 1 16,1 4 0-16,-4 5 1 16,0 4-1-16,-3-1 1 15,-4 4 0-15,-3 6 1 16,-4 0 0-16,-4 0 1 16,-3 9 0-16,-7-3 1 15,-3-3-1-15,-1-3 1 0,0 10-1 16,1-14 0-16,-1 1-2 15,1-6 1-15,-5 2-6 16,5-8 1-16,3 5-9 16,3-12 1-16,11-9-13 15,7-1 0-15</inkml:trace>
  <inkml:trace contextRef="#ctx0" brushRef="#br0" timeOffset="246044.9025">22638 18250 47 0,'-7'9'23'0,"10"-18"-10"0,-3 9 25 16,0 0-33-16,4 0 1 15,-4 0 4-15,0 0 1 16,7 0-12-16,0 0 0 16,0 0 8-16,0 0 1 15,4-3-2-15,-4-3 1 16,0 6-2-16,0 0 0 16,0 0-2-16,0 0 1 15,0-4-1-15,0 4 1 16,0 0-3-16,0 4 1 0,0-8-2 15,0 8 1-15,4 2-1 16,3 3 1-16,0-2-1 16,0-1 1-16,7 0-1 15,7 3 0-15,4 7 0 16,4 0 1-16,2 0-1 16,-6-1 0-16,0 1 0 15,0 0 1-15,-1 2-1 16,5 1 1-16,-1-6 0 15,0 6 0-15,-3-4-1 16,0 1 1-16,-1-7 0 16,1 10 0-16,0 0-1 15,0-3 1-15,-1 6-1 16,1-7 1-16,-7 4-1 16,0-6 0-16,-8-1 0 15,1-2 1-15,-4-4-1 16,0-3 1-16,-3 6-1 15,-4-9 1-15,-4 0-3 0,-3 0 0 16,0-9-9-16,4 6 1 16,-4-13-18-16,-4 13 1 15</inkml:trace>
  <inkml:trace contextRef="#ctx0" brushRef="#br0" timeOffset="249871.855">11945 12214 48 0,'-25'22'24'0,"-10"-10"-19"15,32-12 25-15,-1 3-30 16,4-3 0-16,0 3 1 16,0-3 0-16,-3 3-1 15,3-3 0-15,3 0 1 16,-3 0 0-16,7 0 0 15,-7 0 1-15,0 0 0 16,0 0 0-16,4 0 0 0,-4 0 1 16,7 4 1-16,0 2 0 15,7 10 0-15,-4 5 0 16,12 14-1-16,-1 9 0 16,3 12-1-16,5 10 0 15,-5 0-2-15,1 0 0 16,3 0 0-16,1-7 0 15,2 7 0-15,-3-9 0 16,4-7-1-16,0-3 1 0,-4-13-2 16,7-5 1-16,4-11-1 15,0-2 0-15,0 0 0 16,-4-7 1-16,0 1-1 16,-3 2 1-16,-4-3 2 15,-3 1 1-15,0-4-1 16,0 7 1-16,3-1-1 15,0-2 0-15,0 12 1 16,4 3 0-16,0 6-2 16,-1 7 1-16,1 2 0 15,7 1 0-15,3 6 0 16,-3 0 0-16,0 0-1 16,0 7 1-16,-4 2-1 15,-3-6 0-15,-4 0-1 16,0-6 1-16,0-3 0 15,4-3 0-15,0-4 0 16,-4-2 0-16,0-7 0 16,4-7 0-16,-4-5-1 0,4-7 1 15,3-3-1-15,1-3 1 16,-1 0 0-16,0 4 1 16,0 2-1-16,1 10 0 15,-4 5 1-15,-1 14 0 16,1 12-1-16,0 16 1 15,0 9 0-15,-4 9 0 16,3 1-1-16,-2-1 1 16,-1 1-1-16,4-4 0 15,-8-9 0-15,5-9 0 0,-1-10 0 16,4-12 0-16,-1-7-1 16,-2-6 1-16,-1-9-1 15,0-7 1-15,-3-2-1 16,-4-1 1-16,0 3 0 15,-3 4 0-15,-1 6 0 16,1 9 0-16,0 13 0 16,3 12 1-16,0 13-1 15,4 6 0-15,3 0 0 16,7 0 0-16,-3-3-1 16,-4-3 1-16,7 0-1 15,-3-13 1-15,0-3 0 16,-4-9 0-16,0 3-1 15,4-10 1-15,-7-9 0 16,-1 1 0-16,1-8 0 16,0-2 0-16,-4 3 0 15,0-7 0-15,0 10-1 0,0 0 1 16,4 0 0-16,3 0 1 16,4 6-2-16,0 10 1 15,0 0 0-15,3 6 0 16,7 12 0-16,4 1 1 15,4-1-1-15,-1 7 0 16,-3-1 0-16,0-8 0 16,3 2-1-16,4-12 1 0,3-9-1 15,-6-7 0-15,3-13-1 16,0 1 0-16,-4-10 0 16,4-2 0-16,-7-4 0 15,-7 3 1-15,-4 0 1 16,-3 6 0-16,-4 4 2 15,4 9 0-15,-4 9 0 16,0 16 0-16,0 10 0 16,4 12 1-16,0 0-3 15,-1 6 1-15,1 0-1 16,7 0 1-16,0-6-1 16,0-9 0-16,-1-13-1 15,5-3 1-15,-4-16-1 16,3-3 0-16,-3-15-1 15,0-4 0-15,-1 3 1 16,-2-9 0-16,-5 3 0 16,-2 4 1-16,-1 2 0 15,0 13 0-15,4 3 2 16,-4 16 0-16,4 6-1 0,3 3 0 16,0 10 0-16,4 2 0 15,3-2 0-15,-6-1 0 16,3-5-1-16,3-4 1 15,4-16-2-15,-4 1 0 16,0-19-2-16,4-13 1 16,-3-3-1-16,-5-7 0 15,1 1 0-15,-7 3 1 0,-4 0 1 16,0 0 0-16,-6 3 2 16,-1 6 1-16,3 3 1 15,-2 7 0-15,2 3-1 16,1 6 0-16,7-6 0 15,3 9 0-15,4-6-2 16,0 0 1-16,6 0-2 16,1 0 1-16,4-3-1 15,-1-4 1-15,4 1-1 16,-7 3 1-16,0-7 0 16,0 1 0-16,-1 0 0 15,-2-4 0-15,-1 0-1 16,-3 1 1-16,-4-1 0 15,4 1 1-15,0 2-1 16,3 1 0-16,-3 2 0 16,0-2 1-16,0 3-1 15,-1-7 0-15,-2 7 0 16,-5-1 0-16,1-5-1 0,3 2 1 16,1-2 0-16,-1 5 0 15,0-5-1-15,4-1 1 16,0 1 0-16,10 5 0 15,-3-5 0-15,0 5 1 16,0-2-1-16,-4 6 0 16,1-4 0-16,-5-2 0 15,5 3 0-15,-1-7 0 16,0 7-1-16,-3-7 1 0,0-3 0 16,3-3 0-16,1 4 0 15,2-7 0-15,1-7 0 16,0 7 0-16,-3-6 0 15,-5 3 0-15,1-3 0 16,0 6 0-16,0 0 0 16,0 0 0-16,-1 0-1 15,1 0 1-15,0 6 0 16,0-6 0-16,3 0 0 16,-3 0 0-16,0-6-1 15,0 3 1-15,-8-7-1 16,-2 4 1-16,-5-3-1 15,-3 9 1-15,-3-10 0 16,0 7 0-16,-1 0 0 16,4 0 0-16,4 6 0 15,0 3 1-15,7-6-1 16,-1 6 1-16,1-2-2 0,0 2 1 16,7-3 0-16,3-3 0 15,0 6 0 1,-3-12 0-16,0 3 0 0,-4-7 0 15,-3-5-1-15,-7-1 1 16,-4 7 0-16,-4-1 1 16,-2 1 1-16,-5-4 1 15,-3 10 0-15,0-6 0 16,-7 9 0-16,0 0 0 0,0 0 0 16,0 0 0-16,-3 0-2 15,-1 0 0-15,4 0-1 16,-3 6 0-16,-4-3 0 15,3-3 0-15,1 0 0 16,3-3 1-16,0 3-1 16,0 3 0-16,-4 0 1 15,1-6 0-15,3 6-1 16,-4-3 1-16,4 0 0 16,-4 0 0-16,4 0-1 15,0-3 1-15,0 6-1 16,0-3 0-16,-3-3 0 15,3 9 1-15,0-6-1 16,-4 0 0-16,4 0 0 16,0 0 0-16,0 0 0 15,0 0 0-15,0 0 0 16,0 0 0-16,0 0 0 16,0 0 0-16,0 0-1 0,4 0 0 15,-4 0-6-15,0-3 1 16,-4-9-16-16,-13-20 0 15</inkml:trace>
  <inkml:trace contextRef="#ctx0" brushRef="#br0" timeOffset="253445.7395">27566 8410 53 0,'-25'6'26'0,"22"4"-18"0,3-10 27 0,0 0-35 15,0 0 1-15,3-4 0 16,4-2 1-16,0-3-3 15,8-4 1-15,-1 1 1 16,3-1 0-16,1 4 0 16,3-1 0-16,0 1-1 15,0-4 1-15,1 10-1 16,-1 0 1-16,-4 9-1 16,-6 10 1-16,-4 9 0 15,-3 0 1-15,-8 10 0 16,-3 5 1-16,-4 4 0 15,-3 3 1-15,-3-3-1 16,-1 6 1-16,0-6-2 16,1-6 0-16,3-7-1 0,0-6 1 15,3-6-1-15,4-6 0 16,3-1-1-16,4-2 0 16,7-4 0-16,4-3 1 15,7 3-1-15,-1-2 1 16,4-1-1-16,1-3 1 15,-1 0-1-15,0-3 0 16,4-7 0-16,-1 4 0 16,1 0-5-16,3-7 1 0,1 0-8 15,6 1 0-15,-3-4-9 16,3 1 1-16</inkml:trace>
  <inkml:trace contextRef="#ctx0" brushRef="#br0" timeOffset="253703.247">28183 8557 65 0,'-17'-3'32'0,"6"-6"-26"15,11 9 55-15,0 3-60 16,0 0 0-16,0 3 0 15,0 4 0-15,0-1-2 16,7 0 1-16,-3 1-1 16,-1-4 1-16,1 0-8 15,-1-6 1-15,4-3-11 0,4-3 0 16,3-10-3-16,-7-3 0 16</inkml:trace>
  <inkml:trace contextRef="#ctx0" brushRef="#br0" timeOffset="254255.8795">28441 8347 51 0,'-7'0'25'0,"39"-19"-25"0,-25 16 47 0,3-6-48 16,11 2 1-16,1-8 0 16,-5 5 0-16,8-5 0 15,0 2 1-15,-4 4 0 16,0 2 0-16,-3 7 1 16,-1 7 0-16,1 2 0 15,-4 4 1-15,-3 2-1 16,-1 10 1-16,-3 7-1 15,-3 2 0-15,-4 1 0 16,0 2 0-16,-4 4 0 16,-3-3 0-16,-3-1-1 0,6-2 1 15,-7-4 0-15,4 1 1 16,0-10-1-16,0-4 1 16,0-2-2-16,0 0 1 15,4-4 0-15,-1-2 0 16,4-4-1-16,-3-3 1 15,3 0-2-15,0 0 1 16,0-3 0-16,3 4 0 16,1-4-1-16,-1 3 0 0,8-6 0 15,-1 3 1-15,4 0-1 16,1 0 0-16,2 0-2 16,1 0 0-16,3-4-6 15,0 1 0-15,0-6-9 16,1-1 1-16,13 4-6 15,-3-9 0-15</inkml:trace>
  <inkml:trace contextRef="#ctx0" brushRef="#br0" timeOffset="254526.6476">29199 8473 84 0,'-7'0'42'0,"7"3"-58"15,0-3 86-15,0 0-70 16,0 0 0-16,0 0-1 16,4 3 1-16,-1-3 0 0,1 3 1 15,3-3-1-15,-3 0 0 16,3 0-7-16,0 0 1 15,-4 0-12-15,8-3 1 16,-1 0-6-16,-3-7 1 16</inkml:trace>
  <inkml:trace contextRef="#ctx0" brushRef="#br0" timeOffset="255083.7561">29457 8234 63 0,'14'3'31'0,"32"-31"-32"16,-32 19 58-16,4-1-58 15,3-2 1-15,7 2 0 16,0-5 0-16,-3 2 0 15,0-3 0-15,-1 4 0 16,-6 6 0-16,3-1 1 16,4 7 0-16,-4 7 0 15,0 5 1-15,-3 10 0 0,-4 13 1 16,-3-4 0-16,-4 10 0 16,0 6-1-16,-7 0 0 15,0 6 0-15,-7-3 1 16,0 7-2-16,-4-4 1 15,0-6 1-15,-3-3 0 16,4-6 0-16,3-10 1 16,0-6-1-16,3-3 1 15,-3-7-1-15,7 1 1 16,0-10-2-16,7 3 1 16,4-6-2-16,3-3 1 0,3 0-2 15,1 0 1-15,3-4-1 16,0 1 0-16,1 0 0 15,2 3 1-15,1-4-2 16,0 7 1-16,-4-3-3 16,-7 3 0-16,7-3-6 15,-3 6 1-15,3-3-13 16,4 0 1-16,-4 3-6 16,-4 1 0-16</inkml:trace>
  <inkml:trace contextRef="#ctx0" brushRef="#br0" timeOffset="255339.3804">30445 8441 99 0,'-7'0'49'0,"10"3"-69"0,-3-3 98 16,4 3-78-16,-4 1 1 15,7-1-1-15,-4 3 1 16,-3-3-1-16,7 0 0 16,-7-3 0-16,0 0 1 15,0 0-3-15,0 0 0 16,0 0-9-16,0 0 0 0,0 0-15 16,11 0 0-16</inkml:trace>
  <inkml:trace contextRef="#ctx0" brushRef="#br0" timeOffset="255833.2436">31052 8162 86 0,'0'-3'43'0,"-4"0"-47"15,4 3 69-15,0 0-65 16,-4 0 1-16,-6 6 0 16,-4 0 0-16,-7 7-1 15,-8 6 0-15,-2 0 1 16,-5-1 0-16,8 4-1 0,-4 3 1 16,1 0-1-16,2 4 1 15,8-4-1-15,4-3 0 16,2-3-1-16,8-1 1 15,18-5-1-15,0-1 0 16,6-2-1-16,4-4 0 16,1 0 0-16,6 1 0 15,4-4 0-15,-4 0 0 16,-7 3 1-16,-3 7 0 16,-8 9 2-16,1 3 0 0,-1 3 1 15,-10 10 0-15,-3 2 0 16,-8-2 0-16,-3 0 0 15,-7-7 0-15,0 0-2 16,3-2 1-16,-3-4-4 16,-4-3 1-16,1-4-7 15,2-5 0-15,5-4-11 16,3-2 1-16,14-7-5 16,0-10 0-16</inkml:trace>
  <inkml:trace contextRef="#ctx0" brushRef="#br0" timeOffset="256043.1298">31302 8491 85 0,'-28'0'42'0,"7"7"-49"0,17-7 85 15,-3 3-78-15,-4 3 0 16,8-3-1-16,-4 0 1 15,3 4-5-15,1-4 1 16,-1 0-10-16,8 0 1 16,3-6-12-16,3-7 1 15</inkml:trace>
  <inkml:trace contextRef="#ctx0" brushRef="#br0" timeOffset="256703.6904">31905 8262 72 0,'-17'-6'36'0,"10"-13"-41"0,7 16 60 16,0 0-54-16,-4-3 0 16,-3 6 2-16,-4 0 1 15,-3 9-5-15,-3 1 0 16,-1 2 3-16,-3 1 0 16,0-1-1-16,-1 1 0 15,5 2-1-15,-1 1 0 0,4 0-1 16,4-4 1-16,-1 1 0 15,4-1 0-15,0 4-1 16,3 0 1-16,4-4 0 16,4 1 0-16,3-1-1 15,3 1 1-15,12 3 0 16,-5-1 0-16,4-2 0 16,-3 3 0-16,-4-1 0 15,0 1 0-15,-10 0 0 16,3 2 1-16,-14 8 0 15,-4 5 0-15,1-3-1 16,-12 7 1-16,1-4-1 16,-3 0 0-16,2-6-4 15,5-3 0-15,-4-3-10 16,10-6 0-16,11-4-8 16,7-12 1-16</inkml:trace>
  <inkml:trace contextRef="#ctx0" brushRef="#br0" timeOffset="256913.6607">32089 8494 84 0,'-32'4'42'0,"32"8"-50"0,0-12 80 15,0 0-72-15,0 0 1 0,0 0 0 16,0 0 0-1,0 0-5-15,11-3 0 0,-4 0-8 16,3 0 1-16,1 0-13 16,-1-4 0-16</inkml:trace>
  <inkml:trace contextRef="#ctx0" brushRef="#br0" timeOffset="257319.6437">32826 8281 56 0,'-11'-3'28'0,"18"6"-21"15,-14-3 37-15,-3 0-41 16,-1 10 0-16,-6-4 2 0,-5-3 1 15,-6 6-7-15,-4 7 1 16,4 6 4-16,-4-3 0 16,11 3-2-16,0 0 1 15,4-3-2-15,13 3 0 16,4 0-1-16,11-1 1 16,3 1-2-16,3 0 1 15,4-3 0-15,-3-3 1 16,-4 6 0-16,0-6 0 0,-3 9 0 15,-8 0 1-15,5 3 0 16,-8 3 0-16,-8-3-1 16,-2 1 0-16,-8-7-7 15,-3-4 1-15,-7-5-18 16,7-4 1-16</inkml:trace>
  <inkml:trace contextRef="#ctx0" brushRef="#br0" timeOffset="257920.5638">31941 7616 43 0,'7'-6'21'0,"3"-9"-8"0,-10 8 16 0,7 1-25 15,-3 3 1-15,3-3 3 16,-7 6 0-16,0 0-8 16,0 0 0-16,0 0 7 15,0 0 1-15,3-4-3 16,4 4 1-16,-3 0-1 15,3 0 0-15,4 4-2 16,-1-4 1-16,1 0-1 16,6 0 1-16,1 0-2 15,3-4 1-15,4 1-1 16,3 0 0-16,0 3-2 16,11-6 1-16,0 3-1 15,-4 0 1-15,4 3-1 16,-11 0 0-16,4 3-1 15,3-3 0-15,-10 3-5 16,10 0 1-16,-10 0-12 0,-7 0 0 16,-8 4-7-16,1-4 1 15</inkml:trace>
  <inkml:trace contextRef="#ctx0" brushRef="#br0" timeOffset="259510.6754">21050 10944 22 0,'-17'-7'11'0,"-1"14"-13"0,14-4 11 16,1-3-15-16,-4 3 0 0,0-3-2 16,-4 3 0-16,1-3 16 15,-1 0 0-15,0 3-6 16,1-6 1-16,-1 3 5 16,4-3 0-16,-3 0 2 15,3-4 1-15,0 4-4 16,3 3 1-16,1 0-1 15,-1 3 0-15,4 1-2 16,0 2 1-16,4 3-1 16,-1 1 0-16,1-4-1 15,3 3 1-15,3-6-1 16,4 4 1-16,11-4-1 16,3 3 1-16,4 0-1 15,0-6 1-15,3 0-3 16,7 7 0-16,4-1-1 15,0 0 1-15,0 0-2 16,-7 4 0-16,0-1 0 16,-1 1 0-16,8-7 0 0,7 0 1 15,-3-3-1-15,-1-3 0 16,0-3 0-16,1-4 1 16,-1 4-1-16,-3-4 1 15,-7 1-7-15,-4 6 1 16,-7 3-8-16,-7 0 0 15,-3 3-8-15,-11 13 0 16</inkml:trace>
  <inkml:trace contextRef="#ctx0" brushRef="#br0" timeOffset="259915.1645">21047 11555 53 0,'-43'-3'26'0,"22"25"-26"16,18-16 43-16,-4 0-39 15,0 1 0-15,0-4 6 16,3 0 0-16,0 0-11 15,1 3 1-15,-1 4 7 16,4-7 0-16,4-3-1 16,7 3 0-16,10-3-3 15,14 0 0-15,7 0-2 16,18-3 1-16,11 0-1 0,3-4 1 16,7 1-1-16,7 3 0 15,0 3-1-15,-6 0 0 16,-5-3 1-16,-10 3 0 15,-10 0-4 1,-8-3 1-16,-7 3-11 0,-6 6 0 16,2 3-11-16</inkml:trace>
  <inkml:trace contextRef="#ctx0" brushRef="#br0" timeOffset="266176.2034">29196 6240 21 0,'-4'0'10'0,"4"-3"-4"16,0 3 10-16,0 0-15 15,0 0 1-15,0 0 3 16,0 0 1-16,0 0-6 16,0 0 0-16,0 0 4 15,0 0 1-15,0 0-2 16,0 0 1-16,4 3-2 16,-4-3 0-16,3 3-1 15,1 0 1-15,-1 3 0 16,1-2 1-16,3-4 0 15,-3 3 1-15,3-3-2 16,-4 0 1-16,8 0 0 16,-4 0 0-16,0 0-2 15,0 0 1-15,0 0-1 0,4 3 0 16,6-3 0-16,-3 0 0 16,4-3 0-16,0 6 0 15,-1-3 0-15,-3 0 0 16,8 0 0-16,-8-3 0 15,3 0-1-15,-3-1 1 16,8-2-1-16,-5 6 1 16,-3-3-1-16,-3 3 1 15,3 0-1-15,-7 0 0 0,0-3 1 16,0 3 0-16,-7 0 0 16,0 0 0-16,4 0 0 15,3 0 0-15,-4 0-1 16,-3 0 1-16,0 0-1 15,11 0 0-15,-11 0 0 16,0 0 1-16,0 0-7 16,0 0 0-16,0 0-11 15,-4 6 0-15</inkml:trace>
  <inkml:trace contextRef="#ctx0" brushRef="#br0" timeOffset="267301.4773">29161 7080 21 0,'0'3'10'0,"-4"-9"2"16,4 6-1-16,0 0-8 15,0-3 1-15,0 3 1 16,-3 0 0-16,3 0-7 15,0 0 0-15,0 0 5 16,0 0 1-16,0 0-2 16,-4 3 1-16,1 3-1 15,3-2 1-15,-4-1-1 16,0 3 1-16,-3-3 0 0,4 3 0 16,-4-3 0-16,3 1 0 15,-3-4 0-15,-3 3 1 16,3-6 0-16,-8-1 1 15,-2 1-2-15,6-3 0 16,-3 3-1-16,0 0 0 16,-7 3-1-16,7-3 1 15,-4 0-2-15,0-1 1 16,8 1-1-16,-1-3 1 16,1 6-1-16,-1 0 0 0,4 0 0 15,-3 0 1-15,6 0-1 16,-3 0 0-16,0 0 0 15,3 0 0-15,1 0-2 16,-1 0 1-16,1 0-10 16,-1-3 0-16,-6 3-6 15,-8-6 1-15</inkml:trace>
  <inkml:trace contextRef="#ctx0" brushRef="#br0" timeOffset="268472.9459">27425 7494 30 0,'-4'0'15'0,"15"-16"-6"0,-4 7 17 15,4-3-25-15,6-7 1 16,-3-3 1-16,8-3 1 16,-1-7-3-16,3-2 1 15,1 2 3-15,3-8 0 0,1-4 0 16,-1-6 1-16,0-13-1 15,4 3 1-15,10-9-3 16,7-3 0-16,4-12-2 16,-3-4 1-16,-1-3-1 15,-3 0 0-15,3 3-2 16,-3 10 0-16,-7 12-9 16,-4 13 1-16,-3 2-8 15,-14 17 0-15</inkml:trace>
  <inkml:trace contextRef="#ctx0" brushRef="#br0" timeOffset="269103.1312">28833 7309 44 0,'-22'6'22'0,"26"-9"-21"16,-4 3 32-16,3-3-29 16,1-3 1-16,7-7 1 15,-1-5 1-15,4-4-9 16,11-13 0-16,10-12 6 15,15-16 0-15,-8-6-3 0,7-12 0 16,4-1-1-16,7-12 1 16,0-3-1-16,-3 6 1 15,3-3-2-15,-7 6 1 16,14 10-6-16,-11-7 1 16,-10 16-9-16,0 13 1 15,-4 6-3-15,-7 15 0 0</inkml:trace>
  <inkml:trace contextRef="#ctx0" brushRef="#br0" timeOffset="269629.6797">30184 7108 37 0,'-25'13'18'0,"18"-10"-12"0,7-3 33 16,-4 0-36-16,1 0 1 15,3 0 1-15,3 0 1 16,1-9-7-16,10-13 0 0,4-13 5 16,3-15 0-16,7-9-1 15,11-4 1-15,7-19-2 16,3-2 0-16,8-1 0 16,3 3 0-16,-8 4-4 15,-2 9 0-15,-1 9-13 16,-10 13 0-16,-11 13-3 15,-21 3 1-15</inkml:trace>
  <inkml:trace contextRef="#ctx0" brushRef="#br0" timeOffset="270635.0071">30565 9294 30 0,'0'-3'15'0,"21"-13"-8"16,-14 10 22-16,0 0-26 15,4-1 1-15,-1-5 3 16,1-4 1-16,3 1-9 15,0-7 1-15,0-3 5 16,4-4 1-16,3-5-1 0,-4-10 0 16,5-6-2-16,-1-13 0 15,11-15-2-15,-4-4 1 16,14-9-1-16,-3 0 0 16,0-6-1-16,10 9 0 15,1 7-3-15,-8-7 1 16,7 19-6-16,-10 9 1 15,0 4-10-15,3 3 1 16</inkml:trace>
  <inkml:trace contextRef="#ctx0" brushRef="#br0" timeOffset="271204.7333">31549 9031 33 0,'0'-3'16'0,"11"-13"-4"0,-11 10 17 16,10-7-25-16,-3-6 1 0,-3 0 3 16,6-15 1-16,1-10-11 15,6-6 1-15,12-3 6 16,-1-7 1-16,7-6-2 15,4-6 1-15,-4 6-3 16,1-3 1 0,20-31-5-1,-3 9 0-15,-4 19-10 16,-10 9 1-16,-7 10-7 16,-14 12 1-16</inkml:trace>
  <inkml:trace contextRef="#ctx0" brushRef="#br0" timeOffset="271731.1443">32484 8927 37 0,'0'7'18'0,"0"-14"-12"15,0 7 26-15,3-6-27 16,4-3 0-16,-3-1 3 15,14-9 0-15,-1-9-9 16,4-10 0-16,8-12 7 16,-5-9 1-16,12-7-3 15,2-6 0-15,5-4-2 0,-1-2 1 16,-3 3-2-16,0 0 1 16,-8 18-6-16,-9 1 0 15,2 12-14-15,1 3 0 16</inkml:trace>
  <inkml:trace contextRef="#ctx0" brushRef="#br0" timeOffset="276492.6822">32124 6105 39 0,'-25'0'19'0,"25"-9"-11"16,0 9 20-16,0 0-22 0,0 0 0 16,0 0 5-16,0 0 0 15,0 0-13-15,0-7 0 16,0 10 9-16,0-3 1 16,0 4-4-16,0-4 1 15,0 0-3-15,0 0 0 16,0 0-1-16,0 0 0 15,0 0-1-15,0 0 0 16,0 3 0-16,0-3 1 16,0 0-1-16,0 0 1 0,0 0-1 15,0-3 0-15,0-1-1 16,0 4 0-16,0 0-4 16,7 0 1-16,4 0-7 15,-1-3 1-15,8 0-10 16,-7-3 1-16</inkml:trace>
  <inkml:trace contextRef="#ctx0" brushRef="#br0" timeOffset="281413.2176">23717 10175 62 0,'-39'7'31'0,"43"-7"-21"15,-4 0 32-15,4 6-37 16,-4-6 0-16,3 6 4 16,4-3 0-16,0 4-10 15,0-4 1-15,-3 0 7 16,3 0 1-16,-4 0-3 16,1 0 1-16,-1-3-2 15,-3 0 0-15,4 3-2 16,-4-3 0-16,3 3-1 15,4-3 0-15,1 4-1 0,-1-1 1 16,3 3-1-16,4-3 0 16,0 0 0-16,1 0 0 15,-1 1 0-15,0-1 0 16,0 0 0-16,0 0 0 16,0 0 0-16,0 0 0 15,0 0 0-15,0-3 1 16,1 3-1-16,6-3 1 15,0-3-1-15,0 0 0 16,7 0 0-16,0 0 0 0,1 0 0 16,2-3 0-16,8-1-1 15,7-2 1-15,3 3 0 16,1-1 0-16,-4 4 0 16,-7-3 1-16,-4 9-1 15,0 0 0-15,-7 3 0 16,-3-2 1-16,-4 2-1 15,-7-3 1-15,0 6-1 16,-3-2 1-16,0-1 0 16,-4 0 0-16,-4-3-1 15,-3 4 1-15,0-1-1 16,0 3 1-16,0 4-1 16,-3 3 1-16,-1 5-1 15,-3 8 0-15,0 5 0 16,0-2 0-16,0 5 0 0,3 4 0 15,1 6 0-15,-1-9 0 16,1 6 0-16,-1 3 0 16,1 3 0-16,-1 0 0 15,1 0 0-15,-1 3 0 16,1-12 0-16,-1 0 0 16,4 0 0-16,-3 3 0 15,3-7-1-15,-4-5 0 16,0-4-3-16,1-6 1 15,-1-7-6-15,1-2 0 16,-1-10-9-16,4-6 0 0,-3-13-9 16,-4-3 1-16</inkml:trace>
  <inkml:trace contextRef="#ctx0" brushRef="#br0" timeOffset="281804.0039">23940 10865 48 0,'-4'-9'24'0,"8"-4"-18"15,-1 10 31-15,8 3-33 16,-1 0 1-16,8 6 2 15,3 1 1-15,7 2-10 0,4-3 0 16,-4 4 7-16,4-1 0 16,0 1-2-16,7-4 0 15,6 3-1-15,5-6 0 16,10 0-1-16,10-3 1 16,4-6-1-16,0-6 0 15,8-7 0-15,2-6 0 16,-3 0-1-16,1 0 1 15,-5 6 0-15,-17 3 0 16,-10 4-5-16,-12 2 0 0,-13 13-10 16,-7 10 0-16,-8 6-7 15,-17 3 1-15</inkml:trace>
  <inkml:trace contextRef="#ctx0" brushRef="#br0" timeOffset="282675.2926">23343 11759 47 0,'-24'12'23'0,"27"-2"-19"16,-3-10 36-16,7 0-39 16,4 3 1-16,3 0 1 0,7 0 1 15,14-3-4-15,11-6 0 16,-3-3 4-16,2-4 0 16,8-3 0-16,4-2 1 15,3 2-1-15,0 0 0 16,14 7-1-16,-4-4 1 15,4 7-1-15,4 0 0 16,10-4-1-16,0 1 0 16,11-4-1-16,-7 1 0 0,3-4-1 15,-3 10 1-15,-4-7-1 16,-10 4 1-16,-11 9-1 16,-7-6 1-16,-7-1 0 15,-15 4 0-15,-6 0 0 16,-4-3 0-16,-10 6 0 15,-4 0 0-15,-3 0-4 16,-8 0 0-16,4-7-11 16,-7 7 0-16,0-6-8 15,-14 3 0-15</inkml:trace>
  <inkml:trace contextRef="#ctx0" brushRef="#br0" timeOffset="283544.9918">24493 11997 35 0,'-63'28'17'0,"24"10"-5"0,28-22 18 0,-6 6-26 16,-1 0 0-16,1-4 2 16,-1 4 0-16,4 3-8 15,3 1 0-15,4-1 5 16,0 0 1-16,7-6-3 15,4-1 1-15,3 1-2 16,7-3 1-16,3-4 0 16,5-5 0-16,6 5 0 15,4 1 1-15,6 2 0 16,15 7 0-16,0 3 0 16,-7 4 1-16,0 5 0 15,0 4 0-15,-4 3 0 16,-3-4 1-16,0 4-1 15,-7 6 1-15,-1 3 0 16,-6-9 1-16,-7 9-2 16,-8 0 1-16,-3-3 0 15,-7-3 0-15,-7 0-1 16,-7 0 1-16,-4-3-1 0,-6-7 0 16,-1-2-1-16,4-7 1 15,-7-10-2-15,-4 4 1 16,-3-6-1-16,-1-4 1 15,5-9-2-15,2-6 1 16,5-7-1-16,6-5 1 16,0-8-2-16,8-5 1 15,3-13-1-15,3-3 1 16,29-31-1 0,3-4 1-16,4 4 0 15,-7 6 0-15,-4 3 0 16,-4 6 0-16,1 7-1 15,0-1 1-15,-1-2 0 16,4-1 0-16,1 10 0 16,-1 0 0-16,0-4 0 15,-3-2 0-15,-4 6 0 16,-7 0 1-16,-7 2-1 16,-11 5 1-16,-6 5 0 15,-8 10 0-15,-10 6 0 16,-11 6 0-16,-4 4 0 15,1 12 0-15,0 3-2 16,6 9 0-16,4 10-12 16,15 0 0-16,6 10-13 0,-3-7 0 15</inkml:trace>
  <inkml:trace contextRef="#ctx0" brushRef="#br0" timeOffset="300178.7865">5849 7224 52 0,'-25'7'26'0,"8"-4"-26"0,17-3 27 16,0-3-26-16,-4 0 0 15,1-4 0-15,-1 4 0 16,-3-3-2-16,0-7 1 15,0 1 1-15,-4-1 1 16,-3 1-1-16,0-1 1 0,0-9 1 16,0 3 1-16,-11 4-1 15,1-1 0-15,-5-3 1 16,-2-6 1-16,-5 10-1 16,-2-7 0-16,-5 3 0 15,-6 0 0-15,-1 6 0 16,5 1 0-16,-1-4-2 15,-4 1 0-15,1-1-1 16,7 3 0-16,-8 1-1 16,1 2 1-16,-8-5-1 15,-3 2 0-15,0 1 0 16,0-1 0-16,-3 0 0 16,3 1 0-16,0 3 0 15,0 2 1-15,-7 1-1 16,-11 0 0-16,4-1 0 15,0 1 0-15,4 3 0 16,-1 0 1-16,8 0-1 0,-19 0 0 16,5 3 0-16,-4 0 1 15,3 3-1-15,-3 0 1 16,7 0-1-16,0 0 1 16,-7 3-1-16,-8 4 1 15,8-1 0-15,4 1 0 16,-1-1-1-16,4 0 1 15,3 1 0-15,-3 6 0 0,-7 2-1 16,4 4 0-16,3 0 0 16,3 0 0-16,4 3 0 15,-4 0 1-15,11 0-1 16,-10 7 0-16,-1-7 0 16,4 9 1-16,-3-2-1 15,3-4 0-15,3 7 0 16,-3-1 1-16,14 0-1 15,-3-2 0-15,3 5 0 16,-7 1 1-16,3 3-1 16,5 0 0-16,-5 3-1 15,8-1 1-15,6-2 0 16,-6 9 0-16,0-6-1 16,10 3 1-16,-4 0 0 15,8 0 0-15,0 0-1 16,-4 10 1-16,0-4 0 15,1 4 0-15,-1 5 0 16,7-2 0-16,-7-7 0 0,11 1 0 16,3-1 0-16,8-3 0 15,-12 3-1-15,19-6 1 16,-4-3 0-16,0 0 0 16,10 6-1-16,-3 1 1 15,7 8 0-15,7-2 0 16,-3 2-1-16,13-2 1 15,1 5 0-15,14 4 0 16,-4-3 0-16,4 3 0 16,-4 0-1-16,4-4 1 0,-4 1 0 15,0-7 0-15,4 1 0 16,-1-10 0-16,1 3 0 16,4 7 0-16,2-7 0 15,-6-3 0-15,10 0-1 16,-3 0 1-16,11 0 0 15,-8-3 0-15,4-10 0 16,-4 1 0-16,8-1 0 16,-1 1 0-16,0-4-1 15,1 0 1-15,3-5 0 16,7-1 0-16,7-3 0 16,0 6 0-16,-7-6 0 15,0 3 0-15,3-3 0 16,4-3 0-16,-7-4 0 15,11 1 0-15,6-4-1 16,-3 4 1-16,-3-3 0 16,3-4 0-16,-3 1 0 0,-1-4 0 15,8 0 0-15,6-6 0 16,1 0 0-16,-4-3 0 16,0 3 0-16,0 0 0 15,8-3-1-15,9-3 1 16,-9-1 0-16,2-5 0 15,1 2 0-15,3-2 0 16,8 2 0-16,-1-8 0 16,-7 2 0-16,4 0 1 0,-7 4-2 15,3-7 1-15,7-3 0 16,-3 0 0-16,-11 0 0 16,7-3 0-16,4 3 0 15,0 0 0-15,7-6-1 16,-7-4 1-16,3-2 0 15,-3-1 0-15,3 1 0 16,-3-1 0-16,0 4 0 16,-8-3 0-16,1-4 0 15,-4 10 0-15,-7-4 0 16,4 1 1-16,0 0-1 16,-4-1 0-16,-7-2 0 15,-7 2 0-15,-4-8 0 16,-3-4 0-16,-7 0 0 15,-7 0 1-15,-7-9-1 16,-4-4 0-16,-10 1 1 16,-4-4 0-16,-10-3 0 0,-11-15 0 15,-7-7 0-15,-11 1 0 16,-7 2-1-16,1 1 1 16,-1-1-1-16,0 7 1 15,1 0-1-15,-1 6 1 16,4-3-2-16,-1-1 0 15,-2 11-3-15,-1-1 0 16,4-3-5-16,-7 3 0 16,-1-12-10-16,-6 0 0 15,0-7-3-15,-4 20 1 0</inkml:trace>
  <inkml:trace contextRef="#ctx0" brushRef="#br0" timeOffset="304262.0596">6678 9517 84 0,'-3'53'42'0,"20"-22"-40"16,-10-31 42-16,4 4-45 0,6-4 0 16,5 0 0-16,2 0 0 15,5 0 1-15,2 0 1 16,5-4-2-16,6 1 1 15,0 0 0-15,-3-3 0 16,0 3 0-16,-7 3 1 16,-1-3 0-16,1 6 0 15,3 0 0-15,1 0 0 16,2 0 0-16,1-3 0 16,-3 3-1-16,2 0 1 0,5 1-1 15,6-1 1-15,4 0 0 16,-4 3 0-16,1-3-1 15,-1 4 1-15,1-1-1 16,2-3 1-16,1 3-1 16,4 0 1-16,10-2-1 15,-7-1 0-15,3 3 0 16,1 0 0-16,3 4 0 16,0-7 0-16,0 3 0 15,7-9 0-15,4 6 0 16,-1 0 0-16,-3-3 0 15,0-3 0-15,0 3 0 16,1 0 0-16,6 3 0 16,0-3 0-16,4 0 0 15,-4 0 0-15,0 0 0 16,0-3 0-16,-3 6 0 16,6-3 1-16,1 0-1 0,-4-3 0 15,-3 3 0-15,-1 0 0 16,-3 0 0-16,4 0 1 15,0 0-1-15,3 0 0 16,-4 0 0-16,-6 3 0 16,3 4 0-16,0-7 1 15,-3 3-1-15,-1-3 0 16,8 6 0-16,-1-6 1 16,-3 6-2-16,-3-6 1 0,3 3 0 15,-3 0 1-15,-4 1-2 16,-4-1 1-16,4 0-1 15,0 3 1-15,0 0 0 16,-7-2 0-16,4 5-1 16,-8-6 0-16,1 0 1 15,-1 0 0-15,4 4 0 16,-4-1 0-16,1 0 0 16,10 0 0-16,0 1 0 15,-7 2 0-15,0-3 1 16,7 1 0-16,0 2-1 15,4 4 0-15,-1-4 0 16,-3-6 0-16,-3 3 0 16,-8-2 0-16,0-1-1 15,1 0 1-15,-1 3 0 16,1-3 0-16,3-3 0 16,0 3 0-16,7 4 0 0,0-1 0 15,-7 6 0-15,-4-8 1 16,1-1-1-16,3 3 0 15,0-3 0-15,3 3 0 16,4-2 0-16,7 2 1 16,-7 3-1-16,-3 1 0 15,3-4 0-15,0 0 0 16,-4 0 0-16,4 1 0 16,4-1 0-16,3 0 0 15,-3 1 0-15,-4 2 0 0,0 0 0 16,0 1 1-16,-4-1-1 15,11 1 0-15,0-1 0 16,0 0 0-16,-3 1 0 16,-1 2 1-16,5 1-1 15,-5-1 0-15,4-2-1 16,0 2 1-16,0-2 0 16,0-1 0-16,1 4 0 15,-1-4 0-15,-4 7-1 16,1-4 1-16,3-2 0 15,0 5 1-15,0 1-1 16,-3 0 0-16,-1 3-1 16,1-4 1-16,-1 1 0 15,-3-3 1-15,0 2-1 16,0 4 0-16,7-3 0 16,-3 3 0-16,-4 2 0 15,7 5 1-15,-3-4-1 0,-8-1 0 16,4 1 0-16,4 0 0 15,-1 0 0-15,-3 0 0 16,4 0 0-16,-4 0 0 16,0 0 0-16,-4-3 0 15,4 3 0-15,0-3 0 16,0 0-1-16,0 2 1 16,4 1 0-16,-7 0 0 0,-1 3 0 15,1 1 1 1,-8 2-1-16,7 0 0 0,1 6 0 15,-1-5 1-15,1 5-1 16,-4-2 0-16,-4 2 0 16,4-3 0-16,-3 1 0 15,-4-1 0-15,3-3 0 16,4 4 0-16,-3-1 0 16,6 4 0-16,-6-1 0 15,-5 10 0-15,1 0 0 16,0 0 1-16,0 3-1 15,0-3 0-15,0 3 0 16,-4 3 0-16,8 0 0 16,-4-3 0-16,3 3 0 15,-6 0 0-15,-1 4 0 16,0 8 0-16,4-2 0 16,0-4 1-16,-3 1-1 15,6-1 0-15,-3 4 0 16,0-4 0-16,7 10 0 0,-4 0 0 15,-3 6 0-15,4-3 1 16,-1-3-1-16,1 0 1 16,3-10-1-16,0 4 1 15,-1 6-1-15,5-3 0 16,-4-4 0-16,3 10 0 16,1-3 0-16,3-3 0 15,0-4 0-15,0-2 0 16,4-1 0-16,3 7 0 0,-4-7 0 15,-3 4 0-15,0 6 0 16,0-4 0-16,0 4 0 16,-3-6 0-16,3-4 0 15,0-2 0-15,-4 5 0 16,-6 4 0-16,-1 0 0 16,-3 2 0-16,7-2 0 15,-7-3 0-15,-4-1 0 16,-3-5 0-16,7-4 0 15,-3-9 0-15,3-4 0 16,-4 4 0-16,-3-3-1 16,-4-4 1-16,4-6 0 15,0 1 0-15,-4-4 0 16,1-3 0-16,-1-4-1 16,-3 1 1-16,7-6 0 15,-8-4 0-15,1-3-1 16,0 4 1-16,0-4-1 0,0 0 1 15,-1-6-1-15,-6 0 1 16,-4-3 0-16,1-3 0 16,-1 3 0-16,-4-7 0 15,1 7 0-15,-4-6 0 16,1 0 0-16,-1-4 0 16,0-3 0-16,0 1 0 15,0-4-1-15,0 0 1 16,1 3 0-16,2 1 0 0,-3-1 0 15,4-3 0-15,-4 0 0 16,7-3 0-16,-3 0 0 16,7 0 1-16,-4 1-1 15,0 2 0-15,-3-3-1 16,0-6 1-16,3-4-1 16,-3 1 0-16,3-10 0 15,0 7 1-15,0-4-1 16,-3-3 1-16,0 7 0 15,-1 2 0-15,-2 1 0 16,-1 3 0-16,-4-1 0 16,8 1 1-16,-4 0-1 15,0 0 0-15,1 0 0 16,2 6 0-16,-6-10 0 16,3 7 1-16,-3 3-1 15,-1 7 0-15,-6-1 0 16,0 0 1-16,-4 7-1 0,0-1 0 15,0 1-1-15,-4 3 1 16,-3 6-1-16,0-7 1 16,-3 4 0-16,-1 0 0 15,-6 6 0-15,-5 0 0 16,-2-3 0-16,-8-3 0 16,0 6-1-16,-3 1 1 15,-7-4-1-15,0 6 1 16,-4-3-1-16,-3-3 1 15,-4 3 0-15,-4-3 0 0,-3 6 0 16,-3 1 0-16,3 2 0 16,4-6 0-16,-1 7 1 15,1 2 0-15,6-6-1 16,5 4 1-16,2-1-1 16,5-2 0-16,6-1 1 15,4 0 0-15,3-3-1 16,4 0 0-16,3 0 0 15,4-3 0-15,4 0 0 16,-1 0 1-16,4 0-1 16,7-6 0-16,4 0-1 15,3 0 1-15,7-4 0 16,0 1 0-16,4-7-1 16,0 7 0-16,10-4 0 15,4 4 0-15,0-1 1 16,0-8 0-16,6 2 0 15,-6-3 0-15,0 3 0 16,0 1 0-16,-4 2 0 0,-3-2 0 16,0 5 0-1,-4 1 0-15,-4 6 1 0,1 3 0 16,-4 0 0-16,1 3 0 16,-1 3 0-16,0 3 1 15,0 1-1-15,0 12 1 16,0-3-2-16,1-7 1 15,2 1-1-15,-6 2 1 0,-1 4-1 16,5 0 0-16,-1 0 0 16,0 3 1-16,-3 0-1 15,-1 0 0-15,-3 3 0 16,0 0 1-16,-3 0-1 16,0 3 1-16,-1 3-1 15,1 1 1-15,-4 2-1 16,0 7 1-16,0-3 0 15,-3 2 0 1,-4 23 0 0,-4-3 0-16,0-10 0 15,1-3 1-15,-1-9-1 16,1-4 0-16,-1 1-1 16,4-7 1-16,0 0-1 15,-3-6 0-15,3-6-2 16,0-7 1-16,0 0-7 0,3-5 1 15,4-17-19-15,0-12 0 16</inkml:trace>
  <inkml:trace contextRef="#ctx0" brushRef="#br0" timeOffset="306799.9462">27083 10589 67 0,'-43'16'33'0,"-6"-13"-37"0,31-9 33 0,-3-1-25 15,0-2 1-15,-4-3 0 16,1-10 1-16,3 0-9 16,-8-10 1-16,1-2 5 15,3-1 0-15,1-2-2 16,-5 5 1-16,-2-2 0 16,-5-1 0-16,-2 4 1 15,-1 3 0-15,0 0-1 16,-7-1 1-16,-7 1-1 15,0-3 1-15,-3 6-2 16,3 0 1-16,0-1-2 0,0-2 1 16,4-3-1-16,-1 0 1 15,4-1-1-15,-3 4 0 16,-4-3 0-16,4-4 0 16,-8 7 0-16,4-4 0 15,4 4 0 1,0 0 0-16,-4 3 0 0,0 0 0 15,3 0 0-15,1 0 1 16,-7 0-1-16,-4 3 0 16,-4 0 1-16,4 0 0 0,-3 3 1 15,-1 6 0-15,1 1 0 16,3 2 0-16,-11 1 0 16,4 3 1-16,-3 0-1 15,3-1 0-15,-1 1-1 16,5 6 0-16,-1-3 0 15,1 3 0-15,7 0-1 16,-4 0 1-16,-4 0-1 16,-3 3 1-16,4 0-1 15,3 0 1-15,0 4-1 16,0 2 1-16,0 0-1 16,7 4 0-16,0-1 0 15,-4 4 1-15,1 0-1 16,-1 3 1-16,5-1-1 15,2-2 1-15,1 9-2 16,-4-3 1-16,7 3 0 16,0 3 0-16,0 4-1 0,4-4 1 15,0 6-1-15,-1 1 1 16,1 6 0-16,0-7 0 16,-1 1 0-16,4-1 0 15,8 1-1-15,-1-1 1 16,4 1 0-16,3 2 0 15,0 14-1-15,1-4 1 16,-1 0 0-16,0 6 0 0,4 0-1 16,0 4 1-1,0 9 0-15,3-7 0 0,1 4 0 16,2 0 0-16,5 2 0 16,-4 4 1-16,3 0-1 15,1-3 0-15,2-3 0 16,1 3 0-16,4 3 0 15,-1-7 1-15,4 7-1 16,-3-3 0-16,-1 6 0 16,1-9 1-16,3 0-1 15,-4 0 1-15,4-4-1 16,0 1 1-16,0-1-1 16,0 1 0-16,0-1 0 15,0 7 1-15,4-3-1 16,-1 0 0-16,4-1 0 15,0-5 0-15,4-1 0 16,0 1 0-16,3-4-1 16,3 0 1-16,1 1 0 15,0-1 0-15,3 3 0 0,0-5 0 16,0-1 0-16,0 0 1 16,0 0-1-16,4-9 0 15,3 9 0-15,4-3 0 16,0 0 0-16,0 3 0 15,10-9-1-15,-10 3 1 16,-1 6 0-16,5-6 0 16,3 0 0-16,-1-3 0 15,1 0-1-15,0-1 1 0,0-2 0 16,3-7 0-16,7 4 0 16,-3-4 0-16,7 1 0 15,-7-1 0-15,-4 0 0 16,-3 1 0-16,4-4 0 15,-1 3 0-15,0-3 0 16,4 7 0-16,0-1 0 16,0-5 0-16,7-1 0 15,3 0 0-15,-3-3 0 16,0 0 0-16,0 0 0 16,7 0 0-16,0-3 0 15,-4 0 0-15,8-3-1 16,3-6 1-16,3-1 0 15,-6 1 0-15,3 2 0 16,0-5 1-16,0 2-2 16,-7-2 1-16,7-1 0 15,4-6 0-15,-1 4 0 0,-3-4 0 16,0 0 0-16,4-3 0 16,-1 3 0-16,-3-3 0 15,18-3 0-15,-7-10 1 16,-8 4-2-16,-3-1 1 15,0 1-1-15,4-3 1 16,-4-4 0-16,-4-6 0 16,11-6 0-16,-7 3 0 15,0-4 0-15,-3 1 1 16,-4-6-1-16,-4-4 1 16,4-3-1-16,-3 4 0 0,-1-1 0 15,-3-6 0-15,4-3 0 16,-5 3 0-16,1-3 0 15,0 0 0-15,-7-3 0 16,0-3 0-16,-4-4 0 16,1 4 1-16,3-4-1 15,-8 1 1-15,-2 0-1 16,-1-4 0-16,-7 0 0 16,0 4 0-16,-3-10 0 15,-4-6 1-15,0 6-1 16,-3-3 1-16,0 6-1 15,-4 1 1-15,0-7-1 16,0 0 1-16,-3 3-1 16,-1 0 1-16,1-6-1 15,-4 0 0-15,-4 6 0 16,1 3 1-16,-1 0-1 16,-6 1 1-16,3 2-1 0,-4 1 0 15,1-7 0-15,-8 0 1 16,-3-9-1-16,0 9 0 15,-4 0 0-15,1 0 1 16,-4-3-1-16,-1 3 0 16,-2-3 0-16,-1 10 0 15,0-1 0-15,1-3 1 0,-1 13-1 16,0 6 0-16,4 7 0 16,0-1 0-16,0 4 0 15,0-1 0-15,-1 1-1 16,-2 5 1-16,6-2-1 15,4 6 0-15,-4-6-2 16,4 5 1-16,0 8-7 16,-4-1 0-16,1 0-17 15,-22 3 0-15</inkml:trace>
  <inkml:trace contextRef="#ctx0" brushRef="#br0" timeOffset="308122.427">28713 13195 78 0,'-25'-19'39'0,"25"16"-41"0,0 3 39 16,7-3-35-16,0 3 0 15,0 6 2-15,4 1 0 16,-1 2-5-16,4 7 1 16,4 2 3-16,0 4 0 15,-1 7 0-15,1 11 1 16,-4 1-1-16,0 12 0 16,0 7-1-16,4 6 0 0,0 3 0 15,-4-10 0-15,0 7-2 16,3-9 1-16,-3-10-1 15,4-6 1-15,-7-4 0 16,-1-9 0-16,1-6-1 16,-4-3 1-16,4-6 1 15,-4-1 0-15,0-9 0 16,3-6 1-16,-3-12-1 16,14-11 1-16,-3-11-1 15,3-29 1-15,18-16-2 16,21-34 0-16,18-18-1 15,13-14 1-15,22 1-1 16,4-16 0-16,13-3-1 16,-3-1 1-16,-3 17 0 15,-8 6 0-15,-7 9 0 16,-6 19 1-16,-8 12-2 16,-14 10 1-16,-10 19-5 15,-11 6 1-15,0 12-13 0,-11 10 0 16,-10 4-10-16,-43 11 0 15</inkml:trace>
  <inkml:trace contextRef="#ctx0" brushRef="#br0" timeOffset="333416.5219">18560 856 60 0,'-22'-3'30'0,"19"-1"-32"15,-1 4 31-15,1 7-25 16,-1-4 0-16,8 6 0 16,-1 7 1-16,1 3-5 15,-1 0 0-15,5 9 6 16,-1 0 0-16,3-3-1 15,1 6 1-15,3 7-1 16,4-3 1-16,-1 8-3 16,1 11 1-16,-1-1-2 15,-2 7 1-15,-1-1-2 16,0 1 1-16,-4-4-1 16,1-6 0-16,0-3 0 15,-1-3 0-15,-3-6-1 16,0-10 1-16,0-9-4 15,0 0 0-15,4-7-7 0,3-2 1 16,4-16-10-16,-1-7 1 16,-3-9-6-16,-7-9 1 15</inkml:trace>
  <inkml:trace contextRef="#ctx0" brushRef="#br0" timeOffset="333807.3653">18584 1028 61 0,'-17'16'30'0,"-1"-7"-31"16,18-9 57-16,4-9-55 16,-1 3 0-16,1-1 2 15,-1-2 1-15,4-4-4 16,4 4 0-16,3-10 2 16,4 0 1-16,-1-3-1 15,1 0 1-15,3 0-2 16,4-6 0-16,3 3-1 15,4 3 0-15,3-9-3 16,4 9 0-16,0-9-6 16,6 2 0-16,8-2-11 0,-7 0 1 15,0 2-2-15,-11 1 1 16</inkml:trace>
  <inkml:trace contextRef="#ctx0" brushRef="#br0" timeOffset="334212.7818">18785 1348 65 0,'-31'9'32'0,"31"10"-47"15,0-19 68-15,0 0-53 16,7-9 1-16,0-7 1 15,3 0 1-15,4-2-3 16,8 5 0-16,2-15 1 16,5-3 1-16,9-1-1 0,12-9 0 15,3-6-5-15,3 0 0 16,-3-3-8-16,0 3 0 16,7 3-7-16,-11 13 1 15</inkml:trace>
  <inkml:trace contextRef="#ctx0" brushRef="#br0" timeOffset="334602.7258">19653 1204 66 0,'-21'37'33'0,"56"26"-46"16,-21-47 62-16,8 12-49 16,2 6 0-16,1 7 0 15,0 0 0-15,-1-3 1 16,1-4 0-16,-4-12 1 16,0 0 0-16,-3-3 1 15,-4-10 1-15,0 1 0 16,-3-4 0-16,-4-19-1 15,4-9 0-15,-8-9-1 16,-3-10 0-16,4-12-1 16,-1 9 0-16,4-9-2 15,4 3 0-15,6 6-3 0,1 6 0 16,3 0-4-16,11-5 1 16,10 5-8-16,11 7 1 15,-3 12-6-15,-1 6 1 16</inkml:trace>
  <inkml:trace contextRef="#ctx0" brushRef="#br0" timeOffset="335038.4814">20521 1135 58 0,'-32'3'29'0,"8"0"-32"0,20-3 53 0,-3 6-53 15,0 4 1-15,0 12 0 16,-4 3 1-16,8 16 2 16,3 9 1-16,3 3-2 15,11 0 0-15,1-6 1 16,2-3 1-16,4-16 0 16,4-9 0-16,-4-16-1 15,0-9 1-15,-3-19-1 16,-4-3 1-16,-3-22-2 15,-1 9 1-15,-3-3-1 16,-3 0 1-16,-1 10 0 16,-3 5 0-16,4 11 1 15,0-1 0-15,3 16 0 16,10 12 0-16,8 13 0 0,7 0 0 16,3 12-2-16,0-2 1 15,0-1-1-15,-3 0 1 16,0-2-2-16,0-4 0 15,3-3-4-15,-3-7 1 16,3-5-6-16,0-20 0 16,11-8-10-16,4-4 0 15</inkml:trace>
  <inkml:trace contextRef="#ctx0" brushRef="#br0" timeOffset="335279.1619">21495 1025 72 0,'-32'28'36'0,"-17"19"-38"16,38-28 65-16,-3 6-63 16,0 13 1-16,3 6 0 15,4 3 0-15,7 3-1 16,4-3 0-16,3-6 1 16,7-4 0-16,0-2-2 15,4-19 1-15,6-4-3 16,8-15 1-16,-4-6-5 15,8-17 1-15,-1-5-7 16,0-10 1-16,0 1-9 16,8-4 0-16</inkml:trace>
  <inkml:trace contextRef="#ctx0" brushRef="#br0" timeOffset="335503.2904">22087 874 54 0,'-3'10'27'0,"10"2"-15"0,-4-2 44 16,1 12-55-16,3 12 1 16,0 4 2-16,4 15 0 15,-1 1-5-15,-3 2 1 0,0 13 2 16,-3-3 1-16,-1-7-2 16,1 4 1-16,-4-10-6 15,4-9 1-15,-4-12-12 16,0-1 1-16,0-12-7 15,-4-16 0-15</inkml:trace>
  <inkml:trace contextRef="#ctx0" brushRef="#br0" timeOffset="335803.7871">22038 1439 96 0,'-18'19'48'0,"15"-29"-74"15,6 10 97-15,8 0-71 16,14-9 0-16,10 0 0 16,4-10 0-16,10 0-1 15,4 0 0 1,25 3-1-16,-8-2 1 16,-3 11-1-16,-7 4 1 15,-7 13-1-15,-3-1 1 16,-8 0-1-16,-3 4 0 15,-8 3-2-15,-6-1 1 16,0 4-6-16,-4 3 0 16,4 0-7-16,-15-3 0 15,4 0-5-15,-3-4 1 16</inkml:trace>
  <inkml:trace contextRef="#ctx0" brushRef="#br0" timeOffset="335984.1154">22641 853 67 0,'-39'9'33'0,"29"3"-42"16,10-12 64-16,0 0-68 16,7 4 1-16,0 2-8 15,4 3 1-15,3 1 17 16,7-4 0-16</inkml:trace>
  <inkml:trace contextRef="#ctx0" brushRef="#br0" timeOffset="336344.5093">23262 1223 74 0,'-35'37'37'0,"14"85"-48"0,21-100 72 16,0 13-62-16,0 12 1 16,3-6-1-16,4-10 0 15,4 0 1-15,3-2 0 16,4-4-1-16,3-16 1 16,0-6 0-16,0-6 0 0,0-6 0 15,0-13 0-15,-3-6-1 16,-4-4 1-16,-10-2-1 15,-8-1 1-15,-3-2-1 16,0 5 0-16,0 4 0 16,0 9 1-16,0 4-2 15,3 2 0-15,1 7-6 16,6-7 1-16,4 1-6 16,11 2 0-16,14-2-6 15,3 2 0-15</inkml:trace>
  <inkml:trace contextRef="#ctx0" brushRef="#br0" timeOffset="336869.3963">23922 1342 82 0,'-11'78'41'0,"8"-25"-57"15,6-27 86-15,-3 5-70 0,0-3 0 16,0 3 1-1,-3-5 1-15,-1 2-2 0,1-13 0 16,-1 1 0-16,-3-6 0 16,0-10 0-16,0-7 1 15,0-12-2-15,3-9 0 16,1-3 0-16,3-10 0 0,3 3 0 16,4 1 1-16,1-4 0 15,2 10 0-15,1 6 0 16,-1 6 0-16,8 9 0 15,10 1 1-15,7 18 0 16,8 1 0-16,3 5 0 16,-1 7 1-16,8-3-1 15,4 6 1-15,-1 10-2 16,4-10 1-16,-3-3 0 16,-1-10 0-16,-14-5-1 15,-3-10 1-15,-7-4 0 16,-7-5 1-16,-11-7-1 15,-11-16 1-15,-6-8 0 16,-4 5 0-16,-4 3 0 16,-3-5 0-16,7 8 0 15,-4-2 0-15,4 9-1 16,4 3 1-16,-1 6-2 16,1-3 1-16,6 4-3 15,1 5 0-15,3 1-8 0,-4 2 0 16,8 4-17-16,0-6 1 15</inkml:trace>
  <inkml:trace contextRef="#ctx0" brushRef="#br0" timeOffset="337965.5364">829 592 60 0,'-21'-3'30'0,"14"3"-18"0,7 0 31 0,0 0-42 16,0 0 1-16,0 0 1 15,0 0 0-15,7 0-4 16,-4 0 1-16,4 10 2 16,4-1 1-16,10 7-1 15,-3 12 1-15,14 3-1 16,-4 10 1-16,4 3-1 15,-4 0 0-15,4-3-1 16,-11 9 1-16,7-13-2 16,-10-5 0-16,3-4-3 15,-7-6 0-15,0-6-6 16,-11-1 1-16,5-5-10 16,-8-10 1-16,-8-10-5 15,-2 1 0-15</inkml:trace>
  <inkml:trace contextRef="#ctx0" brushRef="#br0" timeOffset="338670.8807">847 276 65 0,'-50'18'32'0,"4"4"-38"0,36-15 64 0,-8 2-57 16,4 0 1-16,-4 7-1 15,-3-3 0-15,4 9-2 16,3 6 1-16,3 0 0 15,-3 7 1-15,3 2-1 16,8 1 1-16,-8 3-1 16,11 2 1-16,0 4-1 15,0 1 0-15,0 5 0 16,4 0 1-16,3 7-2 16,7-7 1-16,3 0 0 15,12 1 1-15,-1-1-1 16,4 0 1-16,17 10-1 15,4-10 1-15,7-6 0 0,0 13 1 16,0-13-1-16,7 0 0 16,3-13 0-16,1-8 1 15,7-11-1-15,3-8 1 16,-4-11-1-16,-6-8 1 16,-4-13-1-16,-7-3 1 15,-7-16-1-15,-4 0 0 16,-17-6 1-16,-4-7 0 15,-17-6 0-15,-11-21 0 16,-11-1 0-16,-10 4 1 0,0-1-1 16,-18 4 1-16,-10 5-1 15,-11-2 0-15,-11 3-1 16,11 6 1-16,-7 4-1 16,-3 2 0-16,10 3 0 15,3 14 0-15,4-4-1 16,-7 15 1-16,11 4-1 15,0 9 0-15,6 3-5 16,4 7 1-16,1 15-13 16,-1 4 0-16,11 9-9 15,3-16 0-15</inkml:trace>
  <inkml:trace contextRef="#ctx0" brushRef="#br0" timeOffset="340263.6676">17159 1451 63 0,'-21'-3'31'0,"14"-19"-27"16,7 22 32-16,0-6-35 0,0-3 0 15,3-10 1-15,4-6 0 16,4 6-2-16,3-3 0 16,4 0 2-16,3-3 0 15,0 3-1-15,0 6 1 16,-3-2 0-16,0 5 0 15,-1 4 0-15,1 2 0 16,3 7 0-16,4 3 0 16,-1 4-1-16,1 2 1 0,3 10 0 15,-6 9 0-15,-5 10-1 16,-3 12 1-16,-7 3-1 16,-3 10 1-16,-8 0-1 15,-3-1 1-15,-7 1-1 16,-3-10 1-16,2 1 0 15,-9-10 0-15,6-7 0 16,4-8 0-16,3-8-1 16,4-2 1-16,7-6-2 15,7-7 1-15,7-3-2 16,8-6 1-16,13-3-2 16,0-7 1-16,4-9-2 15,7-3 0-15,3-6-4 16,1-10 0-16,3-12-7 15,-1-7 1-15,-6-6-9 16,-7-3 0-16</inkml:trace>
  <inkml:trace contextRef="#ctx0" brushRef="#br0" timeOffset="340713.1567">17173 768 75 0,'-91'34'37'0,"2"13"-46"0,65-28 67 0,-15 9-59 15,0 4 1 1,4 2-1-16,-1 4 0 0,5 3 0 16,6 9 1-16,4 13-1 15,7 15 1-15,7 13-1 16,7 6 0-16,14 13 1 15,21 3 1-15,25 15 0 16,-18-24 0-16,54 6 0 16,6-16 1-16,18-13-1 15,-7-28 0-15,3-18 0 16,1-22 1-16,-1-26-2 16,-14-18 1-16,-6-16 0 15,-22-22 0-15,-14-7 1 16,-22-8 0-16,-20-7 0 15,-29-22 0-15,-31-3-1 16,-32-3 1-16,-7-10-1 16,-14 10 1-16,-4 19 0 15,7 18 0-15,8 19-3 16,6 13 0-16,18 19-7 0,11 6 0 16,17 6-15-16,18 13 0 15</inkml:trace>
  <inkml:trace contextRef="#ctx0" brushRef="#br0" timeOffset="342289.4746">25481 1530 65 0,'-42'-3'32'16,"38"-4"-22"-16,4 7 32 0,0 0-37 16,4 7 0-16,-1-7 2 15,4 0 0-15,8 0-8 16,-1 0 0-16,3 0 6 16,4-10 1-16,1 10-2 15,6-9 0-15,4 0-1 16,-1-1 1-16,8 4-2 15,-4-4 0-15,1 10-1 16,-1-9 1-16,4 0-2 16,3 2 1-16,4 1-1 15,3 3 0-15,4 0 0 16,4-7 0-16,-4 4 0 0,0 6 0 16,-8-16 0-1,-9 4 1-15,-5 2 0 0,-6 4 0 16,-7 0 0-16,-4 3 0 15,0-7 1-15,-3 4 1 16,-4 3-1-16,-4-13 1 16,1 7-1-16,-4-7 0 15,-4 4-1-15,-10 2 1 16,-4-9-1-16,-6 4 1 16,-1-10-1-16,0 0 1 15,4-4-2-15,0 7 1 0,0 13 0 16,3-4 0-16,1 4-2 15,2 0 0-15,5-1 0 16,3 7 0-16,0 0-1 16,3 3 1-16,4 0-1 15,0 0 1-15,11 0 0 16,3-3 0-16,4 3 0 16,6 3 0-16,8 3 0 15,0 1 1-15,-4 2 0 16,0 3 0-16,0 4-1 15,-3 3 1-15,0 6 0 16,-4-12 1-16,0 9-1 16,0-4 0-16,0 11 0 15,-6-4 0-15,-5 0 0 16,-3 6 1-16,-7-3-1 16,-3 7 1-16,-8-1-1 15,-3 7 1-15,0-3-2 0,-4-13 1 16,8 3-2-16,-1-3 0 15,-3 0-6-15,3 0 0 16,8-6-10-16,6-3 0 16,8-7-9-16,10-9 0 15</inkml:trace>
  <inkml:trace contextRef="#ctx0" brushRef="#br0" timeOffset="342604.0083">27376 777 74 0,'-32'16'37'0,"21"31"-44"15,15-34 62-15,-1 12-54 16,8 19 0-16,7-1 0 15,3 11 1-15,3-1-3 16,1 0 1-16,3 13 1 16,-3-6 0-16,0 3-1 15,-4-7 1-15,0 0-3 0,0-9 1 32,0-9-14-32,-7-22 1 15,-3-23-7-15,-11-18 1 16</inkml:trace>
  <inkml:trace contextRef="#ctx0" brushRef="#br0" timeOffset="342980.371">27139 922 62 0,'-3'-10'31'0,"17"-18"-27"0,-4 18 52 0,8-8-54 16,7-7 0-16,17 0 1 15,11 6 0-15,0 0-4 16,3 9 0-16,8-2 3 16,-1 15 1-16,-3 16-2 15,0 6 1-15,0 13-1 16,-10 24 1-16,-5-8 1 16,-9-1 0-16,-8 3 0 15,-10 4 0-15,-8 3 0 16,-6-7 0-16,-8-3 0 15,-13-2 1-15,-1-1-3 16,-3-9 1-16,-4 12-1 16,-3-19 1-16,0-5-2 15,3-7 1-15,7-1-4 16,4-8 0-16,11 0-6 16,10-4 0-16,10-3-8 15,19 0 1-15,9-9-9 0,8-12 0 16</inkml:trace>
  <inkml:trace contextRef="#ctx0" brushRef="#br0" timeOffset="343354.7254">28342 1386 64 0,'-3'-7'32'0,"20"10"-28"0,-6-9 54 0,7 0-56 16,3-7 0-1,3-9 1-15,12 1 0 0,-8-8-4 16,0-5 0-16,-7 6 3 16,7-13 0-16,-10-3-1 15,-4 3 1 1,-7 10 0-16,-3 3 0 0,-8 9 0 16,-6 12 1-16,-8 17-1 15,-10 12 1-15,-4 15-1 16,4 10 1-16,3 13-1 15,4 3 0-15,7-7 0 16,10-2 0-16,4-4 0 16,4-6 0-16,14-10-1 15,6-6 1-15,4-9-3 16,4-19 0-16,7-6-5 16,3-13 1-16,4 3-8 15,0-6 0-15,-4 0-13 16,11-3 1-16</inkml:trace>
  <inkml:trace contextRef="#ctx0" brushRef="#br0" timeOffset="343640.4381">29221 1097 65 0,'-22'-3'32'0,"-6"47"-25"0,18-28 48 0,-1 2-51 15,-7 11 0-15,-3 5 2 16,7 4 0-16,0-1-7 16,3 1 1-16,8-7 5 15,-4-6 0-15,17 4-2 16,5-11 0-16,-1-5-2 16,10-4 1-16,5-9-5 15,6-6 1-15,4 3-4 16,-1-3 0-16,1-7-8 15,-3 1 1-15,9-7-11 16,-6-3 0-16</inkml:trace>
  <inkml:trace contextRef="#ctx0" brushRef="#br0" timeOffset="343820.6878">29602 1100 59 0,'0'7'29'0,"14"-7"-21"16,-11 9 43-16,8 0-50 15,-1 13 1-15,5 3 0 0,-5 13 0 16,4 6-3-16,0 6 0 16,-3-3-3-16,-1-3 1 15,-6-6-10-15,3-4 0 16,-3-6-6-16,-8-18 0 16</inkml:trace>
  <inkml:trace contextRef="#ctx0" brushRef="#br0" timeOffset="343956.276">29337 896 69 0,'-25'-22'34'0,"36"35"-54"15,-8-16 65-15,12 6-62 16,2 3 1-16,22 4-16 16,0 2 1-16</inkml:trace>
  <inkml:trace contextRef="#ctx0" brushRef="#br0" timeOffset="344556.7847">30854 642 54 0,'-4'-9'27'0,"-3"9"-38"0,7 0 45 16,0 0-45-16,0 9 1 15,0-5-16-15,0 11 0 16</inkml:trace>
  <inkml:trace contextRef="#ctx0" brushRef="#br0" timeOffset="349765.8162">30138 1116 43 0,'0'-9'21'0,"14"2"-4"0,-14-2 22 16,0 9-36-16,7 0 1 15,0 3 3-15,0-3 0 16,-3 3-8-16,6 7 1 16,4-1 6-16,-3 10 1 15,3 6-2-15,-3 9 0 0,10 13-2 16,-4-3 1-1,1 6-1-15,0 1 0 16,-1-4-1-16,1 3 0 0,-7-16 0 16,3-9 1-1,-4-3 0 1,-6-3 1-16,3-3-1 16,-7-13 1-16,0 0-2 15,0-9 1-15,-7-22-1 16,7-7 0-16,-4-18-1 15,1 0 0-15,3 2-1 16,0-2 0-16,3 0-1 16,1 12 1-16,6 0-1 15,1 7 1-15,0 5-1 16,3 8 1-16,0 5-1 16,3 13 1-16,8 6-1 15,-7 6 0-15,10 16 0 16,0-3 1-16,4 10-1 15,0 12 1-15,-1-10 0 0,-2 7 1 16,-5-7-1-16,-10-9 1 16,8-9 0-16,-12 0 0 15,1-4 0-15,-4-2 1 16,3-17-1-16,1-8 1 16,0-13-1-16,-1-4 1 15,1-12-1-15,3 10 0 16,0-13-1-16,-3 12 1 15,3 10-2-15,-4 6 1 0,4 10-1 16,-3 3 1-16,10 3 0 16,-3 12 0-16,10 10-1 15,-7 6 1-15,7 3 0 16,-6 0 1-16,-1 7-1 16,7 2 1-16,-7-2-2 15,7-1 1-15,-7-5-5 16,1 5 0-16,-1-6-9 15,-4-3 1-15,1-6-15 16,-4-6 1-16</inkml:trace>
  <inkml:trace contextRef="#ctx0" brushRef="#br0" timeOffset="350201.8066">31641 1144 64 0,'7'-34'32'0,"-18"24"-34"0,4 7 45 16,4 3-41-16,-15 10 1 15,0 2 1-15,-3 10 1 16,-7 6-5-16,7 13 0 16,0 0 4-16,3 3 0 15,-3-10 0-15,17 4 0 16,4-4-2-16,4-9 1 0,17-6-1 15,-3-9 0-15,3-7-1 16,0-10 1-16,7-8-1 16,0-10 0-16,4-7-1 15,-4 4 1-15,1 6-1 16,-8 3 1-16,-4 7-1 16,4 2 1-16,1 17 0 15,-1 5 1-15,7 10-1 16,-7 6 0-16,11 7 0 15,-4-4 0-15,4 1-1 16,-4 2 1-16,4 4-5 16,-7-16 1-16,-1 0-5 15,-6-10 0-15,0 4-9 16,-4-10 0-16,-4-12-7 16,-10-10 1-16</inkml:trace>
  <inkml:trace contextRef="#ctx0" brushRef="#br0" timeOffset="350457.1236">32477 567 89 0,'7'22'44'0,"7"44"-51"16,-14-25 89-16,7 21-80 0,4 4 1 15,-1 16 0-15,11-7 0 16,-3 7-5-16,3-10 1 16,-3 3 2-16,-4-9 1 0,3-7-7 15,-6-5 1-15,-4-4-15 16,-7 0 1-16,-7-3-9 16,-4-28 0-16</inkml:trace>
  <inkml:trace contextRef="#ctx0" brushRef="#br0" timeOffset="432138.8372">26264 2411 30 0,'-7'0'15'0,"4"6"-4"15,3-3 16-15,0-3-24 16,3 0 0-16,-3 0 4 15,4-3 1-15,3 3-9 16,-7 0 1-16,3-3 6 0,4 0 0 16,0 3-1-16,4-9 0 15,3 9-2-15,0-10 0 16,0 4 0-16,1 0 0 16,-1-7-1-16,3 1 0 15,1-1-1-15,0 1 0 16,-1-1 0-16,8 0 1 15,-4 4-2-15,0-7 1 16,0 10-1-16,-3 0 0 16,0 6 1-16,-1 3 0 0,-3 3 0 15,1 4 0-15,-1 5 0 16,-4 1 1-16,-3-7-1 16,0 4 1-16,-3 12-1 15,-1-3 1-15,-3 3-1 16,0 3 0-16,-3-3 0 15,-1 0 0-15,-3-3 0 16,0 0 0-16,-3 0-1 16,-1-3 1-16,-3 0 0 15,0-3 0-15,0-1 0 16,-4 4 0-16,0-6 0 16,4-1 0-16,0 4 0 15,0 0 0-15,0-4-1 16,3-3 1-16,-3-2-1 15,4-4 0-15,3 3 0 16,0-3 0-16,3 0 0 16,1 1 0-16,-1-1-1 0,0 0 1 15,4 3 0-15,0-6 0 16,4 0-1-16,3 0 1 16,4 0-1-16,3 0 1 15,7 0 0-15,0 0 0 16,7-6 0-16,1 12 0 15,2-6 0-15,-2 0 0 16,2 0 0-16,1 0 0 16,0-6 0-16,3 6 1 15,0 6-2-15,-3-6 1 0,-4 0 0 16,-3-6 1-16,-4 6-2 16,-3 0 1-16,-1 0-4 15,1 0 1-15,-4-3-6 16,0 3 1-16,-3-3-12 15,-1 3 1-15,5 0-2 16,-5-7 1-16</inkml:trace>
  <inkml:trace contextRef="#ctx0" brushRef="#br0" timeOffset="432950.094">26282 3120 33 0,'-11'-19'16'0,"11"28"-8"0,0-9 25 16,7-3-29-16,0 3 1 15,1 0 2-15,-1 0 1 16,14 0-9-16,0-6 0 15,0 0 6-15,4-4 1 16,3 1-3-16,0-1 1 16,8-2-1-16,-1-1 0 15,4 1-1-15,-4-1 0 0,7 1-1 16,1-1 0-16,2 1 0 16,-2 5 0-16,-4-2-1 15,-8 9 1-15,1-6-1 16,-4 3 0-16,0-4 0 15,1 1 0-15,2 6 0 16,-2-6 1-16,-1 3-1 16,-3 3 0-16,-4 0-1 15,0 0 1-15,-3-4-6 16,-1 4 0-16,-3 4-13 16,0 2 1-16</inkml:trace>
  <inkml:trace contextRef="#ctx0" brushRef="#br0" timeOffset="433970.2337">26970 3330 43 0,'-11'6'21'0,"-6"-3"-11"16,17-3 24-16,-4 0-33 16,1 3 1-16,-1 1 1 15,-3-1 1-15,0 0-4 16,0-3 0-16,-4 0 3 16,-3 3 0-16,4 0-1 15,-8 0 1-15,4 0-2 0,0 0 1 16,0 1-1-16,-4 2 0 15,0 0-1-15,4 0 1 16,0 1-1-16,0 2 0 16,3 4 0-16,-3-1 0 15,4-2 0-15,-1-4 0 16,4 6 0-16,0 4 0 16,0 6 0-16,3-3 0 0,1 0 0 15,-1 3 0-15,4 0 0 16,0-4 0-16,0 1 0 15,0-3 0-15,0 0 0 16,0-4 0-16,0-6 0 16,4 1 0-16,-1-4 0 15,5-6 1-15,-1-1-1 16,0-2 1-16,10 0-1 16,1-3 0-16,3 5 0 15,0-5 1-15,7 3-1 16,4-1 0-16,-4 11-1 15,1-4 1-15,-1 0 0 16,-3 3 0-16,3 3-1 16,-7 7 1-16,0-4 1 15,-3 7 0-15,-1 6 1 16,-2 3 0-16,-5 3 0 16,-3-6 1-16,-3 0 0 0,-4 3 1 15,-4 3-1-15,-3 3 1 16,-3-2-1-16,-1-4 1 15,-3-3-2-15,-4 3 1 16,4 3-1-16,-4-6 0 16,-10 3-1-16,4-6 0 15,-5 0-1-15,-6-4 0 16,3-5-4-16,4-4 1 16,3 0-11-16,4 1 1 15,4-7-10-15,-8-7 1 0</inkml:trace>
  <inkml:trace contextRef="#ctx0" brushRef="#br0" timeOffset="437874.1156">27658 3029 19 0,'-4'0'9'0,"4"-3"1"15,0 3 10-15,0-7-16 16,0 7 1-16,0 0 3 15,0 0 0-15,0 0-9 16,0 0 0-16,0 0 7 16,0 0 0-16,0 0-2 0,0 0 0 15,0 0-1-15,4 4 0 16,-4-4-1-16,7 0 1 16,-7 0-2-16,7 0 1 15,-4 0-1-15,4 0 1 16,1 0-1-16,-1 0 0 15,3-7-1-15,1 4 1 16,3-3-1-16,0 3 0 16,4 0 0-16,3-7 0 15,7 1 0-15,0 2 1 0,4-5-1 16,0 3 0-16,-4 2-1 16,-7 4 0-16,4 0-4 15,-8 6 1 1,5 16-11-1,-5 9 0-15</inkml:trace>
  <inkml:trace contextRef="#ctx0" brushRef="#br0" timeOffset="438189.5991">27817 3295 38 0,'-25'-18'19'0,"25"21"-10"15,0-3 22-15,0 0-26 0,0-7 0 16,0 7 1-16,0 0 1 16,0 0-10-16,3 0 0 15,11 0 6-15,-6-3 0 16,9-3-3-16,8 3 1 15,3 3-1-15,4 0 0 16,-4-3 0-16,0-7 0 16,1 7-4-16,-5 0 1 15,4-3-7-15,-3-4 1 16,3 1-6-16,-3 0 0 0</inkml:trace>
  <inkml:trace contextRef="#ctx0" brushRef="#br0" timeOffset="439751.4956">29626 2997 42 0,'-10'-25'21'0,"3"32"-22"0,7-7 35 16,0 0-29-16,0-4 1 15,-4-5 3-15,-3 3 1 16,-4 3-12-16,-6 3 1 16,3 0 8-16,-4 0 0 15,0 0-3-15,-3 0 0 16,-3 3-2-16,-5 3 1 16,5 3-2-16,-1 1 1 0,0-4-2 15,4 0 1-15,0 7-1 16,3-4 1-16,1 1-1 15,3-1 0-15,-1 1-1 16,1 2 1-16,0 1 0 16,4-1 0-16,-4 4-1 15,3 0 1-15,0 6 0 16,1-4 0-16,-1-2 0 16,8 0 0-16,-4 3-1 15,7-4 1-15,-4 1 0 16,1-4 0-16,3-2-1 15,0 2 1-15,7-5-1 16,0-1 1-16,3 0-1 16,8 0 1-16,0-2-1 15,-1-4 1-15,11 3 0 16,-6-3 0-16,9 3 0 16,-6 0 0-16,0 3 0 0,-8 1 0 15,5 2 0-15,2 0 0 16,-10 1 0-16,4 2 1 15,-7 1-1-15,-11 3 1 16,-4-1 0-16,-10 1 0 16,3-4 0-16,-3-2 0 15,-10 9 0-15,2-7 1 16,-6 4-1-16,0-4 0 16,0 1-1-16,3-4 1 15,4 4-5-15,3-4 0 0,8-2-10 16,3-4 1-16,14-3-7 15,3-3 0-15</inkml:trace>
  <inkml:trace contextRef="#ctx0" brushRef="#br0" timeOffset="440696.4452">29976 3662 36 0,'0'-15'18'0,"3"-7"-8"0,4 9 22 15,-3-3-28-15,-1-6 0 16,1-3 3-16,-4 0 1 16,0-6-10-16,0-4 1 15,0 1 6-15,0-7 0 16,0 0-2-16,0 4 1 16,-4-10-2-16,4 6 0 15,0 0-1-15,0 4 0 16,0-4-1-16,0 6 1 0,0 7-1 15,4 6 0-15,-4 0 0 16,0 3 0-16,0 1 0 16,0 2 1-16,7 3 0 15,-7 1 0-15,3 2-1 16,-3 1 1-16,7 0-1 16,-3-1 1-16,10 1-1 15,-3-1 0-15,3-2 0 16,-4 2 1-16,8-2 0 15,-4 2 1-15,4 1-1 16,-1 0 0-16,1-1 0 16,-4 1 0-16,4 6 0 15,-4 0 0-15,3-1-1 16,5 1 0-16,-1 0 0 16,7 3 0-16,4 0 0 15,3 0 1-15,4-12-1 16,0 5 1-16,6 1 0 0,1-3 0 15,-3-4 0-15,6 10 0 16,-7-6 0-16,-3-4 0 16,11 4 0-16,-5-1 0 15,-2 1 0-15,10-4 0 16,-4 1 0-16,4-1 0 16,3 1-1-16,1-1 1 15,-4-3 0-15,-4 1 0 0,1-1 0 16,-1-3 0-16,0-3 0 15,1 3 0-15,-4 4 0 16,3-4 0-16,-14 3 0 16,11 1 0-16,-7 2-1 15,3 7 1-15,1 3-1 16,-5-7 1-16,-6 1-1 16,7 3 0-16,-4-4 0 15,1 4 0-15,-8 0 0 16,4-1 0-16,6 1 0 15,-9 0 0-15,-8 0 0 16,7 2 0-16,-10 1 0 16,-4 0 0-16,3 3-2 15,-6 0 0-15,-1 3-8 16,1 0 1-16,-4 4-14 16,-3-1 1-16</inkml:trace>
  <inkml:trace contextRef="#ctx0" brushRef="#br0" timeOffset="441491.8742">30512 3217 37 0,'0'-3'18'0,"3"3"-7"16,-3-6 12-16,11-1-21 15,-4-2 0-15,4-4 4 16,-1 1 0-16,11-1-7 15,-3-2 0-15,3-4 5 0,7 3 0 16,-7 4-2-16,1-4 1 16,6-3-2-16,-7 3 0 15,0 7 0-15,-3 3 0 16,-1 6-1-16,-2 3 1 16,6 6 0-16,-7 4 0 15,0-1 0-15,-3 4 1 0,-4 0 0 16,0 9 0-16,-7 0 1 15,-4 6 0-15,-6-3 0 16,-1-3 0-16,0 1-1 16,1 5 1-16,-8-3 0 15,-3 0 0-15,0-3-2 16,-7-3 1-16,6-3-1 16,1-3 1-16,4 3-2 15,-5-4 1-15,15-2-1 16,-3-1 0-16,10 1 0 15,3-4 0-15,11-2 0 16,8-7 0-16,6-3 0 16,4-4 0-16,3 4 0 15,4-3 0-15,3 0 0 16,-3-1 0-16,0 1 0 16,-4 0 0-16,-7 0-4 15,4 2 1-15,-4 4-11 16,0 0 1-16,1 0-7 15,-15 4 0-15</inkml:trace>
  <inkml:trace contextRef="#ctx0" brushRef="#br0" timeOffset="442647.9975">31507 3418 35 0,'-7'0'17'0,"14"-7"-9"16,-7 7 22-16,0 0-26 16,0 0 0-16,0 0 2 15,0 0 0-15,0 0-8 16,0 0 1-16,-7-3 5 16,7 3 0-16,-8 0-2 15,-2 0 1-15,6 3-1 16,-3 4 1-16,-3 2-2 15,6 0 0-15,-3-2-1 0,7-1 1 16,0 3-1-16,7-2 0 16,-3-1-1-16,13 0 1 15,-3 0 0-15,1-6 0 16,-1 0 0-16,-4 0 1 16,8-3-1-16,-7-3 1 15,-1 0-1-15,1-4 1 16,-1-2 0-16,-3-1 0 15,-3 1-1-15,-4-1 1 16,0 1-1-16,0 2 0 0,0 4 0 16,-4 3 0-16,-3 3 0 15,-3 3 1-15,-1 3-2 16,1 4 1-16,6-1 0 16,-3 4 0-16,0-1 0 15,3-2 0-15,-3-4-1 16,7 0 1-16,0-3 0 15,0 0 0-15,7-3 0 16,-3-3 1-16,6 0-1 16,-2-6 0-16,-8-1 0 15,7-2 0-15,-4 2 0 16,-3 1 1-16,0 0-1 16,0 2 1-16,-3 4 0 15,-4 6 1-15,3 4-1 16,-3 2 0-16,0 3 0 15,-4 1 1-15,8 0-4 16,-4-4 0-16,7 7-16 0,7-1 0 16</inkml:trace>
  <inkml:trace contextRef="#ctx0" brushRef="#br0" timeOffset="447724.0427">31979 3013 23 0,'0'-9'11'0,"0"-10"0"0,0 13 11 15,-3 2-18-15,-4 1 0 16,3 3 1-16,-3-6 1 16,7 12-8-16,-3-6 1 15,-4 0 5-15,0 3 0 16,-4-3-1-16,11-3 0 15,-4 6 0-15,-3 1 0 0,4 2-1 16,-4-3 1-16,-4 3-1 16,8-3 0-16,-4 4-1 15,0-1 1-15,3-3-1 16,-3 7 0-16,3-1 0 16,-3 0 0-16,7 1-1 15,-3 2 1-15,-4 4 0 16,7-3 0-16,0-1 0 15,0 1 1-15,0-1-1 16,10 1 0 0,1 9 1-1,0-7 0-15,6 4 0 16,-6-3 0-16,6 3 0 16,-2-7 0-16,-1 4 0 15,-4 0 0-15,4-10-1 16,-3 3 1-16,-4-3-2 15,4 1 1-15,-1-4 0 0,1 0 0 16,6 0 0-16,-6-3 1 16,7 0-1-1,-4 3 1-15,-4-3-1 0,8 0 0 16,-8 0 0-16,8 0 0 16,-4-6-1-16,-7 3 1 15,11-3-1-15,-7-4 1 16,3-2 0-16,-4 5 0 15,8-5 0-15,-8 2 0 0,1 1 0 16,0-4 0-16,-4 1 0 16,3-1 0-16,-3-2-1 15,-3 2 1-15,3 1 0 16,-4-1 0-16,-3 1-1 16,0-4 0-16,-3 0 0 15,-4 1 1-15,3-1-1 16,-10 3 1-16,4 1-1 15,-1-1 0-15,0 1 0 16,8-1 1-16,-8 1-1 16,4 2 1-16,0-2-1 15,-3-1 1-15,6 7-1 16,-6 0 0-16,-1-1 0 16,0 1 1-16,-3 3-1 15,0 0 0-15,-4 6 0 16,1-3 1-16,-4 6-1 15,7 0 0-15,-11 4 0 16,4-4 0-16,0 3 0 0,3 4 0 16,-3 3 0-16,0-4 0 15,3 1 0-15,-3 2 0 16,0-2-2-16,3 0 1 16,4-4-12-16,7 0 1 15,24-2-11-15,-24-14 1 16</inkml:trace>
  <inkml:trace contextRef="#ctx0" brushRef="#br0" timeOffset="450305.301">30434 2085 22 0,'-3'-3'11'0,"3"-16"5"16,0 19-2-16,0 0-11 15,0 0 0-15,0-6 2 16,-4 6 0-16,1 0-6 16,-4 0 1-16,7 6 4 15,-4-6 1-15,-3 0-2 0,7 0 1 16,-4 0-2-16,-3 3 1 16,-3 0-1-16,6 7 0 15,-3-7-1-15,0 6 0 16,-3-3 0-16,6 4 0 15,-3-1 0-15,-4-6 0 16,8 4 0-16,-4-1 0 16,0 0 0-16,0 0 1 0,0 7-1 15,0 0 0-15,3-10 0 16,-3 3 0-16,7-3 0 16,-4 3 0-16,-3 1 0 15,7-1 0-15,-3 3 0 16,3 1 1-16,0 2-1 15,0-2 0-15,0 2 0 16,3 1 1-16,-3-1-1 16,7-2 0-16,-3 2 0 15,7-2 0-15,-11-1 1 16,10 1 0-16,-3-1-1 16,0 0 1-16,-3-9 0 15,3 3 0-15,-4 1-1 16,-3-1 0-16,7 0-1 15,-3 6 1-15,7 4 0 16,-4-4 0-16,0 1-1 16,0-7 0-16,0 3 0 15,0 0 1-15,-4 1-1 16,8-1 1-16,-4 0-1 0,-3-3 0 16,6 0 0-16,-3 4 1 15,0-7-1-15,4 3 1 16,-8-3-1-16,15-6 1 15,-7 2-1-15,-1 4 0 16,1-3 0-16,-1 3 1 16,1-3-1-16,-1-6 1 15,1 2 0-15,-4 1 0 16,4 3-1-16,-1-3 1 0,1 6-1 16,-1-3 1-16,1-7-1 15,-4 7 1-15,4-3-1 16,-1 3 1-16,1 0-1 15,-1-4 1-15,-3 4-1 16,1 0 1-16,-5-3-1 16,8 3 1-16,-11-1-1 15,10 1 0-15,-3-3 0 16,0 3 0-16,0 0 0 16,-3-3 1-16,-1-1-1 15,4 4 0-15,-7-3 1 16,4 0 0-16,-4-1-1 15,0 1 1-15,0 0-1 16,0 3 1-16,-4-7 0 16,-3 4 0-16,7 0-1 15,-3-1 1-15,-4 4-1 16,3-3 1-16,-3 0-1 0,0-4 1 16,-3 4-1-16,10-3 0 15,-11 9 0-15,11-7 0 16,-11 1-1-16,11 3 1 15,-3-3 0-15,-1-1 0 16,1-2 0-16,-4 3 0 16,3 3 0-16,-3-7 1 15,7 4-1-15,0 3 0 16,-3-4 0-16,-4 1 0 0,3 6 0 16,-3-3 0-16,4 3-1 15,-5-3 1-15,1 0 0 16,-3 3 0-16,10 0 0 15,-11 0 0-15,11 0 0 16,-3 0 0-16,-4 0 0 16,3 3 0-16,-3-3 0 15,0 0 0-15,0 0 0 16,0 3 0 0,-4 0-1-1,1 3 1-15,-1-6 0 16,4 4 0-16,-3 2-1 15,2-3 1-15,-2-3 0 16,-1 3 0-16,8-3-2 16,-4 3 0-16,3-3-13 15,1 0 1-15,3 0-8 16,0-6 1-16</inkml:trace>
  <inkml:trace contextRef="#ctx0" brushRef="#br0" timeOffset="452212.2686">31094 2314 25 0,'0'0'12'0,"10"-10"-3"0,-10 10 4 0,0 0-10 16,0 0 1-16,4-6 3 15,-4 6 0-15,0 0-7 16,0 0 1-16,0 0 6 16,0-3 0-16,0 3-2 15,0 0 1-15,0-6-2 16,-4 6 1-16,1 0-3 16,-4 6 1-16,7-6-2 15,-4 3 1-15,-3 3-1 16,7 1 0-16,-3 2 0 15,-4 1 0-15,7-1-1 16,0 0 1-16,0 1-1 16,0 2 1-16,7 1-1 15,-4-4 1-15,8 1-1 16,-4-10 0-16,3 3 0 16,8-6 1-16,-4-4-1 0,7 1 1 15,-3 0-1-15,-7-7 1 16,6 4-1-16,-6-1 1 15,-4-2-1-15,-4-1 1 16,-3 4-1-16,0 0 1 16,0-1-1-16,0 7 1 15,-10-6-1-15,3 9 1 16,-4 3-1-16,-3 3 1 16,-4-3 0-16,11 7 0 15,-3-1 0-15,-1 4 0 0,8-7-1 16,-4 0 0-16,7 3 0 15,0 1 0-15,7-1 0 16,3 1 0-16,4-4 0 16,4 3 0-16,0-2 1 15,-1-7 0-15,-3-7-1 16,4 1 1-16,-7 3-1 16,-1-3 1-16,-3-4-1 15,-3 1 1-15,-4-1 0 16,-7 1 0-16,-4 0-1 15,1 2 1-15,-1 1-1 16,-3 3 0-16,0 6-1 16,0 0 1-16,3 4-1 15,1-1 1-15,2 0-1 16,1 0 1-16,7 1-1 16,0-1 1-16,4 0 0 15,-1-3 0-15,8 7 0 16,-4-7 0-16,7-6 0 0,-7 0 1 15,4 3 0-15,-1-7 0 16,1 1-1-16,-4 0 1 16,-3-4-1-16,-4 4 1 15,0 0-1-15,0 0 1 16,-4-1-2-16,-3 4 1 16,-4 3 0-16,1 0 1 0,3 0-1 15,-7 3 0 1,3 0-1-16,1 1 1 0,-1-1 0 15,4 0 0-15,0 0 0 16,-4 0 0-16,11 3-1 16,-3-6 1-16,3 3-1 15,3 1 1-15,4-1-3 16,4-3 1-16,-1 3-2 16,1-3 0-16,0 0-1 15,-4-3 0-15,3 0-1 16,-3-4 0-16,-3 1 2 15,3 0 0-15,-7-4 1 16,0 1 1-16,-7 6 2 16,3 0 1-16,-3 3 2 15,0 3 0-15,-3 0 0 16,-1 3 1-16,0 1-1 16,4-1 1-16,0-3-3 0,0 6 1 15,0-9-2-15,7 3 1 16,0 1-1-16,0-1 0 15,0-3 0-15,0 0 1 16,11 0-1-16,-1-3 0 16,-3-1 0-16,4 1 0 15,0-3-1-15,-1 0 1 16,-3 0-1-16,0 2 1 16,-7 4 0-16,4-6 0 15,-4 0 0-15,0 3 0 0,-4 3 0 16,1-3 0-16,-8 3 0 15,11 3 0-15,-3 0-1 16,-4 3 1-16,3 0 0 16,-3 1 0-16,7-4-1 15,0 3 1-15,0 0-1 16,0-6 1-16,7 3 0 16,-7 1 1-16,0-4-1 15,0 0 0-15,0 0 0 16,4-4 1-16,-4 4-1 15,0-3 1-15,0 3-1 16,0 0 0-16,0 0 0 16,0 0 0-16,0 0-1 15,0 0 1-15,0 0-4 16,0 0 0-16,0 0-10 16,7 0 1-16,-4 3-3 15,-3 1 1-15</inkml:trace>
  <inkml:trace contextRef="#ctx0" brushRef="#br0" timeOffset="452559.8628">31231 2377 47 0,'-14'-19'23'15,"11"22"-28"-15,3-3 45 0,0 0-39 16,0 0 0-16,0 0 0 15,7-3 0-15,0 0-2 16,-4-4 0-16,4 7 0 16,-7 0 0-16,0 0-5 15,4 0 1-15,7 0-9 16,-4 0 1-16</inkml:trace>
  <inkml:trace contextRef="#ctx0" brushRef="#br0" timeOffset="453066.9454">31157 2427 58 0,'-7'6'29'0,"21"-34"-38"0,-10 25 53 0,-1-7-44 15,8 4 1-15,-4 6 0 16,-3-3 0-16,3 0-1 16,-7 3 0-16,3-3 2 15,-3 3 0-15,7 0 0 16,-7 0 0-16,0 0 0 16,0 0 0-16,4 3-1 15,-4-3 1-15,0 0-2 16,0 0 1-16,0 0-2 15,0 0 1-15,0 0 0 0,0 0 0 16,3 0 0-16,-3 0 1 16,0 0-1-16,0 0 0 15,4 0-5-15,3 3 0 16,3 0-13-16,1 6 1 16</inkml:trace>
  <inkml:trace contextRef="#ctx0" brushRef="#br0" timeOffset="459822.944">31471 1796 21 0,'-10'-12'10'0,"20"-4"-2"0,-10 16 11 16,7-6-13-16,-3 3 0 15,-4-7 4-15,0 10 0 16,0 0-11-16,0 0 0 15,0 0 9-15,0 0 1 16,0 0-3-16,0 0 0 0,0 0-2 16,0 0 1-16,0 0-1 15,0 0 0-15,0 4-1 16,0-4 0-16,0 0-1 16,7 6 1-16,-4-6-1 15,-3 0 0-15,4 3-1 16,0 3 0-16,-4-3-1 15,7 7 1-15,-4-4 0 16,-3 0 0-16,7-3 0 16,-3 4 0-16,-4 2 0 15,0-6 0-15,0 13 0 16,0-10 0-16,0 7-1 16,0-1 1-16,0 1-1 15,0 2 0-15,0 1 0 16,0-3 1-16,7-4-1 15,-4 1 0-15,-3 2 0 16,7-3 0-16,-3-2 0 0,-4 2 0 16,7-3 0-16,-4 4 1 15,1-7-1-15,0 3 0 16,-4-3 0-16,7 4 0 16,-4-4 1-16,4 0 0 15,-3 0-1-15,3-3 1 16,-4 3 0-16,8 0 0 15,-4 0 0-15,0 1 0 16,14-8-1 0,0-2 0-16,0 0 0 15,1 0 1-15,6 3-1 16,-7-4 0-16,0 7 0 16,4-9 0-16,-11 9 0 15,4-6 0-15,-8 2 0 16,1 4 0-16,-1 0 0 15,1 0 0-15,-4-3 0 16,-3 6 0-16,3 1-1 16,3 2 0-16,-3-6-3 15,-3 0 0-15,6 0-6 16,-3 9 1-16,-3-6-13 16,7 7 1-16</inkml:trace>
  <inkml:trace contextRef="#ctx0" brushRef="#br0" timeOffset="460528.2357">31838 1768 36 0,'0'-9'18'0,"0"-4"-8"0,0 10 17 0,0 0-22 16,0 0 1-16,-3 0 2 16,3 3 0-16,-4-3-10 15,1 3 1-15,3-4 8 16,-7 1 0-16,7 3-2 15,0 0 0-15,0 0-2 16,0 0 1-16,0 0-2 16,0 0 1-16,0 0-2 15,0 0 0-15,0 0-1 16,7 3 1-16,-4 1 0 16,-3-4 0-16,4 3 0 15,-1 3 1-15,-3 0-1 16,11 1 0-16,-11 2 0 15,7 3 1-15,-4 4-1 16,4-3 0-16,-3 6-1 16,-4-4 1-16,7 4 0 0,-3 0 0 15,3 6-1-15,3-3 1 16,-10 3-1-16,11-6 1 16,-11 0 0-16,7 3 0 15,-4-1 0-15,-3 5 0 16,7-11 0-16,-7 17 1 15,0-17-1-15,0 4 0 16,4 0 0-16,-4 0 1 16,0 0-1-16,7-1 0 0,-3-2 0 15,-4 0 0-15,0-4 0 16,0-2 0-16,7-1-1 16,-7-3 0-16,0 1 0 15,0-4 1-15,0 3 0 16,0-6 0-16,0 0-2 15,0-6 1-15,7-4-9 16,-4-2 1-16,18-1-16 16,-10-9 0-16</inkml:trace>
  <inkml:trace contextRef="#ctx0" brushRef="#br0" timeOffset="464161.8475">27520 4449 30 0,'-14'0'15'0,"14"-9"-10"15,0 9 15-15,0 0-15 16,0 0 0-16,0-3 2 16,0 3 0-16,0 0-9 15,4-10 1-15,-1 1 7 0,4-4 0 16,4 1-2-16,-1-4 0 15,4 1-2-15,4-1 1 16,0-3-2-16,3 0 1 16,0 0-2-16,7 4 0 15,-3-1 0-15,0-3 0 16,-1 4 0-16,5 2 0 16,-5 4 0-16,-6-1 0 15,0 7 0-15,-8 3 1 16,1 9-1-16,-4 1 0 0,-11 12 0 15,-3 9 1-15,0 4-1 16,0-7 0-16,0-9 0 16,0 0 1-16,0-4 0 15,0 1 1-15,0-4-1 16,0-2 1-16,3-1-1 16,-3 1 1-16,4-4-1 15,-1 3 0-15,1 4-1 16,-1-4 0-16,1 1 0 15,-1-1 0-15,1 0 0 16,3 1 0-16,0-1-1 16,3-2 1-16,4-1 0 15,0-3 0-15,4 0 0 16,-1 0 0-16,8-3 0 16,0 0 0-16,3-3 0 15,3 0 0-15,1 0 0 16,0-3 0-16,0-1 0 0,-1-2 1 15,-3-1-4-15,1 1 1 16,-1 0-6-16,0 2 1 16,4 4-9-16,-1 0 0 15</inkml:trace>
  <inkml:trace contextRef="#ctx0" brushRef="#br0" timeOffset="464596.9072">27718 4992 43 0,'-18'-3'21'0,"25"0"-13"16,-7 3 30-16,0 0-36 16,7-7 1-16,4-8-1 15,3 5 1-15,0-6-4 16,11 1 0-16,3-4 2 15,4 3 0-15,3 1-1 16,0-1 0-16,-3-3 0 0,3 0 0 16,-3 4 0-16,0 2 0 15,3-6-1-15,-7 7 1 16,1-1-5-16,-5 7 0 16,4 0-5-16,-6 3 0 15,-1-4-5-15,-4 7 0 16</inkml:trace>
  <inkml:trace contextRef="#ctx0" brushRef="#br0" timeOffset="465288.6628">28236 5004 28 0,'-7'7'14'0,"7"-11"-3"16,-3 1 20-16,3 0-30 15,-4 3 0-15,-3 0 2 16,7 0 0-16,-7 3-3 0,0 0 1 16,-4 4 2-16,1-1 0 15,-4 3 0-15,0 1 0 16,0-1-1-16,-1 7 0 16,5-4-1-16,-1 1 1 15,1-4-2-15,-1 1 1 16,4-1-1-16,4-2 1 15,-1-4-1-15,0 0 0 16,4 0 0-16,0 0 0 16,0-3-1-16,8 3 1 0,2 0-1 15,4-3 1-15,7 3 0 16,4-3 0-16,3 0-1 16,1 0 1-16,-5 7 0 15,1 2 1-15,-7 4-1 16,3-4 0-16,-7 7 1 15,3-1 1-15,-9 1 0 16,-1 3 1-16,-4 0 0 16,-3 0 0-16,-3 3 0 15,-4 3 1-15,-4 6-1 16,-3-6 0-16,0-3-1 16,-7 3 1-16,10-12-2 15,-3 2 1-15,0-8-2 16,3 2 0-16,1-6-1 15,3 0 1-15,-1-3-5 16,5 0 0-16,3-3-6 0,0-3 0 16,7 0-7-16,4-1 0 15</inkml:trace>
  <inkml:trace contextRef="#ctx0" brushRef="#br0" timeOffset="466263.2226">29083 4565 48 0,'-4'0'24'0,"12"3"-25"0,-1-3 39 16,-4 0-38-16,1 0 1 15,6 0 1-15,-3 0 1 16,0 0-3-16,0 0 1 16,4-3 2-16,-4 0 0 15,0-3 2-15,-3 0 1 0,6-1-2 16,-3 1 0-16,-3 3 0 16,-1-3 1-16,-3 6-2 15,0 0 0-15,0 0-1 16,0 0 0-16,0 0 0 15,0 0 0 1,0 0-1 0,0 0 1-16,0 0 0 15,0 0 0-15,0 0-1 16,0 0 0-16,4-3 0 16,-4 3 0-16,0 0-1 15,0 0 1-15,0 0-1 16,0 0 1-16,0 0-1 15,3 0 1-15,4 0-1 16,0-4 0-16,1 1 0 16,-1 3 0-16,3 0 0 15,8-3 0-15,-1 0 0 0,-2 0 0 16,6 0 0-16,-4 0 0 16,1-1 0-16,0 1 0 15,-1 3 0-15,1-3 0 16,0 0 0-16,3 3 0 15,0 0 0-15,7 0 0 16,-7 3 0-16,4-3 0 16,-4 0 0-16,0 0 0 0,0 0 0 15,1 0 0-15,-5 0 0 16,-3 0 1-16,1 0-1 16,-1 0 0-16,-4 0-4 15,1-3 1-15,-1 3-5 16,1-3 0-16,-4 0-6 15,0 0 1-15,-3 0-9 16,-4 3 0-16</inkml:trace>
  <inkml:trace contextRef="#ctx0" brushRef="#br0" timeOffset="466624.8994">29256 4851 41 0,'-11'-7'20'0,"15"4"-11"0,-1 6 28 15,1-3-35-15,-1 0 0 16,8-3 1-16,-4 0 1 15,11 0-5-15,-1-3 1 16,8-1 3-16,0-2 0 16,3 3-1-16,4-4 0 15,3 4-1-15,4 0 1 0,-7-4-1 16,-1 1 0-16,5 6-1 16,-12-10 1-16,8 7-4 15,-7 0 1-15,3 6-9 16,-3 0 0-16,10 3-6 15,-10-3 1-15</inkml:trace>
  <inkml:trace contextRef="#ctx0" brushRef="#br0" timeOffset="467587.2089">30854 4521 43 0,'-14'-3'21'0,"14"3"-17"15,0-3 35-15,-7 3-37 0,7 0 1 16,-4 3 1-16,-3 4 0 16,0-1-5-16,-3 3 1 15,-1 7 4-15,0 0 0 16,1 9 0-16,-8 0 0 15,8 3-1-15,-1 0 1 16,0 0-1-16,8-2 0 16,-1 2-2-16,4 0 1 15,0 0-1-15,7 4 0 16,4-1 0-16,0-9 0 0,-1 0-1 16,4-3 0-16,0-1 0 15,8-2 1-15,-1-3 0 16,3-7 0-16,1-3-1 15,0-3 1-15,0-3 0 16,-8-10 1-16,11-2-1 16,-10-10 1-16,-4-4-1 15,4-5 0-15,-8 3 0 16,-6-4 0-16,3 1 0 16,-7-4 0-16,0 7-1 15,-7 5 1-15,3 8 0 16,-6 2 0-16,-1 3 0 15,-3 4 0-15,-7 0 0 16,0 2 0-16,0 1-2 16,3 0 1-16,-3 0-2 15,7-1 0-15,0 4-7 16,3 0 1-16,7-3-15 16,8 3 1-16,14 3 0 0,-4 3 1 15</inkml:trace>
  <inkml:trace contextRef="#ctx0" brushRef="#br0" timeOffset="467841.7979">31351 4841 53 0,'0'0'26'0,"0"-3"-20"0,0 3 52 0,0 0-56 15,7 0 0-15,-3-6 1 16,3 3 0-16,-3 0-4 16,-4 3 0-16,0 0 3 15,0 0 0-15,7-7-3 16,-7 7 1-16,0 0-9 16,0 0 1-16,7-3-12 15,3 0 1-15</inkml:trace>
  <inkml:trace contextRef="#ctx0" brushRef="#br0" timeOffset="468306.1139">31778 4321 61 0,'-7'3'30'0,"14"-3"-25"0,-7 3 48 16,0 6-52-16,0 7 1 16,0 0 1-16,0-4 0 0,0 4-4 15,-7 3 1-15,4 3 3 16,-8 6 0-16,0-3-1 15,1-3 1-15,-1 0-2 16,4-3 0-16,0 3 0 16,7-13 0-16,0 7-2 15,7-10 1-15,11 0 0 16,3-2 0-16,7-4-1 16,-3-7 1-16,3 1 0 15,4 3 1-15,-4-3-1 16,0-1 0-16,1 1-1 15,2 3 1-15,-9 3-3 16,6 0 1-16,-7 3-6 16,0-3 1-16,-3 3-7 15,-4 0 0-15,3 0-7 16,-6 1 1-16</inkml:trace>
  <inkml:trace contextRef="#ctx0" brushRef="#br0" timeOffset="468636.6911">32110 4230 42 0,'-4'-19'21'0,"8"38"-8"0,-4-19 32 16,7 3-39-16,-7 3 1 15,7 7 4-15,-7 12 1 0,0 6-14 16,0 7 0-16,-7 9 10 15,7 0 1-15,-7 12-3 16,3 4 0-16,-3 3-2 16,-3-3 0-16,6-1-1 15,-3-5 0-15,-3-4-2 16,10 1 1-16,-4-4-1 16,-3-13 0-16,7-2-1 15,0-1 1-15,0-5-5 16,0-7 1-16,0-7-16 15,7-9 1-15,-7-15-8 16,-7-13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Busn 135 Video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Hand Drawings</a:t>
            </a:r>
          </a:p>
        </p:txBody>
      </p:sp>
    </p:spTree>
    <p:extLst>
      <p:ext uri="{BB962C8B-B14F-4D97-AF65-F5344CB8AC3E}">
        <p14:creationId xmlns:p14="http://schemas.microsoft.com/office/powerpoint/2010/main" val="194135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448"/>
            <a:ext cx="10515600" cy="346030"/>
          </a:xfrm>
        </p:spPr>
        <p:txBody>
          <a:bodyPr>
            <a:noAutofit/>
          </a:bodyPr>
          <a:lstStyle/>
          <a:p>
            <a:r>
              <a:rPr lang="en-US" sz="3200" dirty="0"/>
              <a:t>Convert Decimal to a Fraction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827290"/>
            <a:ext cx="10515600" cy="16222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Write Decimal Over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Slide Decimal in Numerator to the Right until the Decimal Becomes an Integer.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Then Slide the Decimal in The Denominator the same amount of times.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Reduce Fraction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42600" y="636480"/>
              <a:ext cx="8442000" cy="2967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880" y="628920"/>
                <a:ext cx="8465760" cy="29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12040" y="61920"/>
              <a:ext cx="11648880" cy="6747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880" y="48600"/>
                <a:ext cx="11667960" cy="677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143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44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Busn 135 Video 14</vt:lpstr>
      <vt:lpstr>Convert Decimal to a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Girvin, Michael</dc:creator>
  <cp:lastModifiedBy>Girvin, Michael</cp:lastModifiedBy>
  <cp:revision>13</cp:revision>
  <cp:lastPrinted>2018-01-24T23:19:54Z</cp:lastPrinted>
  <dcterms:created xsi:type="dcterms:W3CDTF">2018-01-19T01:56:07Z</dcterms:created>
  <dcterms:modified xsi:type="dcterms:W3CDTF">2018-01-25T00:07:35Z</dcterms:modified>
</cp:coreProperties>
</file>