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1-24T17:51:36.14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3457 2210 36 0,'11'0'18'0,"28"0"-14"16,-29-6 18-16,1 9-22 15,10-3 0-15,0 3 0 16,18 0 1-16,0 4 0 15,3-4 0-15,4 0 0 16,-7 3 1-16,7-6 0 16,3 3 1-16,7 1 0 15,-3-4 0-15,11 0-1 16,6 0 1-16,1-4-1 16,0 1 0-16,3-6 0 15,10-1 0-15,-10 7-2 16,15 0 1-16,-5-3 0 15,-3 0 0-15,4-1 0 16,3 7 0-16,-7-6-1 16,8 6 1-16,2 0 0 0,-3 0 0 15,4-3-1-15,3 3 1 16,1-6-1-16,6 6 0 16,-10 0 0-16,3 0 0 15,4 6 0-15,-8-6 0 16,5 3 0-16,2 0 0 15,-6 4 0-15,0-7 0 16,-4 3 0-16,-3-6 1 16,-1 6-1-16,5 0 0 15,-1 0 0-15,-3 0 1 0,-4 0 0 16,3 0 0-16,-3 0 0 16,8 1 1-16,6-1-1 15,-3-3 1-15,-4 0-1 16,0 0 0-16,-3 0-1 15,6 3 1-15,5-3-1 16,-8 0 0-16,-3 0 0 16,3 0 0-16,-4 0 0 15,1 0 0-15,10 3 0 16,-3-3 0-16,0 0 0 16,3 0 0-16,-3 0 0 15,3 6 0-15,7-6 0 16,-6 0 0-16,2 0 0 15,-2 0 0-15,-5 0 0 16,15 0 0-16,-11 0 0 16,-3 0 0-16,3 0 0 15,1-6 1-15,2 6-1 16,5 0 0-16,-8 0 0 0,0-3 0 16,4 3 0-16,0 0 0 15,-1 3 0-15,5-3 0 16,-8 0 0-16,4 0 0 15,3 0 0-15,-3 6 0 16,3-6 0-16,-7 0 0 16,1 0 0-16,6 0 0 15,-7 0 0-15,8 0 0 16,-1 0 0-16,-3-6 1 0,-1 0-1 16,-2 3 0-16,-1-1-1 15,4 4 1-15,-4 0 0 16,-7-6 0-16,4 3 0 15,-4 0 0-15,-7 0 0 16,7 3 0-16,1 3 0 16,-5-3 1-16,-3 0-1 15,1 0 0-15,-1 0 1 16,-4 0 0-16,4 0 0 16,8 0 1-16,-5 0-1 15,-3 0 1-15,4 0-1 16,0-3 1-16,-4 3-2 15,7 0 1-15,0 0-1 16,-3 0 0-16,0-3 0 16,-1 0 0-16,-3-1 0 15,8 8 0-15,-5-8 0 16,-3 1 0-16,1 3 0 0,-1 0 0 16,-4-3 0-16,-3 6 0 15,11-3 0-15,-4 0 1 16,0-3-1-16,-3 6 0 15,0-3 0-15,-1-6 1 16,1 6-1-16,-1 0 0 16,5-6-1-16,-8 3 1 15,0-4 0-15,0 1 0 16,0 3 0-16,0-3 0 0,-7-1 0 16,4 4 0-16,-1 0 0 15,1-3 0-15,-8 3 0 16,4 0 0-16,0-1 0 15,-3 4 1-15,-4-3-1 16,0 6 1-16,7 4-1 16,-4-7 0-16,-3 0 0 15,0 3 0-15,4 0 0 16,-1-3 0-16,1 3 0 16,-4 3 0-16,7-3 0 15,7 1 0-15,0-1 0 16,0 0 1-16,0-3-2 15,4 0 1-15,-1 3 0 16,4 0 0-16,4 7 0 16,-4-10 0-16,7 0 0 15,1 3 1-15,-8 3-1 16,10-3 0-16,1 3 0 16,0-2 0-16,0-8 0 0,-1 8 0 15,-3-8 0-15,11 8 0 16,-4-8 0-16,4 1 1 15,0 0-1-15,0 0 0 16,3-3 0-16,0 3 0 16,1-7 0-16,-4 1 0 15,-1-1 0-15,-2 4 0 16,6-6 0-16,0 5 0 16,-7-8 0-16,4 8 0 15,-4 1 0-15,1-3 0 0,10-4 0 16,-8 4 1-16,1-1-1 15,0 1 0-15,0 6 0 16,6-4 0-16,-6 1 0 16,-7 0 0-16,3 0-1 15,-3-1 1-15,-4 4 0 16,-3 3 0-16,3 0 0 16,-3 0 0-16,-4 0 0 15,3 0 0-15,1 0 0 16,-4 0 0-16,0 0 0 15,4 0 1-15,-7 0-1 16,-1 0 0-16,8-9 0 16,-4 3 0-16,-3 6 0 15,-1 0 0-15,1 0 0 16,-4 0 0-16,0-4 0 16,7 1 0-16,-3 3-1 0,-8 7 1 15,4-1 0 1,1-6 0-16,-1 3 0 0,-4-3 0 15,-3 6 0-15,4-3 0 16,-4 4 0 0,0-4 0-16,0 3 0 0,0 3 0 15,0-2 0-15,0-1 0 16,0-3 0-16,0 0 0 16,0 4 0-16,0 2 0 15,4-6 0-15,-1 3 0 0,4 1 0 16,-7-4 0-16,4 3 0 15,-1-6 1-15,-3 3-2 16,0-3 1-16,-3 3 0 16,3 4 0-16,-4-1 0 15,1-6 0-15,-4 0 0 16,0 0 1-16,3 3-1 16,-3 3 0-16,0-3 0 15,0-3 0-15,7 4 0 16,-3-1 1-16,-4-3-2 15,-4 3 1-15,1-6 0 16,-1 3 1-16,1 0 0 16,-1 0 0-16,1 0-1 15,-5-3 1-15,8 3 0 16,-3 0 1-16,-1-4-1 16,-6 1 0-16,-1-3-1 15,-3 3 0-15,3 3 0 0,1 0 1 16,-1-6-1-16,-7 2 0 15,1 1 0-15,-4 3 1 16,3 0-2-16,4-3 1 16,-4 13 0-16,0-4 0 15,-3-6 0-15,-3 0 0 16,-1 3 0-16,-3-3 0 16,6 0 0-16,1 6 0 31,18-6 0-31,-15 3 0 0,14 1 0 15,-3 2 0-15,0-3 0 16,-3 3 0-16,-5-3 0 16,-2 4 0-16,-1-4 0 15,4 0 0-15,-7 0 0 16,0-3 0-16,-4 3 0 16,-3-3 1-16,-4-3-1 15,0 3 0-15,-3 0 0 16,-4 0 0-16,-3 0 0 15,-1 0 1-15,-3-6-1 16,0 3 0-16,1-1-6 16,-5 4 1-16,1 0-15 15,-4 0 0-15</inkml:trace>
  <inkml:trace contextRef="#ctx0" brushRef="#br0" timeOffset="2448.2226">9158 3270 65 0,'11'-12'32'0,"-8"31"-23"15,-3-19 33-15,4 0-42 16,-1 3 1-16,-3 0 0 0,0 0 1 16,4 3-2-16,-1-3 1 15,-3 0 1-15,0 1 1 16,0-1-2-16,0-3 1 16,0 3-8-16,4-6 0 15,6-13-14-15,-6-31 0 16,-4 47 20-1,0 0 0 1</inkml:trace>
  <inkml:trace contextRef="#ctx0" brushRef="#br0" timeOffset="25508.9148">9303 3167 16 0,'-4'3'8'0,"4"-13"-6"0,4 4 9 16,-1-3-11-16,4 3 0 16,-3-4 0-1,3 1 0-15,0-4 0 0,0 1 0 16,-3 2-1-16,-4 1 1 16,-4 9-1-16,1 0 1 15,-5 6-1-15,1 10 1 16,0 9-1-16,-3 3 0 15,-1 0 1-15,4 1 0 16,4-4 0-16,3-7 0 0,0 1 0 16,3-6 0-16,-3-4 1 15,7-6 0-15,-7-3 1 16,7-6 1-16,0 0-1 16,-3-4 0-16,-1-8 0 15,1 8 0-15,-4-6-2 16,-4 10 1-16,1 0-1 15,-4 0 1-15,3 3-1 16,1-1 1-16,-4 4-1 16,0 4 1-16,3 2-1 15,1 3 1-15,3 1-1 16,0 2 0-16,3-2 0 16,1-1 0-16,-1 4-1 15,4-10 1-15,4-3 0 16,-1 3 0-16,1-3 0 15,0-3 1-15,-1-4 0 16,1-2 0-16,-1 0 0 0,-3-1 0 16,4 1 0-16,-4-1 1 15,0 1-2-15,0 0 1 16,0-4-1-16,-7 4 1 16,0 2-1-16,0 4 0 15,0 0 0-15,-7 3 1 16,0 6-1-16,0 7 0 15,-4 3 0-15,4-1 1 16,0 4-1-16,0-3 0 16,0-1 0-16,4-5 0 0,-1-4 0 15,8 3 0-15,-1-2 0 16,1-1 0-16,-1-3 0 16,1-6 1-16,3-3-1 15,0-4 0-15,-4-5 0 16,1-4 1-16,3 0-1 15,-4 0 1-15,1-3-1 16,-4-3 0-16,0 0 0 16,0 3 1-16,-4 3-1 15,1 4 1-15,-1 8-1 16,-3 4 1-16,-3 10-1 16,-1 2 0-16,1 7 0 15,3 6 0-15,-4-1 0 16,7 5 0-16,1-1 0 15,10-7 0-15,-3-2-1 16,3 0 1-16,3-4 0 0,1-5 1 16,3-7-1-16,-4-7 0 15,5-8 0-15,-1 2 1 16,-4-6-1-16,-3 4 1 16,-3-1-1-16,-4-3 1 15,-4 7 0-15,-3 2 1 16,0 4-1-16,0 3 1 15,-3 9-1-15,2 3 1 16,5 1-1-16,-1 2 0 16,4 4-3-16,4-6 1 0,7-4-10 15,6-3 1-15</inkml:trace>
  <inkml:trace contextRef="#ctx0" brushRef="#br0" timeOffset="28315.4006">18694 4537 16 0,'-4'-6'8'0,"8"-4"-5"16,-8 7 8-16,4-3-11 15,4 0 1-15,-4-1 1 16,0 1 0-16,-4 0-2 15,4-3 0-15,0 2 2 16,-3-2 0-16,-1-1 0 16,1 4 0-16,-4 0 0 15,3 3 1-15,-3-4-1 16,0 1 1-16,3 3-1 16,1-3 1-16,-1 0-2 0,1-1 0 15,-1-2 0-15,1 6 0 16,3-7-1-16,0 7 0 15,-4-6 0-15,4-1 0 16,0 7 0-16,-3-3 0 16,3 0 0-16,-4-1 1 15,1-2 0-15,-1 6 1 0,1-3-1 16,-4 2 0-16,-1-2 0 16,1 0 0-16,0 6-1 15,-3 0 1-15,-1 3-1 16,-3 0 0-16,0 7 0 15,0 2 0-15,0 1 0 16,7 6 0-16,7-7-1 16,3-3 1-16,1 1 0 15,3 2 0-15,3-2 0 16,1-1 0-16,3 1 0 16,-3-4 0-16,-1 0 0 15,1-3 1-15,-1-3 0 16,1-3 0-16,0 0 0 15,-1 0 1-15,1-7-1 16,3 1 1-16,-4-3-1 16,1-1 0-16,-4-6-1 15,-3 0 1-15,-4 7-1 16,0-7 1-16,-7 3-1 0,-1 4 1 16,-6-1-2-16,0 7 1 15,0 0-1-15,-3 9 1 16,-1 3-1-16,-7 7 0 15,0-1 0-15,8 13 1 16,3-6-1-16,3 0 1 16,4-3-1-16,4-4 1 15,6 1 0-15,4-1 1 16,7-2-2-16,0-1 1 16,4-3 0-16,0 1 1 15,-1 2-1-15,1-6 0 0,3 0 0 16,-3-3 0-16,-1 0 0 15,1-3 0-15,-4 0 0 16,0-6 1-16,-3 2-1 16,-1 1 1-16,-3 0-1 15,1-4 1-15,-8 10-1 16,0-6 1-16,0 0-1 16,0 6 1-16,-8 0-1 15,1 3 0-15,0 3-1 16,-3 4 1-16,-1 2-1 15,1 4 1-15,3 0-1 16,3-4 1-16,4 1-1 16,4-4 1-16,3 0 0 15,0-5 0-15,3-4 0 16,4-4 1-16,0-2-1 16,1-3 1-16,-1-4 0 15,0 1 0-15,0 2-1 0,0-5 1 16,-3 2-1-16,-1 0 0 15,-3 1 0-15,-3-1 1 16,-4 4-2-16,0 3 1 16,-4 6 0-16,-3 0 0 15,0 6-1-15,-3 0 1 16,-1 4-1-16,4 2 1 0,0 1 0 16,0-4 0-1,3 1 0-15,1 2 0 0,-1-6 0 16,4 1 0-16,0-4 0 15,0-3 0-15,0 0 0 16,7-6 0-16,-3-1 0 16,-1-2 1-16,1-4-1 15,-4 7 0-15,0 0 0 16,0-4 1-16,0 4-1 16,-4 3 0-16,1-3-2 15,-1 3 0-15,4 3-10 16,0 0 1-16</inkml:trace>
  <inkml:trace contextRef="#ctx0" brushRef="#br0" timeOffset="32504.3459">2505 7237 24 0,'-4'3'12'0,"4"-9"-10"16,0 6 12-16,0 0-12 15,0 0 1-15,0 0 2 16,0-3 1-16,-7 3-6 15,4 0 0-15,-11 0 4 16,3 0 1-16,0 3-2 0,-3 3 0 16,-3 4-2-16,-5-1 1 15,1 4-2-15,-7-1 1 16,7 4-1-16,-7-4 0 16,6 4 0-16,5-3 1 15,-1 2-1-15,4 1 1 16,-4 3-1-16,8-7 1 15,6 1-1-15,-3-1 1 16,-3 4-2-16,10-7 1 16,3 4 0-16,4-1 0 15,0 1 0-15,-3 6 0 16,3-7-1-16,7 4 1 0,4 6 0 16,10 3 0-16,-3-3 0 15,3 3 0-15,4 3 0 16,3-6 0-16,-3 7 0 15,6 5 0-15,1-3 0 16,0 1 1-16,3-1-1 16,-10 0 0-16,0 1 1 15,-7-1 1-15,-4 4 0 16,-11-7 0-16,1 3 0 16,-1 1 0-16,-2-4 0 15,-16 3 1-15,5-6-1 16,-8 0 0-16,-6-3 0 15,-1 0 1-15,-3-6-1 16,-7-7 1-16,3-2 0 16,-3-4 0-16,7-6 0 0,-8-4 0 15,8-2-1-15,-3-7 1 16,9 1-1-16,-6-4 0 16,11 0 0-16,3-6 0 15,7-3-1-15,7-7 0 16,3-2-1-16,4-1 1 15,4-6-1-15,10 3 0 16,4-6 0-16,-4-6 0 16,4-4 0-16,-4-2 1 15,-3 2-1-15,0 1 0 0,-11 15 0 16,-4 7 0-16,4 2 0 16,-14 7 0-16,-7 3-1 15,0 4 0-15,-7 2-2 16,-4 3 0-16,-3 4-3 15,0-1 0-15,-7 1-2 16,7 3 0-16,0 0-5 16,-4-1 1-16,11 1-4 15,-7 3 1-15</inkml:trace>
  <inkml:trace contextRef="#ctx0" brushRef="#br0" timeOffset="32985.1843">1976 8695 40 0,'-29'-9'20'0,"47"24"-26"16,0-18 36-16,3 3-28 15,18-3 0-15,3-9 3 16,7-4 1-16,11-3-6 16,7-6 1-16,-7 3 3 15,21-3 1-15,-6 3-2 16,-1 0 1-16,7 0-2 16,-4 3 0-16,-6-3-2 15,10 4 1-15,-3 5-2 16,3 1 0-16,-18-1-5 15,-3 4 1-15,-10-1-7 16,-12 1 0-16,-6 2-3 16,-7 7 0-16</inkml:trace>
  <inkml:trace contextRef="#ctx0" brushRef="#br0" timeOffset="33855.3699">2522 9166 42 0,'0'0'21'0,"0"-4"-30"15,11 1 40-15,-4-3-29 16,4-3 0-16,3-4 3 15,7-3 0-15,4-2-5 16,6-1 0-16,1-3 4 16,3-3 0-16,8 0-1 15,-5 0 1-15,1 6-2 16,-3 3 0-16,2 4-1 0,-2 2 0 16,-5 10-1-16,8 3 0 15,0 10 0-15,-7-1 0 16,-4 4 0-16,-3 0 1 15,-8 2 0-15,-6 8 0 16,-4 8 0-16,-18 1 0 16,1-1 0-16,-8 4 1 15,-3-4-1-15,-4 1 1 16,4-1-1-16,0-6 0 16,0-3-1-16,0-6 1 0,3-3-1 15,7-3 1-15,1-4-1 16,-1 0 1-16,11-9-1 15,0 3 0-15,11-6 0 16,-1 0 1-16,12-6-2 16,6 3 1-16,4-1-1 15,6 1 1-15,1 3-1 16,0 3 1-16,0 3-1 16,-4 6 1-16,0 4 0 15,-10-4 0-15,0 7 0 16,-4 3 0-16,-11 6 0 15,1 3 1-15,-11 0 0 16,-7 10 1-16,3 6 0 16,-6 0 1-16,-15 6 0 15,0-9 0-15,-17-1 0 0,-4 1 0 16,4 0-2-16,-14-10 1 16,3-9-1-16,-7-3 1 15,10-3-3-15,11-10 1 16,-10-3-5-16,17-9 1 15,8 0-11-15,9-7 1 16,-2-6-6-16,6-9 0 16</inkml:trace>
  <inkml:trace contextRef="#ctx0" brushRef="#br0" timeOffset="37488.4289">5073 8234 35 0,'11'-9'17'0,"27"3"-12"0,-20-1 17 15,-4 1-22-15,4 0 1 16,3-4 1-16,7 1 0 16,0 6-2-16,8-3 1 15,-1-1 0-15,7 1 1 0,8 0-1 16,-1-4 1-16,0 1-2 16,1 3 1-16,-1-4-1 15,1 1 1-15,-8 3-2 16,-3-1 0-16,0-2-1 15,-8 6 0-15,1 3-6 16,-11-3 1-16,0-1-5 16,4 1 1-16</inkml:trace>
  <inkml:trace contextRef="#ctx0" brushRef="#br0" timeOffset="37877.1997">5207 8620 31 0,'4'3'15'0,"10"10"-12"0,-11-20 26 15,8 7-26-15,-1 0 0 0,4 0 2 16,4-3 0-16,0 0-6 16,3 0 1-16,0 0 4 15,7-3 0-15,4-1-1 16,-4-2 0-16,4-4-1 15,7-2 0-15,7 2-1 16,7-3 0-16,3-2-4 16,15-1 0-16,3 0-11 15,0 0 0-15</inkml:trace>
  <inkml:trace contextRef="#ctx0" brushRef="#br0" timeOffset="40956.871">8177 7933 29 0,'-10'-6'14'0,"17"12"-7"0,-7-6 14 16,7 0-20-16,-7 0 1 0,7-3 2 15,0 3 1-15,4-3-5 16,-1-3 0-16,1-1 3 15,3-2 0-15,7-4-1 16,11-2 1-16,7-4-2 16,3 0 1-16,7 3-2 15,-3 4 0-15,-3 2 0 16,-1 4 0-16,-3 0 0 16,-4 3 0-16,-7 3 0 15,0 3 0-15,-6 3 0 16,-5 0 0-16,-3 4 1 15,-7 2 0-15,-10 4 0 16,-8 0 1-16,-6 3 0 16,-15 3 0-16,-3 6-1 15,-1 0 1-15,-2 0-1 16,-5 4 1-16,1 2-2 16,0-6 1-16,3-3-1 15,0-3 1-15,11 0 0 0,-1-3 0 16,5-3-1-16,6-7 0 15,4 4 0-15,7-4 0 16,10 1 0-16,8-4 0 16,10-3 0-16,11 3 0 15,10 4-1-15,8 2 1 16,3 1 0-16,3-1 0 16,-3 7-1-16,0 6 1 15,-11 7 0-15,-6-4 0 16,-8 9 0-16,-7 7 0 0,-11 3 1 15,-6 0 1-15,-11-3 1 16,-7-3 0-16,-14-10 1 16,-4-2 0-16,-3-4 0 15,-4-10 1-15,0-5-2 16,0-7 0-16,4-3-1 16,3-6 0-16,7-7-4 15,4 1 0-15,0-4-5 16,14-6 0-16,7-3-12 15,7-10 0-15</inkml:trace>
  <inkml:trace contextRef="#ctx0" brushRef="#br0" timeOffset="42396.3802">9539 9081 43 0,'-10'-28'21'0,"10"28"-19"16,0 0 25-16,3-7-27 15,1 1 0-15,3-3 0 16,-4-1 1-16,1-2 1 16,-1-7 0-16,1-3 1 15,-1-3 1-15,-3-13 1 16,0-6 0-16,0-3 0 16,0-15 0-16,0-1-2 15,0-12 0-15,0 9 0 16,0-9 0-16,0-7-1 0,0-12 1 15,0 12-1-15,0-2 0 16,4 8 0-16,-1 1 0 16,1 0-2-16,-1-3 1 15,1-7-1-15,-1 3 0 16,1 13 0-16,-4 7 0 16,0 8 0-16,0 7 1 15,0 10-1-15,0 5 0 16,0 7-1-16,0 6 1 15,0 4 0-15,4 2 0 0,-1 4-1 16,1-1 1 0,3 7-1-16,3 0 1 0,-3 0 0 15,4 0 0-15,-1 3 0 16,5 0 0-16,-1 0 0 16,0 0 0-16,0 0-1 15,0 3 1-15,7-3 0 16,0 0 0-16,4 0 0 15,0 0 0-15,-4 0 0 16,4 0 0-16,-1-3 0 16,4 0 0-16,8 3 0 15,-1-3 0-15,4 3 0 16,0-4 0-16,-1 4-1 16,5 0 1-16,-1 4 0 15,4-4 0-15,0 0 0 16,-4 0 0-16,1 0 0 15,-1 0 0-15,7 0 0 16,1 0 0-16,-1 3 0 0,0-3 0 16,4 0 0-16,7 3 0 15,0 0 0-15,-3-3 0 16,-1 0 0-16,8 0 0 16,-1 0 0-16,1 0 0 15,3 3 0-15,0 0 0 16,3-3 0-16,-3 0 0 15,0-3 0-15,4 0 1 0,-1 0-1 16,-3 0 0 0,0 0 0-16,1-1 0 0,2 1 0 15,-3-3 1-15,4 0-1 16,-1-1 0-16,1 4 0 16,-4-3 1-16,7 6-1 15,0-3 1-15,0 3-1 16,-3-6 0-16,-4 3 0 15,0-1 1-15,-4 1-1 16,-3-3 0-16,-3 3 0 16,-1-3 0-16,4 2 0 15,3 4 0-15,-6-6 0 16,-4 3 0-16,3-3 0 16,4 3 0-16,0-4 0 15,0 1 0-15,0-3 0 16,7 2 1-16,-3 1-1 15,-1 0 0-15,1-4 0 0,-1 4 1 16,1-3-1-16,-1 3 1 31,32-1-1-31,-3 1 0 16,-11 0 0-16,-3-1 1 16,0 1-1-16,-4 3 0 15,-7-3 0-15,3-1 0 16,-3 4 0-16,-3-3 1 15,-4 0-1-15,-7 0 0 16,-4-4 0-16,-7 7 1 16,1-3-5-16,-8-1 1 0,-7 7-13 15,-7 0 1-15,-10-3-5 16,-39-3 1-16</inkml:trace>
  <inkml:trace contextRef="#ctx0" brushRef="#br0" timeOffset="45849.3209">11867 7814 38 0,'-17'-9'19'0,"13"2"-18"16,1 4 20-16,-4 0-20 15,-4 0 1-15,-3 3 1 16,-7 0 1-16,-4 3-3 15,-3 0 0-15,-4 3 3 16,4 1 0-16,3-1-1 16,1 0 1-16,-1 1-2 15,0 2 1-15,0 0-3 16,4 1 1-16,0-1-1 0,4-3 1 31,-1 1 0-15,0 2 0-16,8-3 0 0,-1 4 0 15,0-4-1-15,4 0 1 16,4 7-1-16,-4-1 1 16,14 1-1-16,-4 0 0 15,8 2 0-15,3 4 1 16,7 0-1-16,0 3 1 16,8 0-1-16,2 3 1 0,8 0-1 15,4 3 1-15,-5 0-1 16,1 1 1-16,-4-1-1 15,1 3 0-15,-1 4 0 16,0 2 0-16,1 1 0 16,-1 0 0-16,-3 9 0 15,-8-7 0-15,-3 1 1 16,-3-3 1-16,-7 3-1 16,-8 2 1-16,-3-5 1 15,-10-3 0-15,-8-4 0 16,-7-6 1-16,1-3-2 15,-1-3 1-15,-7-4 0 16,0-2 0-16,-3-4-1 16,7 1 0-16,-11-7-1 15,4-6 1-15,3 0 0 16,7-4 0-16,4-5-1 16,4-4 1-16,2-3-1 15,5-9 0-15,6-3 0 0,4-13 0 16,7 0-1-16,8-9 0 15,6-4 0-15,0 4 1 16,4-7-1-16,-4-2 0 16,-4-11 0-16,-3 4 0 15,-6 7 0-15,-5 5 0 16,-3 7 0-16,0 3 0 16,-3 9-1-1,-1 7 1-15,0 6-4 0,1 6 1 0,3 7-6 16,3 5 1-16,1 7-12 15,3 4 1-15,-3-1-2 16,-8 6 0-16</inkml:trace>
  <inkml:trace contextRef="#ctx0" brushRef="#br0" timeOffset="58039.6837">11137 6155 23 0,'0'-3'11'0,"4"-6"-4"0,-4 9 12 16,3-3-15-16,-3 3 1 15,4-4 1-15,3-2 1 16,0 0-8-16,0 0 0 16,4-1 6-16,-1 1 1 15,1 3-2-15,3 0 1 16,3-4-2-16,-2-2 1 0,6-3-1 16,0-4 0-16,4 3-1 15,3 1 0-15,-3-1-1 16,-1 1 1-16,4-4-1 15,-3 3 0-15,0-2 0 16,0-1 0-16,-1 4-1 16,1-4 1-16,0 3-1 15,3 4 1-15,-3 0-1 16,-1 5 0-16,1-5 0 16,0 6 0-16,-4 3 0 15,-4 0 0-15,1 6 0 16,-4 0 1-16,0-2 0 15,0 5 0-15,-3 0-1 16,0 1 1-16,-1 2-1 16,-3 1 1-16,0 6-1 15,0-4 1-15,0 1-1 16,-3 0 1-16,-1-1-1 16,1 1 1-16,-4-3 0 15,0-4 1-15,0 0-1 16,0 4 1-16,-4-1-1 0,1 4 0 15,3 0 0-15,-4 0 0 16,1-1-1-16,-1 1 1 16,1 0-1-16,-1-1 0 15,1-5 0-15,-4-1 0 16,0 0 0-16,0 1 1 16,-1 6-1-16,-2-1 0 0,-1 4 0 15,1-3 0-15,-4 3 0 16,0-1 0-16,-1 1 0 15,1 3 1-15,0-6-1 16,0 3 0-16,0 3 0 16,-4-7 1-16,1 1-1 15,3 0 0-15,-1-1 0 16,1-2 0-16,0-4 0 16,0 7 0-16,-4 3 0 15,1 0 0-15,-1-4 0 16,4-2 1-16,-4-1-1 15,1-5 0-15,-1 2 0 16,1 0 0-16,2 1-1 16,-6-1 1-16,7 1 0 15,0-1 0-15,0 0-1 16,3 4 1-16,1-4 0 16,-1 1 0-16,1-1 0 0,3 1 1 15,-4-4-1-15,4 3 0 16,0 1 0-16,-4-1 0 15,4-3 0-15,0 4 1 16,0-7-1-16,0 3 0 16,0-3 0-16,0 4 0 15,3-7 0-15,1 3 0 16,-1-3-1-16,4 0 1 16,0 0 0-16,0 3 0 15,0-3 0-15,0 0 0 16,4 0 0-16,3 0 0 0,0 0 0 15,0 3 0-15,0-3 0 16,4 3 1-16,-1-3-1 16,1 0 0-16,6 0-1 15,5-3 1-15,6 0 0 16,0 0 1-16,11 0-1 16,-11 3 0-16,0-4 0 15,4 4 0-15,3-3 0 16,4 3 0-16,0 0 0 15,0 0 0-15,0-3 0 16,-4 3 0-16,4-3 0 16,-1 0 0-16,1 0 0 15,-3 0 0-15,2-1 0 16,-6 1 1-16,-4 0-1 16,-3 0 1-16,-4 0 0 15,-3 0 0-15,-4 0-1 16,0 0 1-16,-3-1-1 0,-1 1 1 15,1 3-1-15,-4 0 0 16,-4-3 0-16,-3 3 1 16,4 0-1-16,-4 0 0 15,3 0-1-15,-3 0 0 16,4-3-7-16,3 3 0 16,4 0-12-16,-1 0 1 15</inkml:trace>
  <inkml:trace contextRef="#ctx0" brushRef="#br0" timeOffset="64573.2968">11776 9454 37 0,'-11'-6'18'0,"8"-4"-15"15,3 10 19-15,0 0-20 16,0 0 1-16,0-3 4 16,0 3 0-16,0 0-7 15,0-3 0-15,-4 3 5 0,4-3 0 16,0 3-1-16,0 0 0 15,-3 0-3-15,-1 0 1 16,1 0-2-16,-5 0 1 16,-2 0-1-16,-1 0 0 15,-3 3 0-15,0 0 1 16,0 4 0-16,0 2 0 16,0 7-1-16,0-1 1 0,3 4-1 15,0 3 0 1,1-3 0-16,-1 0 0 0,4 6 0 15,0-3 0-15,-3 0 0 16,3 0 0-16,-1 3 0 16,5 0 1-16,-8 3-1 15,8 0 1-15,-1-3-1 16,4-6 0-16,-3 9 0 16,3 4 0-16,0-10-1 15,3-4 1-15,1-2 0 16,-4-3 1-16,3-4-1 15,1 4 0-15,-1-1 0 16,4 1 0-16,1 2 0 16,-1 1 0-16,3 0 0 15,4-1 0-15,0 1-1 16,1 0 1-16,2-1 0 16,1-2 1-16,-1 0 0 15,1-4 1-15,3 0-1 16,0 1 1-16,1-4-1 15,-1 0 1-15,-4-3-1 0,5 1 0 16,-1-4 0-16,3 0 0 16,1 0-1-16,0-4 1 15,3 1-1-15,-7-3 1 16,0 0-1-16,1 0 1 16,-1-1-1-16,-4-5 1 15,-3 2-1-15,1 1 1 0,-1 3-1 16,-4-4 1-16,-3 4 0 15,0-3 0-15,0 2 0 16,0-2 0-16,-3-1 0 16,0 1 0-16,-1 0 0 15,1-1 1-15,-4 4-1 16,0 6 0-16,0-6 0 16,0-1 0-16,0 1-1 15,-4-3 1-15,1-1-1 16,-1 7 0-16,0-3 0 15,1 0 0-15,-1-1 0 16,1 7 0-16,-4 0-1 16,0 0 1-16,-4-3 0 15,-3 3 0-15,3 0 0 16,-3 0 0-16,0 0 0 16,-7 7 0-16,0 2-1 15,-4-9 1-15,4 6 0 16,0 4 0-16,-4 2-1 15,1 1 1-15,2 2-1 0,-2 1 1 16,-1 3 0-16,0 0 0 16,4-4 0-16,3-2 0 15,1-1 0-15,3-2 0 16,0 2-1-16,-1-5 1 16,5-4-3-16,-1 3 0 15,1-3-7-15,-1 0 0 16,4 0-9-16,4-3 0 15</inkml:trace>
  <inkml:trace contextRef="#ctx0" brushRef="#br0" timeOffset="65126.1823">10291 9978 36 0,'-22'-10'18'0,"22"10"-17"0,0 0 19 0,7 0-19 16,0 3 0-16,4-6 2 16,3 0 1-16,0 3-4 15,4 0 1-15,0 3 2 16,3 0 1-16,-4 1-1 16,5-8 1-16,-1 1-2 15,7 0 1-15,4 0-2 16,6 0 0-16,1-3-1 15,4 3 0-15,6-7 0 16,4 1 1-16,0 2-4 16,-4-5 0-16,-6 9-11 15,-1-4 1-15</inkml:trace>
  <inkml:trace contextRef="#ctx0" brushRef="#br0" timeOffset="66402.5815">9398 10787 39 0,'-7'3'19'0,"10"-16"-21"0,-3 13 25 15,8 3-23-15,2-3 0 16,1 0 2-16,3 0 0 0,0 4-1 16,0-4 0-16,4-4 2 15,-1 1 0-15,1 6 0 16,3-3 1-16,0 0-2 16,8 0 1-16,9 4-2 15,5-4 1-15,3 3-2 16,-1-3 1-16,5 0 0 15,3 3 0-15,7 0 0 16,0-3 0-16,3 3 1 16,-13 0 0-16,27 0-1 15,-6-9 1-15,-1 6-1 16,8-3 1-16,3 3-1 16,0 3 0-16,4 0-1 15,-4 0 1-15,-3 1-1 16,3-1 0-16,3-3 0 15,-6-3 1-15,3 3-1 0,7-7 0 16,-14 4 0 0,-3-3 0-16,3 3 0 0,0 3 1 15,-3 0-1-15,-4-7 0 16,7 1 0 0,7 0 1-16,-7 6 0 0,0-6 0 15,0-1-1-15,4 1 1 16,-1 3 0-16,5-3 0 15,2 6-1-15,-3 0 0 16,-3-3 0-16,3-1 0 16,0 1 0-16,-3-3 1 0,6 0-1 15,-2 0 1-15,-5 2 0 16,1-2 0-16,3 0 0 16,-3 0 1-16,3-1-1 15,3 4 0-15,1-3 0 16,-11 0 1-16,4-1-1 15,-1 1 0-15,-3 0-1 16,1 0 1-16,2-1-1 16,4 1 1-16,-10-3-1 15,-1 2 1-15,1 1-1 16,0 0 1-16,-4-1-1 16,3 1 0-16,1 3 0 15,-4-3 1-15,-7 3 0 16,-7-4 0-16,-4 4 0 15,4-3 1-15,-4 0-1 16,1-1 0-16,-1 7-1 16,-7 0 1-16,-6-6-4 15,-8 6 1-15,-7 0-11 0,-7 0 0 16,-14 0-7-16,-10-9 1 16</inkml:trace>
  <inkml:trace contextRef="#ctx0" brushRef="#br0" timeOffset="71821.3931">11945 11430 41 0,'-7'-4'20'0,"7"-5"-15"16,4 9 21-16,6 0-23 16,-3-6 0-16,4-4 2 15,3 4 0-15,-4-3-6 16,1-1 1-16,7-5 4 16,-1-1 0-16,1 0-1 15,3-3 0-15,0 4-1 16,4 2 0-16,0 1-2 15,3 2 1-15,0 7-2 16,0 3 1-16,-3 3 0 0,-4 0 0 16,-3 7 0-16,-4-1 1 15,0 7-1-15,-3 6 1 16,-4 3 0-16,0 3 0 16,-4-3 0-16,-3 7 0 15,-3-4 0-15,-4 6 1 16,-4-2-1-16,-3-7 1 15,-7 3-1-15,0 0 1 16,0 7-1-16,-4-1 1 16,0-2-1-16,4-1 0 0,-4 3-1 15,-3 1 1-15,3-4-1 16,1 1 0-16,2-4 0 16,5 0 1-16,3-6-1 15,-4-6 1-15,8-1-1 16,-1-2 1-16,4-1-1 15,3-2 1-15,1-1-1 16,-1-2 1-16,8-1 0 16,-4 0 0-16,7-6 0 15,7 0 0-15,4 0 0 16,3 0 1-16,7-9-1 16,4 9 1-16,10-7-1 15,4 4 0-15,3 0-1 16,11 6 1-16,4-3-1 15,-1 0 1-15,-6 3-1 16,-1 4 0-16,-3-1 0 0,-3-3 1 31,6-3-1-31,-10 3 1 16,-7-3-1-16,-8 0 1 16,-6-9-2-16,-4 6 0 15,-7-4-5-15,-3 1 0 16,-4-3-15-16,-3-1 0 15</inkml:trace>
  <inkml:trace contextRef="#ctx0" brushRef="#br0" timeOffset="74869.5377">13444 6005 26 0,'0'-7'13'0,"0"-5"-6"0,4 15 14 15,-4-3-19-15,0 3 0 16,0-3 3-16,3 3 1 15,1 0-6-15,-1 4 0 16,1 2 4-16,0 7 1 16,-1-4-1-16,1 4 1 15,-1 9-2-15,1 3 0 16,-1 1 0-16,1-4 0 0,-1 9-1 16,4 7 0-1,-3 3-1-15,-1-3 1 0,4-1 0 16,0 1 0-16,4-3-2 15,0-1 1-15,3 1 0 16,-4-7 0-16,1-2-1 16,-1-4 1-16,-2 0 0 15,-1-6 0-15,-4-1 1 16,4-2 1-16,0-3-1 16,-3-1 1-16,-1-3 0 15,4-2 0-15,-7-1 0 16,0-3 1-16,-3-6-1 15,3-3 0-15,-4-4 0 16,1-2 1-16,3-1-2 16,-4-2 0-16,1-4-1 15,3 0 1-15,-4-3-1 16,8 0 0-16,-4-3-1 16,3 0 1-16,-3 3-1 15,4-6 0-15,-1 3 0 0,1-7 0 16,3 1 0-16,-4 3 0 15,1-1 0-15,3 1 0 16,0 0 0-16,0 0 1 16,0-4-1-16,4 4 0 15,-1 6-1-15,1 3 1 16,-1-2 0-16,1 5 0 16,3-6 0-16,0 3 0 0,0 0-1 15,4 0 1-15,0 1 0 16,-1 2 0-16,1 0 0 15,0 1 0-15,3-1-1 16,-4-3 1-16,1 10 0 16,3-1 0-16,-3 7-1 15,-1 3 1-15,-2 0 0 16,-1 3 0-16,-4 4 0 16,1-1 0-16,-4 9 0 15,0-2 0-15,-3 0 0 16,-1 2 0-16,1-2 0 15,-4 6 0-15,0-7 0 16,-4-2 0-16,1-1-1 16,-1 4 1-16,0-1 0 15,1 4 0-15,-4-1 0 16,0 1 1-16,0-3-1 16,0 2 0-16,-4 1 0 15,1-3 0-15,-1-1 0 16,-3 1 0-16,0-4-1 0,-4 0 1 15,4-2 0-15,0-4 1 16,0 0-1-16,0 6 0 16,0-2 0-1,-1-4 0-15,1-3 0 0,4 0 1 16,-1 0-1-16,1 0 0 16,3 0 0-16,-1 0 0 15,1 0-1-15,0 3 1 0,0 0 0 16,4-6 0-16,-4 3 0 15,0 0 1-15,0 0-2 16,3 0 1-16,1 0 0 16,3 0 0-16,0 3-1 15,0-3 1-15,3 3-1 16,1 3 1-16,3 1 0 16,3 5 0-16,4 1-1 15,4 6 1-15,3-4 0 16,0 4 0-16,4 3 0 15,0 0 0-15,-1 0-1 16,1 3 1-16,3 3 0 16,-3 4 0-16,3-4 0 15,0-3 1-15,1-3-1 16,-5 0 0-16,5 0 0 0,-5-3 0 31,1-1 0-31,-7-2 0 16,-4-3 0-16,-4-4 1 15,-3-3-4-15,0 1 1 16,-7-4-7-16,0-3 0 16,-3 0-12-16,3 0 0 15</inkml:trace>
  <inkml:trace contextRef="#ctx0" brushRef="#br0" timeOffset="75936.7888">14771 6089 35 0,'-7'3'17'0,"28"-18"-7"15,-21 15 12-15,3-6-19 0,5-4 1 16,-1 1 2-16,0-1 0 16,3 1-8-16,1-4 1 15,-1 4 4-15,4 0 0 0,1-1-2 16,2 1 1-16,4-1-2 15,4 4 0-15,0 3 0 16,3-3 0-16,-3 6 0 16,-1 3 1-16,1 3-2 15,0 0 1-15,3 4-1 16,-7 2 1-16,0-2 0 16,-3 12 0-16,-7-7 1 15,-1-2 0-15,1 3 0 16,-4-1 1-16,-4 4-1 15,-3 0 1-15,0 0 0 16,-3-1 0-16,-4 1-1 16,0-6 1-16,-4-1 0 15,4 4 0-15,-4 6 0 16,-3-6 0-16,0 2-1 16,0 4 0-16,-4 0 0 15,1 0 0-15,-1 0-1 16,1 0 0-16,2 3 0 0,1-3 0 15,0-3 0-15,4-3 1 16,-1-4-1-16,4 1 0 16,0-1 0-16,0-2 1 15,3-1-1-15,1 4 0 16,-1-7 0-16,4 3 0 16,0 1 0-16,0-7 1 15,4 3-1-15,3 1 0 16,0-1 0-16,4-3 1 15,3 0-1-15,3-3 1 0,1 0 0 16,3 0 0-16,-3-6 1 16,6 6 0-16,5-3-1 15,2 6 1-15,1-9-1 16,3 2 1-16,-3 4-2 16,0 0 1-16,-4-3-1 15,0 3 0-15,1-3 0 16,-1 3 0-16,4 0 0 15,-4-3 1-15,0 3-1 16,-3 0 0-16,-1 0 0 16,-2 0 1-16,-5 0-1 15,1 0 0-15,-4 0 0 16,0 3 1-16,-3 0-5 16,-1 0 0-16,1 1-9 15,-4-1 0-15,-11 9-7 16,-6-12 1-16</inkml:trace>
  <inkml:trace contextRef="#ctx0" brushRef="#br0" timeOffset="87900.8944">16669 8510 46 0,'-14'-3'23'0,"21"-6"-23"15,-7 9 24-15,7-4-21 16,0 4 1-16,0 4 1 15,3-4 0-15,5 6-6 16,-1-6 0-16,3 3 4 16,8 3 0-16,7 4-1 15,7-1 0-15,3-3-2 16,0-2 1-16,8-4 0 16,-1-4 0-16,7-2-1 15,1 0 1-15,-1 0 0 16,4-1 0-16,4 1-1 15,-4 0 1-15,-7-1-1 16,3 1 1-16,-10 0-1 0,-7 0 1 16,0 3-4-16,-4-1 1 31,0 4-14-31,-7 0 1 16</inkml:trace>
  <inkml:trace contextRef="#ctx0" brushRef="#br0" timeOffset="88294.1717">16979 9090 48 0,'-21'0'24'0,"25"10"-20"15,3-7 32-15,0-3-34 16,3 6 0-16,4 0 1 16,0-2 1-16,4-4-4 15,3 0 0-15,4 0 3 16,7-4 0-16,7 1-1 15,3 0 0-15,14 3-1 0,15 0 1 16,-1 0-2-16,8-6 1 16,3 3 0-16,-3 3 0 15,-4-3 0-15,-4-1 0 16,-10 8-5-16,-7-8 1 16,-10 8-14-16,-8-8 0 15</inkml:trace>
  <inkml:trace contextRef="#ctx0" brushRef="#br0" timeOffset="95452.2074">19001 7924 40 0,'-7'0'20'0,"14"3"-16"15,-4-3 21-15,8 0-21 16,3 0 0-16,3 0 3 16,1-3 1-16,3 0-9 15,4-4 1-15,0 1 7 16,-4-3 0-16,0-1-1 15,0-2 0-15,4-4-1 16,3 0 0-16,4 1-2 16,7-1 1-16,-1 7-2 15,1 2 0-15,4 1-1 16,6 0 0-16,0 3-1 16,1 0 1-16,-4-1-1 15,-1 1 0-15,1 3 0 16,0-3 0-16,0-3 0 0,-4 3 0 31,11 12 0-31,-3 1 1 16,-15 2-1-16,-7-3 0 15,0 7 0-15,-3 0 0 16,0 3 0-16,-4-4 1 16,-3 4-1-16,-4 3 1 15,-4 3-1-15,1 0 1 16,-4 7-1-16,0-1 1 15,-7 3-1-15,-4 1 0 16,-3-1 0-16,-3 4 1 0,3-7-1 16,-4 1 0-16,1 2 0 15,-4 4 1-15,-1 3-1 16,-2-7 0-16,-1 7 0 16,-3 0 0-16,0 3 0 15,0 3 0-15,-4-3 0 16,0 6 1-16,1-6-1 15,-8-4 0-15,7 4 0 16,0-3 0-16,-3 0 0 16,-7 0 1-16,3-4-1 15,-3 7 0-15,0 0 0 16,3 0 0 0,-10 25 0-1,-1-6 1-15,4-10-1 16,1-6 0-16,2-3 0 15,1 0 0-15,7 0 0 0,0-7 1 16,3 1-1-16,4 6 0 16,3-3 0-16,-3 3 0 15,0-1-1-15,3 1 1 16,-3-3 0-16,0 0 0 16,3 0 0-16,0-10 0 15,-3-6 0-15,0 0 1 16,7 0-1-16,-4 0 0 15,4 0 0-15,0 0 1 16,0-3-1-16,3 0 0 0,1-3 0 16,-1 3 1-16,-3-6-1 15,4 3 0-15,-1-1 0 16,0 4 0-16,1-3 0 16,3-3 0-16,0 0 0 15,0-1 1-15,0-2-1 16,3-1 1-16,-3-2-1 15,4-4 1-15,-1 0 0 16,4 1 0-16,0-1-1 16,0-3 1-16,4 0-1 15,-1 0 0-15,8 0 0 16,-1 1 1-16,1-1-1 16,3-3 0-16,7 0 1 15,4-3 0-15,7 3 0 16,3 0 0-16,0 0 0 0,0 0 0 15,4-4-1-15,4 1 0 16,6 0 0-16,4-3 0 16,0 3 0-16,10-4 1 15,4 4-1-15,-7-6 1 16,0 3 0-16,0-1 0 16,7 4 0-16,0-6 0 15,-7 6-1-15,7-4 1 16,0 4-1-16,-3-3 1 15,-8 0-1-15,-3-1 1 16,0 1-1-16,3 0 1 16,1 3 0-16,-1 0 0 15,1 3-1-15,-8-3 0 0,1-1 0 16,-1 1 1-16,0 3-1 16,-6-3 1-16,-8 0-1 15,-3 0 0-15,-4-3 0 16,0 2 0-16,-3 1 0 15,0 3 1-15,-1-3-1 16,1 3 0-16,-4 0 0 16,0-3 1-16,-3 3-1 15,3 0 0-15,-3 0 0 16,-1 0 0-16,1 0 0 16,0 0 0-16,-1-3-1 15,-3 0 0-15,-3-4-6 16,0 1 1-16,-8-3-19 15,-13-4 0-15</inkml:trace>
  <inkml:trace contextRef="#ctx0" brushRef="#br0" timeOffset="100091.0097">22094 7419 31 0,'-3'-6'15'0,"14"12"-6"0,-11-6 15 16,0 0-22-16,3 3 1 16,1 0 3-16,3 0 1 15,0 0-7-15,0 1 1 16,3-1 5-16,1 3 0 0,7-12-1 15,3 6 1-15,0-7-2 16,4 1 0-16,6 0-1 16,8-3 1-16,7-1-2 15,-7 1 1-15,0-1-1 16,6 1 0-16,-2-1-1 16,-1 4 1-16,4 0-1 15,0 3 0-15,-4 3-1 16,1 3 1-16,-5 0-1 15,1 0 1-15,0 0 0 16,0 4 0-16,-7 2-1 16,-1 10 1-16,-6 0 0 15,-7-1 0-15,-8 11 0 16,-6-1 0-16,-8 0 0 16,-6 0 0-16,-1 1-1 15,-7-1 1-15,1 0 0 16,-8-6 0-16,4 3-1 15,0 0 1-15,-4 3 0 16,-7 7 0-16,1-4-1 0,-5 1 1 16,1-7-1-16,3 3 0 15,4 3 0-15,0 1 1 16,3-4-1-16,-3 9 1 16,3-2-1-16,-3-4 0 15,3-6 0-15,-3-3 0 16,3 0 0-16,-3 0 1 15,7-3-1-15,3 0 0 16,4-7 0-16,4 1 0 0,3-1 0 16,-1-5 1-16,5-1 0 15,3 3 0-15,7-5 0 16,7-1 0-16,11 0 0 16,3-3 1-16,7 0-1 15,8-3 0-15,10-4-1 16,7 1 1-16,7 0-1 15,7 3 1-15,0-4-1 16,0 1 1-16,3 0-1 16,-2 0 1-16,-5-4-1 15,-10 4 1-15,0 0-1 16,-7 3 1-16,-4-4-3 16,-3 4 1-16,-7 0-4 15,-4 0 0-15,-10-3-6 16,0 6 1-16,-4 0-10 15,-7 3 0-15,-7 3-2 0,-7 0 1 16</inkml:trace>
  <inkml:trace contextRef="#ctx0" brushRef="#br0" timeOffset="100721.9541">21886 8896 45 0,'0'-6'22'0,"14"9"-24"15,-3-3 41-15,3 0-36 16,0-3 1-16,7-4 2 16,-3 4 1-16,3-3-7 15,7 6 0-15,11-3 5 16,7-3 1-16,4-1-2 15,9-2 1-15,9-4-2 16,2-2 1-16,4 5-3 16,11 4 1-16,-8 0-1 0,12 6 0 15,2-3-1-15,-6 3 1 16,3 3-1-16,0 0 0 16,-3-3 0-16,7 0 1 15,0 3-1-15,-8-3 1 16,4 0-1-16,-3-6 1 15,-4-1 0-15,-3 4 0 32,14 0 0-32,-11-3 0 0,-14 0 0 15,-18-1 0-15,-7 4 0 16,-10-3 0-16,-7 3 0 16,-4 3 0-16,-3 0 0 15,-4-7 0-15,-4 1-6 16,-3 6 1-16,-3-6-11 15,-15 6 0-15,-10 0-7 16,-7-9 1-16</inkml:trace>
  <inkml:trace contextRef="#ctx0" brushRef="#br0" timeOffset="105781.5725">8682 9454 38 0,'-18'3'19'0,"18"0"-20"0,0-3 19 0,4 3-18 16,-1 1 0-16,1-4 2 15,-1 3 0-15,1 0-2 16,-4-3 1-16,3 0 1 16,8 0 0-16,0-3-1 15,3 0 1-15,-4-1-3 16,4-2 0-16,0 0-10 16,8 0 0-16</inkml:trace>
  <inkml:trace contextRef="#ctx0" brushRef="#br0" timeOffset="107747.5079">22775 9451 40 0,'-10'-13'20'0,"10"17"-14"0,0-4 21 15,7 0-24-15,0-4 1 16,-7 4 4-16,7 0 0 16,0-6-9-16,0 0 1 0,0-4 5 15,0 7 1-15,4 0-3 16,3 3 1-16,11-6-3 16,6 3 0-16,5-4-1 15,2 1 0-15,-2 0 0 16,2 0 0-16,1 3 0 15,4 6 0-15,-1 3 0 16,0 3 0-16,-3 1 0 16,-4-4 1-16,-6 7-1 15,-5-1 0-15,1 4 1 16,-11 3 1-16,-3-1 0 16,-4 4 0-16,-4-3 0 15,-3 3 1-15,-7 0-1 16,-3 6 0-16,-5-3-1 15,-2 0 0-15,-4 4 0 16,-4-7 0-16,0-4-1 16,-3 4 1-16,3-6-1 15,-3 0 1-15,0-1-1 0,7-5 1 16,-4-1-1-16,7 1 0 16,4 5 0-16,4-12 0 15,3 4 0-15,3-1 0 16,11-3 0-16,4 0 0 15,6-3 0-15,12 0 0 16,6-3 0-16,7 6 0 16,1-3 0-16,2 7 0 15,5 5 0-15,-4 1 1 0,-4 2-1 16,0 1 0-16,-6 0-1 16,-8 3 1-16,-7 2 0 15,-3 1 1-15,-4 3-1 16,-4 4 1-16,-10-1 0 15,-3 0 1-15,-8 13-1 16,-3 0 1-16,-7-1-1 16,-7 1 1-16,-4 0-1 15,0 0 0-15,-10-7-1 16,0-2 1-16,-4-4 1 16,0-6 0-16,-4-7 0 15,1-2 0-15,0-10 0 16,-4 0 1-16,7-3-1 15,7-6 0-15,7 3-3 16,4 0 0-16,7 0-6 16,7-4 0-16,7 1-17 15,14-6 0-15</inkml:trace>
  <inkml:trace contextRef="#ctx0" brushRef="#br0" timeOffset="114248.7539">3588 10486 53 0,'-11'-7'26'0,"15"4"-21"16,-4 3 26-16,0 0-31 15,0 0 1-15,0 0 1 16,0 0 0-16,7 3-2 15,-7 1 0-15,3 2 2 16,4 0 0-16,4 0-1 16,-4 1 0-16,4-4 0 15,-1 3 1-15,1 0-1 16,3 1 0-16,0-1 0 16,-3 0 0-16,-1 4 0 15,4 2 0-15,0 1-1 16,8 2 0-16,-1 4 0 15,-4 0 1-15,4 0-1 16,-6 0 0-16,2 6 0 16,11 0 0-16,-6 3 0 0,9 0 1 15,-2 4-1-15,2-4 0 16,5 6 0-16,-5-2 0 16,8 2 0-16,4 1 0 15,-1-4-1-15,7 3 1 16,-6 1 0-16,-1-1 0 15,7 1 0-15,1-4 0 16,-1 7 0-16,0 3 1 0,1 3-1 16,3 6 0-16,7-6 0 15,0-4 0-15,-7 1 0 16,0 0 0-16,3-10 0 16,4 1 0-16,0-4 0 15,-4 6 0-15,4-2 0 16,4-1 0-16,3-3 0 15,-7-3 1-15,0 7-1 16,3-1 0-16,-3 4 0 16,0-1 0-16,4 7 0 15,-1-3 0-15,4-1 0 16,0-2 1-16,-3 2-1 16,-1-8 1-16,1-1-1 15,3 0 0-15,-4 0 0 16,8 4 0-16,3-4-1 15,-3 0 1-15,-1 0 0 16,1-6 0-16,-1 0 0 16,1 6 0-16,6 4 0 0,1-1 0 15,0 0 0-15,-4 1 1 16,-4 2-1-16,1-2 0 16,-1 2 0-16,-3-6 1 15,11 4-1-15,0-7 0 16,-1 0 0-16,-6-3 0 15,-1-3 0-15,4-1 0 16,0 4 0-16,11 3 1 0,3-6-1 16,-10 0 1-16,0 0-1 15,3 0 1-15,0-4-1 16,4 1 0-16,6 0 0 16,-3 3 0-16,-6-7 0 15,2 4 0-15,1 3 0 16,0-1 0-16,6 4 0 15,1-3 1-15,-7 3-1 16,-8-3 0-16,1 0-1 16,0 3 1-16,3-3 0 15,0 3 0-15,3-4-1 16,-6 7 1-16,-4-6-1 16,0-6 1-16,0-1 0 15,0 4 0-15,8 3 0 16,2 0 0-16,-10-4 0 15,0 1 1-15,4 3-1 16,3-4 1-16,-7 4-1 16,7-3 1-16,4 0-1 15,-7-1 0-15,-1-5 0 0,4-1 0 16,4 4 0-16,0-1 1 16,6-2-1-16,-6-1 0 15,0-6 0-15,10 3 0 16,-3 1 0-16,3-4 0 15,4 3 0-15,-4-3 1 16,0-3-1-16,8 0 0 16,-1 7 0-16,4-1 0 15,-4-9 0-15,0-4 1 0,4 1-1 16,-4 3 0-16,8-3 0 16,-4-1 0-16,3 1 0 15,0 0 1-15,1-3-1 16,3-1 0-16,-4-2 0 15,0-1 1-15,1-3-1 16,-4 1 0-16,6-1 0 16,1 0 0-16,-10-3 0 15,2 4 0-15,-2 2-1 16,6 4 1-16,0-1 0 16,-10-2 0-16,0-1 0 15,-4 1 1-15,4-4-1 16,3-3 0-16,-3 4 0 15,-11-4 0-15,1-3 0 16,-1 0 0-16,-4 3 0 16,5-3 0-16,-1 3 0 15,-7-9 1-15,-7 6-1 0,0-6 0 16,4 6 0-16,-1-3 0 16,-3-3 0-16,8 3 1 15,-1-4-1-15,-7 1 0 16,-4 0 0-16,8 3 0 15,-8-3 0-15,-6-7 1 16,7 1-1-16,-1 2 0 16,-6-2 0-16,-4 2 1 0,-4 1-1 15,4-3 0-15,-4-1 0 16,1 4 1-16,-1-4-1 16,-3 1 0-16,0-1 0 15,4 1 0-15,-1 2 0 16,-3 4 0-16,-4 3 0 15,-6 0 1-15,-1-3-1 16,0 6 0-16,1-6 0 16,-1 3 0-16,-3-4 0 15,3 4 0-15,4 0 0 16,0-6 0-16,0 6 0 16,3-4 0-16,1 1 0 15,-12 0 1-15,1 0-1 16,0 0 1-16,3-1-1 15,1 1 1-15,-1 0-1 16,4 0 0-16,-7-1 0 16,3 8 1-16,4-1-1 15,3 0 0-15,-6-7 0 0,2 1 0 16,-2-3 0-16,-8 3 1 16,0 2-1-16,-3-2 0 15,0 3 0-15,-4-3 0 16,4 3 0-16,-4 0 0 15,0 0 0-15,0 3 0 16,-3 3 0-16,-4 3 0 16,0-6 0-16,-3 7 0 15,3-1 0-15,-3 0 0 16,-4 4 0-16,0-1 1 16,0 1-1-16,0-1 0 0,-3 4 0 15,-4-1 1-15,-4 1-1 16,1 3 1-16,-4-1-1 15,0 1 0-15,-7 0 0 16,0 0 0-16,0 2 0 16,-4 1 0-16,-3 3 0 15,-3 0 0-15,-5 0 0 16,-6 0 0-16,-4 0 0 16,-3 3 0-16,3 1 0 15,-3-1 0-15,-7 0 0 16,-4 0 0-16,-7 3 0 15,7 0 1-15,0 1-1 16,-3-4 0-16,-1 3-1 16,-2 0 1-16,6 1 0 15,0-1 0-15,7-3 0 16,4 0 0-16,3 0 0 16,4 1 0-16,3-1 0 0,0 0 1 15,8-3-2-15,3 0 1 16,3 0-1-16,4 0 1 15,3-3 0-15,4 3 0 16,8-7-1-16,2-2 1 16,4 0-1-16,4-4 1 15,7 0 0-15,3 1 0 16,4-1-1-16,3 1 1 0,4 2 0 16,-4 4 0-16,11-3 0 15,0-4 0-15,3 4 0 16,-7 3 0-16,-3-1 0 15,-4 1 1-15,-3-3-1 16,-4 9 0-16,-3-7 0 16,-4 4 0-16,0 0 0 15,-3 0 1-15,-4 0-1 16,-3 3 0-16,-1 0 0 16,1 3 0-16,-4 6 0 15,0-2 0-15,0-1 0 16,0 0 0-16,0-3 0 15,0 0 0-15,0 4 0 16,0-1 0-16,0 3-1 16,0 1 1-16,1 2 0 15,-1 4 1-15,0 3-2 0,0 3 1 16,0-3 0-16,0 3 0 16,0 9 0-16,3 3 1 15,-3 7-1-15,1-3 0 16,2-4 0-16,-3 4 0 15,0 0 0-15,-3-10 0 32,-1 19 1-32,1-3 0 15,-1 3 0-15,1-3 0 16,-4-7 0-16,3 4 0 16,1-3-1-16,-1-1 1 0,-3-2-1 15,4-4 1-15,0 7-1 16,-4-10 1-16,3 0 0 15,1-3 0-15,-1 0 0 16,-3-6 0-16,4 3 0 16,-4-3 0-16,0-7 0 15,3 1 0-15,-3 0 0 16,0-4 1-16,0 0-2 16,0 1 1-16,0-4 0 15,0-3 0-15,0 0 0 16,0-3 1-16,0 0-2 15,4-3 0-15,-1-3-1 16,4-3 1-16,4-10-5 16,3 0 1-16,4-9-18 15,3-7 0-15</inkml:trace>
  <inkml:trace contextRef="#ctx0" brushRef="#br0" timeOffset="119322.8927">1954 14227 45 0,'-10'-10'22'0,"10"7"-13"15,0 3 22-15,-7 3-28 16,3-3 1-16,-3-6 3 16,4 6 1-16,-4 0-8 15,-4-3 1-15,4 3 5 16,3-6 1-16,4 6-2 15,-10 0 0-15,-1 0-3 16,4 3 1-16,-3 3-3 16,-8 7 0-16,4 2 0 0,-11 4 0 15,4 0-1-15,0 9 1 16,3-6 0-16,4 3 1 16,4-6-2-16,-1 0 1 15,0 0 0-15,4-4 0 16,0 1-1-16,7-3 1 15,7-1-1-15,0 1 1 16,4-4-1-16,10 4 1 16,0-1-1-16,7 1 1 15,4 2-1-15,-4 1 1 16,4 0 0-16,7 6 0 16,0 3 0-16,0 3 0 0,-8 3 0 15,1-2 1-15,-4 2-1 16,-6 3 1-16,-5 1-1 15,-13 2 1-15,3-8-1 16,-18-1 1-16,1-6 0 16,-15-3 0-16,11-4 0 15,-7-2 0-15,3-7 0 16,-3-3 1-16,3 0-1 16,8-6 1-16,-1-3-1 15,0-13 1-15,11-9-1 16,0-19 1-16,4-6-2 15,7-1 1-15,13-8-1 16,-10-1 0-16,11 0 0 16,-4 7 1-16,0-1-2 15,-3 7 1-15,-7 9-2 0,-1 7 1 16,1 3-2 0,-1 5 0-16,-10 11-5 0,0 2 1 15,0 7-7-15,-10 9 1 16,-11 7-8-16,-4 2 1 15</inkml:trace>
  <inkml:trace contextRef="#ctx0" brushRef="#br0" timeOffset="119714.6765">1401 15431 51 0,'17'3'25'0,"61"-16"-28"15,-50 7 42-15,4 0-38 16,17-3 1-16,1-1-1 16,10 4 1-16,-1 0-2 15,12-4 0-15,7 1 2 0,-15 2 0 16,4 1-1-16,-7 3 0 16,4 3-1-16,-8 0 1 15,-7 0-5-15,-6 3 1 16,-4 0-5-16,-11 4 0 15,-7 5-8-15,-17 7 0 16</inkml:trace>
  <inkml:trace contextRef="#ctx0" brushRef="#br0" timeOffset="120420.1825">1774 15933 43 0,'-21'6'21'0,"14"-6"-19"0,7 0 35 0,0 0-35 16,0 0 0-16,0-3 2 15,7 0 1-15,4-4-6 16,3-2 1-16,4 0 3 16,3-7 0-16,7-3-1 15,0-6 0-15,8 3-1 16,2 3 0-16,1 4-1 16,7 2 1-16,-11 7-1 0,1 3 0 15,-5 9 0-15,-2 10 0 16,-5-1 1-16,1 4 0 15,-11 6 1-15,-3 3 1 16,-4 1-1-16,-7-1 1 16,0-3 0-16,-11 3 1 15,4-3-2-15,-4-3 0 16,-3-6 0-16,0-1 0 16,0-2-1-16,4 0 1 0,-1-4-2 15,-3-3 1-15,10-3-1 16,4 0 0-16,11 1-1 15,7-1 1-15,-4 0-1 16,10 0 0 0,12 0 0-16,2 0 1 0,8 7 0 15,-10-1 0-15,13 4 0 16,-3 2 0-16,-7 4 0 16,-8 0 1-16,-2 6 0 15,-15 6 1-15,-7 4 0 16,-18 3 0-16,-6 5 1 15,-5-2 0-15,-9 0 1 16,-8-7 0-16,-11-5-1 16,5-7 0-16,9-7-2 15,-10-2 1-15,4-7-3 16,3-3 0-16,8 0-8 16,-5-6 1-16,12 0-16 15,6-9 1-15</inkml:trace>
  <inkml:trace contextRef="#ctx0" brushRef="#br0" timeOffset="120990.0869">3207 15124 52 0,'0'-7'26'0,"32"4"-19"0,-22-3 29 15,4 0-34-15,4-4 1 16,10-2 1-16,0-1 0 16,8-3-6-16,9 4 1 15,-2 3 3-15,3-1 0 16,3 4-2-16,-3 0 1 0,0 2-4 15,-4 1 1-15,-7 3-6 16,-3 0 1 0</inkml:trace>
  <inkml:trace contextRef="#ctx0" brushRef="#br0" timeOffset="121289.8011">3330 15559 62 0,'0'4'31'0,"28"-11"-28"0,-13 4 38 15,9-3-38-15,8-3 1 16,10-7 0-16,15-6 0 16,3-9-6-16,0 2 0 15,0-2 3-15,0-4 0 16,0 7-7-16,-4 0 1 16,-3 12-14-16,-11 13 0 0</inkml:trace>
  <inkml:trace contextRef="#ctx0" brushRef="#br0" timeOffset="125028.0177">4861 15208 46 0,'-10'3'23'15,"20"-9"-17"-15,1 6 24 0,-8-3-28 16,8 3 1-16,-4 0 3 16,11 3 0-16,-15 0-5 15,4-6 0-15,0 3 4 16,0-3 1-16,0 3-1 15,0-3 1-15,4 0-2 16,0-4 1-16,-1 4-3 16,1 3 1-16,3 0-2 15,0 0 1-15,0 0-1 16,0 0 0-16,0 0 0 16,4 0 0-16,-7 0-1 15,3 0 1-15,0 0 0 16,0 0 0-16,4-3-1 15,-8 3 1-15,4-3-1 16,0 0 0-16,0 0 0 16,1 0 0-16,-1 3 0 0,3 0 0 15,5 3 0-15,-1-3 0 16,-4 0 0-16,4 0 0 16,-3 3 0-16,7 0 0 15,-4-3 0-15,7 3 0 16,-7 0 0-16,-3-3 0 15,0 0-1-15,3 0 1 16,0 0 0-16,4 0 0 16,3 3 0-16,4 4 0 0,-1-7 0 15,1 0 0-15,-4 3 0 16,4 0 0 0,25 6 0-1,-8-2 0-15,-3-1 0 16,0-3 0-16,-11 0-1 15,0 0 1-15,1 4 0 16,-1-7 1-16,0 3-1 16,-3 0 0-16,0 0 0 15,-1 0 0-15,1 0 0 16,3 0 0-16,1 1 0 16,2-1 0-16,1-3-1 15,4 3 1-15,-5-3 0 16,-6 3 0-16,0-3 0 15,-4 3 0-15,4 3 0 16,0-2 1-16,-1-1-1 16,1 0 0-16,0 3 0 0,0 0 0 15,-1 1 0-15,5-1 0 16,2-3 0-16,1 3 0 16,4 1 0-16,-5-1 0 15,1-3 0-15,-4 0 0 16,1 0 0-16,-5 0 0 15,5 0 0-15,3-3 0 16,-1 4 0-16,1-1 0 16,0 3 0-16,0-3 0 15,3 3 0-15,8 1 0 0,-5-4 0 16,-2 3 0-16,-1 0 0 16,-3-2 0-16,-4 2-1 15,4 3 1-15,-4-3 0 16,0 1 1-16,4-1-1 15,0 3 0-15,0-2 0 16,0 2 0-16,10-3 0 16,-7 1 0-16,1 2 0 15,3 7 0-15,-8-13 0 16,-2 3 0-16,-5 0 0 16,5-6 0-16,-1 7 0 15,4-1 0-15,0-3 0 16,-1 0 0-16,1 0 0 15,4-3 0-15,-1 0 0 16,4 0 0-16,-4 4 0 16,4-4 0-16,-4 3 0 15,-3-3 0-15,0 0 0 0,0 0 0 16,0 3 0-16,3-6 0 16,4 3 0-16,-7 0 0 15,6 0 0-15,1 0 1 16,0 0-2-16,3-3 1 15,-3 3 0-15,0 3 0 16,0-3 0-16,0-7 0 16,0 4 0-16,3 0 0 0,-3 3 0 15,0-3 0-15,3 0 0 16,4 0 0-16,0 0 0 16,-3-1 0-16,-5 4 0 15,-2 0 1-15,-1-3-1 16,4 3 0-16,0 0 0 15,0-3 0-15,-4 6 0 16,0-3 0-16,8-3 0 16,-1 3 0-16,0-3-1 15,1 0 1-15,-8 0 0 16,-3 3 0-16,3-3 0 16,1 3 0-16,-5-7 0 15,1 7 1-15,-3 0-1 16,-1-3 0-16,-3 3 0 15,-4-3 1-15,4-3-3 16,-4 6 0-16,0 0-10 16,0 3 0-16,-10 3-9 15,-46-6 0-15</inkml:trace>
  <inkml:trace contextRef="#ctx0" brushRef="#br0" timeOffset="127190.5702">5281 13941 40 0,'-18'4'20'0,"15"11"-16"0,3-12 20 15,0-3-20-15,0 3 1 16,3-3 3-16,5 4 0 16,-1-1-9-16,3-3 0 15,1 0 8-15,10 0 0 16,-3 0-2-16,6-3 0 0,4-4-2 16,1-2 0-16,-1 0-1 15,4-4 0-15,-4 0-1 16,11 4 0-16,3-10-1 15,-10 7 1-15,0-1-1 16,-4 4 0-16,0-1 0 16,-3 10 0-16,-1 0 1 15,-2 3 0-15,-1 4 0 16,-4 5 0-16,-3 4 0 16,1 3 1-16,-5 3-1 15,-3 0 1-15,0 0-1 16,-7-4 1-16,-3 8-1 15,-1-5 1-15,-3-2-1 16,-3 6 0-16,-5 0 0 16,1-6 0-16,-7 3 0 15,0-3 0-15,3-3-1 16,1-4 0-16,-1-2 0 16,4-1 1-16,0-3-1 15,3 1 0-15,8-7 0 0,3 0 0 16,7-7-1-16,7-2 1 15,4-4 0-15,6 1 0 16,15 2-1-16,0 4 1 16,0 9-1-16,3 0 1 15,-7 10 0-15,-7 0 0 16,-3 5 0-16,0 1 0 16,-7 6 0-16,-8 7 0 15,-3-1 1-15,-7-3 0 0,-3 4 0 16,-11-1 1-1,-29 10 0 1,4-10 1-16,1-3-1 16,-1-6 1-16,3-6-1 15,5-4 0-15,-1-5-3 16,4-1 1-16,0-3-6 16,6-3 1-16,5 0-9 15,6-3 0-15,4 3-9 16,7 0 0-16</inkml:trace>
  <inkml:trace contextRef="#ctx0" brushRef="#br0" timeOffset="127580.3461">6604 14336 55 0,'0'13'27'15,"14"-4"-28"-15,-7-9 40 0,4 4-39 16,3-1 1-16,7 3 1 16,4-6 0-16,-1 0-2 15,5 0 1-15,-1-6 1 16,4-1 0-16,3 1-1 16,0 3 1-16,4 0-3 15,-4 3 0-15,-3 3-7 16,-4-3 1-16,0 3-10 15,1 3 1-15</inkml:trace>
  <inkml:trace contextRef="#ctx0" brushRef="#br0" timeOffset="127895.5725">6770 14045 54 0,'-7'12'27'0,"14"26"-33"0,0-25 44 16,3 12-38-16,1 6 0 15,0 4 0-15,-1 5 1 16,1 1-1-16,-4 3 1 0,0 0 0 15,-4 6 1-15,-3 3-1 16,-3 1 0-16,-4-4 0 16,0 6 0-16,0-9-5 15,3-3 0-15,1-6-11 16,6-13 0-16</inkml:trace>
  <inkml:trace contextRef="#ctx0" brushRef="#br0" timeOffset="128707.1557">7701 14336 49 0,'-10'4'24'0,"34"-23"-24"16,-17 16 35-16,7 0-35 16,4-7 1-16,7-6 1 15,7 4 1-15,-1-1-3 16,1-2 0-16,10-1 2 15,-6-3 1-15,2 7-1 16,-6 5 0-16,0 1-1 16,-4 9 0-16,-3 7 1 15,-8 2 0-15,-6 7 0 16,-4 6 0-16,-10 3 1 16,-12 4 0-16,-2-7 0 15,-8 0 0-15,0-3-1 16,4-3 1-16,0-1-2 15,3-5 1-15,4-4-2 0,4-2 0 16,6-4 0-16,4-3 0 16,14-6-1-16,8 2 1 15,9-2-1-15,8 3 1 16,0 3-1-16,-4 0 1 16,-3 3 0-16,0 7 0 15,-4 2 0-15,-3 7 0 16,-1 6 0-16,-6 3 1 15,-4 0 1-15,-7 13 0 0,-3-3 1 16,-8-4 0-16,-3 1 0 16,-4-7 1-16,-3 0-1 15,0-3 0-15,-10-6-1 16,-12-3 0-16,8-4-2 16,-11-5 0-16,7-7-2 15,4 3 0-15,4-3-8 16,6-3 1-16,18-10-14 15,18-3 1-15</inkml:trace>
  <inkml:trace contextRef="#ctx0" brushRef="#br0" timeOffset="128992.3585">8879 14522 78 0,'-24'-4'39'0,"38"-2"-54"16,0 3 66-16,4-3-52 0,10-1 1 15,0 1-1-15,4 0 1 16,10 0 0-16,8-1 0 16,2 4-1-16,1 0 1 15,0 3-1-15,0 0 0 16,-3 0-4-16,-5 3 1 15,-2 0-4-15,-11-3 0 16,-11 3-10-16,-7-3 1 0,-7 0-1 16,-11-9 1-16</inkml:trace>
  <inkml:trace contextRef="#ctx0" brushRef="#br0" timeOffset="129277.5621">9229 14177 65 0,'-7'-4'32'0,"-11"17"-38"16,14-10 70-16,-3 10-64 16,0 5 1-16,-3 11-1 15,-1 8 1-15,1 7-2 16,3 0 1-16,7 6 0 15,0 0 0-15,3 7 0 16,-3 2 0-16,4 1 0 0,-4-3 0 16,3-7-5-16,-3-3 1 15,4-3-9-15,3-4 0 16,0-2-7-16,3-13 1 16</inkml:trace>
  <inkml:trace contextRef="#ctx0" brushRef="#br0" timeOffset="129788.434">9871 14496 63 0,'-4'-3'31'0,"22"-6"-43"15,-11 3 57-15,3-4-44 16,12 1 0-16,2-4 1 16,8-2 0-16,0-4-2 15,3 0 1-15,-3 6 1 16,3 4 1-16,0 0-1 16,-3 5 1-16,0 11-1 15,-11 2 0-15,-7 4-1 16,-3 5 1-16,-11 8-1 15,-7 5 1-15,-7 0-1 16,0 4 1-16,-4-1-1 16,-3 4 1-16,-4 0 0 0,0-1 0 15,1-5 0-15,-1-1 1 16,4-6-1-16,3-3 0 16,4-6-1-16,3-1 0 15,8 1 0-15,3 3 0 16,10-4-2-16,8 1 1 15,10 0-1-15,8-4 1 16,17 1 0-16,7-7 0 16,-8-6-1-16,-2-3 1 0,-1-6-3 15,4 2 1-15,-7-11-6 16,-4 8 1-16,-6 1-15 16,-5 2 1-16</inkml:trace>
  <inkml:trace contextRef="#ctx0" brushRef="#br0" timeOffset="135236.9583">7638 15945 22 0,'-11'-6'11'0,"-10"31"3"16,17-28 11-16,1 3-19 16,-4 3 0-16,3-3 7 15,-3 0 0-15,4 0-13 16,3 0 0-16,-4 0 10 15,1-3 1-15,3 3-3 16,0-3 0-16,7 6-3 16,-4-6 1-16,-3 3-3 15,7 0 0-15,0-7-1 16,4-2 1-16,3 0-1 16,0-4 1-16,0 1-2 15,0-4 1-15,0 6-1 16,4-5 1-16,3 5-2 15,0 1 1-15,1 6-1 16,6-3 0-16,0 6-1 16,0 3 1-16,0 3 0 0,-3 3 0 15,7-2 0-15,-4 2 0 16,4 7 0-16,-11-1 1 16,0 1 0-16,-3-3 0 15,0-4 1-15,-8 4 0 16,-3 5 0-16,-7 4 0 15,0 0-1-15,-10-3 1 16,-1 3-1-16,0 3 0 0,-3 6-1 16,-3-2 1-16,-5-4-1 15,1 3 0-15,-3-6 1 16,-5 3 0-16,-2 0-1 16,2-3 1-16,5-3 0 15,-1-7 0-15,7 1 0 16,1 0 0-16,3-1-1 15,3-6 0-15,0 1-1 16,4-4 1-16,4 0-1 16,-4 6 1-16,3-9 0 15,1 0 0-15,3 3-1 16,3 1 1-16,4 2 0 16,4-9 0-16,7 6-1 15,3-9 1-15,3 2 0 16,5 1 0-16,2 3 0 15,5 3 0-15,13 4 0 16,-7 2 0-16,1 1-1 16,-1 2 1-16,-3 1 0 0,-11-1 0 15,0 4 0-15,-6 3 0 16,-5-1 0-16,-3 8 0 16,-3-8 0-16,-4 1 1 15,-4 0-1-15,-3 3 1 16,0 3-1-16,-3 0 1 15,-11 6 0-15,-4-9 0 16,1 7 0-16,-15-7 0 0,0 0 0 16,-3-7 1-16,-8 4-1 15,-2-10 0-15,-5 10 0 16,4-6 0-16,0-4-1 16,11-3 1-16,0 1-1 15,7-7 0-15,-4 0-1 16,4 0 0-16,7-3-2 15,3-1 1-15,4 1-7 16,0 0 1-16,3 3-19 16,4-3 1-16</inkml:trace>
  <inkml:trace contextRef="#ctx0" brushRef="#br0" timeOffset="156512.193">7310 16080 35 0,'-22'-9'17'0,"15"37"-13"15,7-28 17-15,-3 0-18 16,-1 0 1-16,1 3 3 16,-1-3 0-16,4 0-8 0,-3 0 1 15,3 0 6-15,-4 0 0 16,4 0-1-16,-3 0 0 15,3-3-1-15,-4 3 0 16,4 0-1-16,-3 0 1 16,-1 0-1-16,-3 0 1 15,0-3-1-15,0 0 0 16,0-7-1-16,0 7 1 0,0-3-2 16,0 3 1-16,0-4-1 15,0 4 1-15,0-3-1 16,3 0 1-16,-3 3-1 15,-4-4 0-15,1 1 1 16,-1 0 0-16,-3-7-1 16,0-3 0-16,-4 1 0 15,4 5 1-15,-7-5-1 16,0-1 0-16,3 0-1 16,-3-2 1-16,0 2-1 15,3 0 1-15,1-3-2 16,-1 1 1-16,-7-1 0 15,4 3 0-15,0-3 0 16,0 4 0-16,0-1 0 16,-4-3 0-16,4 0 0 15,-4-3 1-15,4 0-1 16,0 0 0-16,3 4 0 0,4-4 0 16,-4 6 0-16,4-3 0 15,-3 0 0 1,-1 1 0-16,0 2 0 0,-3 0 0 15,4-3 0-15,-1 1 0 16,0 5 0-16,4-3 0 16,0 1 0-16,0 2 1 15,-4 1-1-15,1-1 0 16,-1 4 0-16,0-1 0 16,4 1-1-16,4-4 1 0,-1 4 0 15,0-1 0-15,1-2 0 16,3-1 0-16,-4 4 0 15,4-7 0-15,-3 7 0 16,-1-7 0-16,0 4 0 16,1-1 1-16,-1 4-2 15,1 2 1-15,-1-2 0 16,4 3 0-16,-4-7 0 16,4 7 0-16,0-4 0 15,0 1 0-15,0 3 0 16,0-4 0-16,0 1 0 15,0 0 0-15,0-1 0 16,0-2 0-16,0-1 0 16,3 1 0-16,1 2 0 15,-4-2 0-15,3 2-1 16,1 1 1-16,-1-1 0 16,1 1 0-16,-1 3-1 0,1 3 1 15,-1-1 0-15,1 1 0 16,-1-6 0-16,1 3 0 15,3-4 0-15,0 4 0 16,-4 0 0-16,4-1 0 16,0-2 0-16,0 0 0 15,0-1 0-15,0 1 0 16,0 2 0-16,0 1 0 16,0 0 0-16,-7-3 0 15,3-1 0-15,1 4 0 16,3 6 0-16,0-3 0 15,0-4 0-15,-4 4 0 0,4 0 0 16,0 0 0-16,-3 3 0 16,3-3 0-16,0 3 0 15,0 0 0-15,0 0 0 16,0 0 0-16,0 0-1 16,0-3 1-16,0 3 0 15,0 0 0-15,0 0 0 16,0 0 0-16,0 0-1 15,3 3 1-15,4-3 0 16,4 0 0-16,-7 0 0 16,6 3 0-16,1-3-1 15,3 3 1-15,0 0 0 16,0 4 0-16,0-4-1 16,0 3 1-16,0-3 0 15,0 7 0-15,1-1 0 0,-1-3 1 16,3-3-2-16,-6 0 1 15,0 4 0-15,-1 2 1 16,1-3-1-16,-1 1 0 16,-3-4 0-16,0 3 0 15,0-6 0-15,-3 3 0 16,-1 0 0-16,1 1 1 16,-4-4-1-16,0 3 1 15,-4-3-1-15,1 0 0 0,-1-7 0 16,-3 7 1-16,0 0-1 15,0-6 0-15,-3 0 0 16,-1-7 1-16,-3 4-1 16,0-7 0-16,0 1 0 15,0 5 0-15,0-6 0 16,-1 4 0-16,1 6-1 16,4-4 1-16,-1 4 0 15,1 0 0-15,3 3 0 16,-1-1 0-16,1 1-1 15,0 3 1-15,4 0-1 16,-1 3 1-16,1 1-1 16,-1 2 1-16,1 6-1 15,-4 4 0-15,3-10 0 16,-3 13 1-16,4 3-1 16,-1-6 1-16,-7-1 0 15,4 1 0-15,4 0-1 0,-1-1 1 16,-3 4-1-16,4-3 1 15,-4 0-1-15,0-1 0 16,0-2-3-16,0-1 0 31,3-8-17-31,0-14 1 16</inkml:trace>
  <inkml:trace contextRef="#ctx0" brushRef="#br0" timeOffset="158463.5846">8368 15901 28 0,'-7'3'14'0,"10"-12"0"0,-3 9-2 0,0 0-10 16,4-6 0-16,-4-1 2 16,0 1 1-16,0 0-5 15,0 0 1-15,0-1 3 16,0 1 1-16,0 0-1 16,0 0 1-16,0-4-2 15,0 1 1-15,3-4-1 16,-3 4 0-16,0-7-1 15,0 7 0-15,4-1-1 16,-4 1 1-16,3-4 0 16,1 1 0-16,0-4-1 15,-4 0 0-15,0 1 0 16,3-1 1-16,-3 0-1 16,0 1 0-16,4 2-1 15,-4 1 1-15,0-1-1 16,0 4 1-16,0-1-1 15,3 1 0-15,-3-1 0 0,0-2 1 16,0-1-1-16,4 1 1 16,3-1-1-16,-4-2 0 15,1-1 0-15,-4 0 0 16,3-3 0-16,1 1 1 16,-4-1-1-16,0 3 0 15,0 0 0-15,0 1 1 16,0-1 0-16,0 0 0 15,0 1 0-15,-4-1 0 16,4 4-1-16,0-4 1 0,0 0-1 16,0 4 1-16,0-4-1 15,0 0 0-15,0-3 0 16,0 7 0-16,0-1 0 16,0 1 0-16,0-1 0 15,0 1 1-15,0 2-1 16,0 1 0-16,0 3 0 15,0-1 0-15,0 4 0 16,0 0 0-16,0 0 0 16,-3 3 1-16,-1-3-1 15,1 3 0-15,-4 0 0 16,3 0 0-16,1 3 0 16,-4 0 0-16,-1 3 0 15,1 1 0-15,0 2 0 16,-3 0 0-16,3 1 0 0,-4-1 0 15,1 4-1-15,-1-4 1 16,4 1 0-16,-4 2 0 16,4 1 0-16,0-4 1 15,0 1-2-15,0-7 1 16,0 3 0-16,4 0 0 16,-1-6 0-1,-3 6 0-15,3 1-1 0,1-7 1 16,-1 3 0-16,4 0 0 15,0 0-1-15,0-3 1 16,0 0-1-16,0 0 0 0,4 0 0 16,-4 0 1-16,3-6-1 15,4-4 0-15,1 1 1 16,-1 0 0-16,0-1 0 16,3 1 0-16,4-7 0 15,0 4 0-15,1-4 0 16,2 0 1-16,1 1-1 15,-1-1 0-15,-2 3 0 16,2 1 0-16,-6-1 0 16,-1 4 0-16,1 3 0 15,-4-1 1-15,0 4-1 16,0 0 0-16,0 0 0 16,4 6 0-16,-1 0-1 15,1 3 1-15,0 1 0 16,-1 2 0-16,4 1 0 15,4-1 1-15,0 3-1 0,-1 1 1 16,1 0-1-16,3-1 1 16,0 4-1-16,-3-4 1 15,-1 1 0-15,-2-4 0 16,-5 4-1-16,1-4 0 16,-4 1-1-16,0-1 0 15,-4 0-5-15,1-2 0 16,-4 2-7-16,-4 1 0 15,4 5-5-15,-7 1 0 16</inkml:trace>
  <inkml:trace contextRef="#ctx0" brushRef="#br0" timeOffset="160460.2112">8844 16252 40 0,'-10'4'20'0,"10"-8"-27"0,0 4 33 16,0 0-24-16,0 0 0 15,3-3 1-15,4 0 1 16,-3-3-5-16,3 0 1 15,3-1 3-15,1 1 1 16,-1 0-1-16,5 0 0 16,-1-4-1-16,0 1 1 0,-4-1-1 15,5 1 1-15,-5 0-2 16,4-1 1-16,-3 1-1 16,3 2 0-16,0 1-1 15,-3 0 1-15,-1 0-1 16,4-4 0-16,4 4 0 15,-4-3 1-15,7-7-1 16,-3 6 1-16,3-2-1 16,0-1 1-16,-3 1-1 15,-1-1 1-15,-2 1 0 16,-1-1 0-16,3 4 0 16,1-4 0-16,-4 1-1 15,0 2 1-15,0 1-1 16,-3-7 1-16,-1 4-1 15,1-7 0-15,0 3 0 16,-1-3 1-16,1 4-1 16,-1-1 0-16,1 0 1 0,0 4 0 15,6-7-1-15,-6 3 1 16,3 4-1-16,-4-4 1 16,5 4-1-1,-5-1 1 1,8-6-1-16,-1 3 0 15,-2 1 0-15,-1-1 0 16,0 0 0-16,0 1 0 16,-4-1 0-16,1 4 0 0,3-4 0 15,-3 0 0-15,-1 1 0 16,1 2 0-16,3-3 0 16,0 1 1-16,0-4-1 15,-3 6 1-15,3 1-1 16,-3 2 1-16,-1-2-1 15,4-1 0-15,-3 4 0 16,3-1 0-16,-4-2 0 16,5-1 0-16,-5 4 0 15,-3-1 1-15,4-2-1 16,-4-4 0-16,0 4 0 16,4-1 1-16,-4 1 0 15,3-1 0-15,-3-3-1 16,0 4 1-16,0 2 0 15,0 1 0-15,-3 0-1 16,-1 2 0-16,1 1 0 16,-4 0 1-16,0 6-1 15,0-10 0-15,0 10 0 0,0 0 1 16,0-6-1-16,0 3 0 16,0 3 0-16,0-6 1 15,0 3-1-15,0-1 0 16,-4 1 0-16,1 0 0 15,-4 0 0-15,-4 3 1 16,-3 0-1-16,0 3 0 16,0 0 0-16,-4 0 1 15,1 4-1-15,3-7 0 16,-4 6 0-16,0 0 1 0,1 4-1 16,3-7 0-16,-1 0 0 15,5 0 0-15,-1 0 0 16,4 0 0-16,-3 1 0 15,3-4 0-15,-1 0 0 16,5 3 0-16,-1-3 0 16,1 0 1-16,-1 0-2 15,4 3 1-15,0-3 0 16,0 0 0-16,0 3-1 16,4-3 1-16,3 3-1 15,4-6 1-15,3 0 0 16,0-3 0-16,3-1 0 15,1 1 0-15,0 3 0 16,3-7 0-16,0 4 0 16,-3 0 0-16,-1-4 0 15,1 4 1-15,0 0-1 0,-4 0 1 16,0-1-1-16,0 4 0 16,0 3 0-16,4 0 1 15,-4 0-2-15,0 3 1 16,0 1 0-16,0 2 1 15,0 0-1-15,-3 0 0 16,-1 1 0-16,-3 2 1 16,0-3-1-16,1 10 1 15,-5 3-1-15,1 0 1 16,-1-4-1-16,-3 4 0 0,4 0 0 16,-4-3 1-16,0-1-2 15,3-2 1-15,1-1-6 16,-1-5 1-16,4-4-14 15,0-3 0-15</inkml:trace>
  <inkml:trace contextRef="#ctx0" brushRef="#br0" timeOffset="162051.3489">11857 15365 43 0,'-28'6'21'0,"17"-6"-19"0,11 3 22 16,4 1-19-16,-1-4 0 15,4 0 4-15,7 3 0 16,0-3-9-16,1 3 0 16,2 0 8-16,1-3 0 15,6 0-1-15,-9 0 0 16,6 3-2-16,-4-6 0 16,5 3-3-16,-1-3 1 15,0-3-1-15,0-1 0 0,4-2-2 16,3-1 1-16,4 1-1 15,3-3 1-15,0 5-1 16,1-2 0-16,2-1 0 16,-2 7 0-16,-5 3-2 15,-2-3 1-15,-5 6-3 16,-6 0 0-16,0 1-7 16,-8 5 1-16,1 4-11 15,-4-4 1-15</inkml:trace>
  <inkml:trace contextRef="#ctx0" brushRef="#br0" timeOffset="162501.6747">12150 15773 49 0,'-11'3'24'0,"11"-9"-18"0,4-1 33 0,-1 7-35 15,1-3 1-15,3 3 3 16,0-3 1-16,3 3-10 16,4 0 0-16,8-3 6 15,-5 0 1-15,15 0-3 16,7 3 1-16,0-7-3 16,3 1 1-16,7 0-2 15,-6 0 0-15,-4 2 0 16,-4 1 0-16,-3 0 0 15,-4 0 1-15,0 3-5 16,-3 0 1-16,-4 0-9 16,-4 0 0-16,-2 3-8 15,-5 7 0-15</inkml:trace>
  <inkml:trace contextRef="#ctx0" brushRef="#br0" timeOffset="205152.7799">13455 14239 48 0,'-4'-3'24'0,"4"9"-14"16,0-6 24-16,0 4-27 15,0-4 1-15,4 0 1 16,3-7 1-16,0 4-13 16,7-6 1-16,7 2 8 15,11-2 1-15,3-3-4 16,4-7 0-16,0 6-2 15,0-6 1-15,3 1-1 16,4 2 0-16,-4 10-1 16,1-4 0-16,-5 7 0 0,1 3 1 15,-3 3-1-15,-8 7 1 16,-4-1-1-16,-6 7 1 16,-7 6 0-1,-11 3 1-15,-7 6-1 0,-4 4 0 16,-3 5 0-16,-7-2 0 15,-7 0-1-15,-4-1 1 16,-3 1-1-16,3-4 1 16,4 1-1-16,-1-10 0 15,8-3 0-15,7-3 1 0,0-7-1 16,7 4 0-16,7-10-1 16,7 0 1-16,11-2-1 15,10-4 1-15,11 0 0 16,-1 0 0-16,12-4 0 15,-8 4 0-15,4 0 0 16,-4 7 1-16,-6-4-2 16,-1 3 1-16,-7 10 0 15,-3 6 0-15,-8 3 0 16,-2 3 0-16,-12 0 1 16,-3 4 1-16,-11 2-1 15,-13 1 1-15,-8-4 0 16,0 0 1-16,-7-2-1 15,-3-4 0-15,0 0-1 16,3-3 1-16,4-3-3 16,-1-4 1-16,12-5-7 0,3-4 1 15,6 0-15-15,5-3 0 16,6 0-4-16,-17 1 1 16</inkml:trace>
  <inkml:trace contextRef="#ctx0" brushRef="#br0" timeOffset="205830.7691">13526 15506 60 0,'-46'-3'30'0,"49"25"-30"0,-3-22 53 0,7 3-49 16,0-3 1-16,7 3 3 15,1-3 1-15,6 0-11 16,10 3 0-16,12-3 7 16,3-6 0-16,10 0-2 15,8 0 0-15,6-4-3 16,11 4 1-16,4 0-2 16,-7-4 0-16,3 1-6 15,-7 3 1-15,-4-1-10 16,-3 4 1-16,-17 0-8 15,-22-3 1-15</inkml:trace>
  <inkml:trace contextRef="#ctx0" brushRef="#br0" timeOffset="206549.7806">13924 15845 57 0,'-10'-6'28'0,"10"2"-23"16,0 4 48-16,0 0-50 15,0 0 1-15,0 0 2 16,10 0 0-16,-3 0-8 16,7-6 1-16,4 0 4 15,3 0 1-15,14-1-3 16,8 1 1-16,-1-3-2 16,0 12 1-16,-3-3-2 15,0 9 1-15,-4 10 0 16,-3 3 0-16,-4 6 0 15,-7-3 1-15,-6 3-1 16,-8 4 1-16,-4-4 0 16,-6 0 1-16,-8 1-1 15,-3-1 1-15,-14 3-1 0,-4-9 0 16,-3-6-1-16,-4-4 1 16,4-2-2-16,10-4 0 15,4 0-1-15,7-3 1 16,7 0-1-16,7-3 1 15,17 0-1-15,15-3 1 16,7 0 0-16,3 3 0 16,4 0 0-16,3 0 0 15,-6 0 1-15,-5 3 0 16,-2 7 1-16,-8 2 1 0,-14 7 1 16,-10 9 1-16,-11 10 1 15,-11 6 0-15,-10 3 0 16,-8 6 1-16,-6-6-1 15,-7-3 1-15,-1-3-3 16,4-7 1-16,4-5-2 16,7-7 0-16,3-10-3 15,7 4 0-15,4-10-4 16,4 0 0-16,2-3-8 16,1-3 1-16,0 4-15 15,0 2 0-15</inkml:trace>
  <inkml:trace contextRef="#ctx0" brushRef="#br0" timeOffset="208575.7335">13346 17391 53 0,'-32'6'26'0,"7"13"-15"0,18-16 29 16,-3 6-37-16,-5 7 0 15,-2-3 3-15,-8 2 1 16,-3 1-8-16,-11 3 1 16,-7 0 6-16,-3 6 0 15,-4 0-1-15,-7-3 0 16,-4 3-1-16,-10 0 1 0,-17 0-2 16,-1-3 0-1,-7-3-1-15,-3 6 1 0,-15-6-2 16,-3 6 1-16,-7-6-1 15,7-1 1-15,-17-2-1 16,3 0 1-16,-4-4-1 16,1-2 1-16,-1 5-1 15,1-2 1-15,2-4-1 16,8-2 0-16,0-1-1 16,0-3 1-16,0-3-1 15,4-3 0-15,3 0 0 16,28 0 0-16,-35-7 0 15,0 1 1-15,11-7-1 16,7 7 0-16,-4-4 0 16,3 1 0-16,-3-1 0 15,8-3 0 1,-44 4-1 0,19-4 1-16,10-3 0 15,11-3 0-15,10-6 0 0,0 0 0 16,0-10 0-16,-3-6 0 15,7-3-1-15,-1 13 1 16,8 3 0-16,7 2 0 16,-7 1 0-1,3 0 0-15,4 0 0 0,3-4 0 16,1 7 0-16,3-3 0 16,3-3 0-16,8-1 1 0,-1 7-1 15,-3-3 0-15,4-3 0 16,6-1 0-16,4 1-1 15,4 0 1-15,0 9 0 16,-4-4 0-16,7-2 0 16,3-3 0-16,5 6 0 15,2-3 0-15,-2-1-1 16,-5-2 1-16,1 0 0 16,0-4 0-16,-1 13 0 15,8-6 0-15,0-3 0 16,3-4 0-16,-7 7 0 15,7-7 1-15,1 7-2 16,-1-6 1-16,0 5 0 16,0-8 0-16,4 2 0 15,3 1 0-15,4-4 0 16,4 4 0-16,-1-1 0 16,-3 1 0-16,0 2 0 15,3 4 0-15,0 3 0 0,4 0 0 16,0 3 0-16,4-3 0 15,-5 0-1-15,5 6 1 16,3 3 0-16,7 4 0 16,0-4-1-16,-4 4 1 15,4 2 0-15,0-2 0 16,0 2-1-16,0 4 1 16,4-3 0-16,-1-1 0 15,-3 1 0-15,0 2 0 16,4-2 0-16,-4 9 0 0,-4-6 0 15,4 0 0-15,0 6 0 16,0 0 0-16,0 0 0 16,0-7 0-1,-3 1-1 1,3 0 1-16,-4-1 0 16,1 1 0-16,3 3 0 15,-4-6 0-15,1 5 0 16,-1 1 0-16,1 3-1 15,-8-6 1-15,8 3 0 16,-1-6 0-16,1 2 0 16,-1-2 0-16,-3-1 0 15,3-2 0-15,1-4 0 16,-1 7 0-16,4 3 0 16,-3 2 0-16,3-2 0 15,0 6 0-15,7-3-1 0,0 0 1 16,7 0-1-16,4 0 1 15,-4 3-1-15,7 0 1 16,4 0 0-16,-8-4 0 16,4 8-1-16,4 2 1 15,0 0 0-15,0 7 0 16,-1 6-1-16,4-4 1 16,-3 1-1-16,0 3 1 15,-4-4 0-15,0-2 0 16,0-4-1-16,-7 1 1 0,-3-4 0 15,0 3 0-15,-4-5 0 16,-7-4 0-16,-4-4 0 16,-3-2 1-16,-7-3-1 15,-4-1 1-15,-6-2-1 16,-5-4 1-16,1 0-1 16,4 1 1-16,-1-1-1 15,4 4 0-15,-4-4 0 16,0 6 0-16,4 1 0 15,3 0 0-15,1-1-1 16,-1 7 1-16,8 3-1 16,-5 3 0-16,1 13-1 15,4 22 0-15,-1 9 1 16,-3 6 0-16,4-6-2 16,-8 3 1-16,7 0-2 15,4 0 0-15,4-9-7 0,3-6 1 16,3-7-13-16,-3-6 0 15</inkml:trace>
  <inkml:trace contextRef="#ctx0" brushRef="#br0" timeOffset="209568.0078">15078 15400 56 0,'-21'-13'28'0,"28"22"-21"0,-7-9 28 15,0 0-30-15,3 4 0 16,4 2 3-16,4 0 0 16,-1 0-10-16,12 1 0 15,2-1 7-15,8 3 1 16,10 1-3-16,1 2 1 15,-5-2-2-15,5-4 1 0,3-3-2 16,7 3 0-16,-4-6 0 16,-3 0 0-16,3 0-2 15,1-3 1-15,-5-3-3 16,1-3 1-16,-7-1-5 16,0 7 0-16,-7-6-9 15,-4-4 1-15,-7-3-6 16,-3 1 0-16</inkml:trace>
  <inkml:trace contextRef="#ctx0" brushRef="#br0" timeOffset="209853.7021">15558 15023 63 0,'-22'-25'31'0,"15"31"-34"15,7 1 58-15,0 8-51 0,0-2 1 16,0 31 0 0,4 19 1-16,3 9-9 0,0-3 1 15,0 3 5-15,0 3 0 16,0 3-3-16,-3-2 1 16,-4-1-1-16,0-3 1 15,-4-6-2-15,-3-10 0 16,0-5-4-16,0-11 1 15,3-8-8-15,1-4 0 16,3-16-9-16,0-5 0 0</inkml:trace>
  <inkml:trace contextRef="#ctx0" brushRef="#br0" timeOffset="211069.1319">7281 13894 62 0,'-28'0'31'0,"21"29"-25"15,7-23 32-15,0 0-33 16,0 0 1-16,4 1 3 16,-4-1 0-16,3-3-10 0,-3 0 0 15,4 0 8-15,-4-3 0 16,0 0-2-16,0 0 0 16,7 0-2-16,-7 0 1 15,0 0-3-15,3 0 1 16,1 0-1-16,-4 0 1 15,0 0-2-15,3 0 1 16,1-3-1-16,-1 0 0 16,-3 3 0-16,4-3 0 0,-1-3 0 15,4-1 0-15,1 1-5 16,-1 0 0-16,3 0-20 16,-3-10 0-16</inkml:trace>
  <inkml:trace contextRef="#ctx0" brushRef="#br0" timeOffset="259994.6757">16235 14192 49 0,'-11'-25'24'0,"8"13"-18"16,3 12 24-16,0-7-24 16,0 1 1-16,3 0 3 15,1-4 1-15,3 4-14 16,3-3 1-16,12-1 8 16,2 1 1-16,12-4-4 15,6 1 1-15,4-4-3 0,10-3 0 16,-3 4-1-16,0-4 0 15,-7 9 0-15,-4 1 0 16,1 6 0-16,-8 6 0 16,-7 6 0-16,-7 10 0 15,-10 6 0-15,-11 4 0 16,-4 2 0-16,-3 7 0 16,-7-1 0-16,-4 1 1 15,-3-1 0-15,0-5 0 16,-4-1 0-16,4-6 1 0,0-9 0 15,3 0 0-15,4-7-1 16,4-3 1-16,6-3-1 16,4-3 0-16,14-6-1 15,8 0 0-15,6-4 0 16,4 4 0-16,3 3-1 16,7 3 1-16,0 3-1 15,-3 3 1-15,-7 7-1 16,0 0 1-16,-11 2 0 15,-3 4 0-15,-8 3 1 16,-3 0 1-16,-7 3 0 16,-7-3 0-16,-3 0 1 15,-8 0 1-15,-7 0-1 16,4-10 1-16,0 4-1 16,3-3 1-16,1-7-2 15,-1 0 0-15,0-6-1 0,4 0 0 16,0-3-2-16,4 3 1 15,2 0-5-15,1 0 1 16,4 0-10-16,3 3 0 16,3 3-12-16,-3 4 1 15</inkml:trace>
  <inkml:trace contextRef="#ctx0" brushRef="#br0" timeOffset="260429.9691">16365 15287 67 0,'-10'3'33'0,"13"-19"-31"16,-3 16 51-16,7-3-48 16,-3-3 0-16,-4 6 2 15,10 0 0-15,5-3-9 16,6 3 0-16,7-4 5 15,11-2 1-15,10 0-3 0,11-4 0 16,14-2-1-16,7-1 0 16,1 1-1-16,2-4 0 15,4 4-1-15,-10 2 0 16,0 1-3-16,-8-1 1 16,-6 4-7-16,-4 0 1 15,-11 3-13-15,-3 0 1 16</inkml:trace>
  <inkml:trace contextRef="#ctx0" brushRef="#br0" timeOffset="261195.2662">16838 15672 67 0,'-32'-3'33'0,"25"9"-40"15,7-6 53-15,0 4-41 16,0-4 1-16,0 0 2 0,0 0 0 15,0 0-11-15,11 0 1 16,7-4 6-16,13-2 0 16,8-3-3-16,3-4 1 15,-3 1-2-15,7-1 0 16,3 4 0-16,1 6 0 16,-4 3 0-16,3 6 0 15,0 6 0-15,-6 7 0 16,-4 3-1-16,-8 6 1 15,-9 10 0-15,-5 0 0 0,-3 2 1 16,-14-2 0-16,-10-7 1 16,-8 4 1-16,0-1-1 15,-6-2 1-15,-4-10 0 16,-1-3 0-16,1-4-2 16,3-2 1-16,4-7-2 15,7 0 0-15,7-6-1 16,7 0 0-16,11-3-1 15,10-3 1-15,3-3-1 16,12 9 0-16,6 3 1 16,4 3 0-16,3 0 0 15,-6 4 1-15,-5 8-1 16,-2 4 1-16,-4 7 2 16,-8 2 0-16,-3 3 0 15,-7 1 0-15,-6 9 2 0,-8 0 0 31,-32 15 1-15,-18-9 1-16,-3-6-2 0,-6-6 0 16,-12-3 0-16,4-10 0 15,3-7-1 1,4 4 1-16,0-9-4 0,8-4 1 16,2-2-4-16,4-4 1 15,11 3-12-15,7-3 0 16,7 16-16-16,7-3 1 15</inkml:trace>
  <inkml:trace contextRef="#ctx0" brushRef="#br0" timeOffset="263628.9864">8745 13888 72 0,'-21'-9'36'0,"0"21"-31"0,18-6 37 16,-5 4-37-16,1 2 0 15,-3 1 2-15,-1 3 0 0,4-4-9 16,0 1 1-16,0-4 6 16,0 1 0-16,3-4-2 15,1 3 1-15,3-6-1 16,-4-3 0-16,1-3-1 15,-1-6 0-15,4-1-3 16,-3 4 0-16,3 3-12 16,-7 9 1-16,-14 29-14 15,-11 9 0-15</inkml:trace>
  <inkml:trace contextRef="#ctx0" brushRef="#br0" timeOffset="264875.8726">18235 14907 77 0,'-18'6'38'0,"26"13"-33"16,-8-19 39-16,0 0-43 16,3 3 1-16,8 1 2 15,3 2 1-15,3 0-6 16,5 0 0-16,6 1 3 16,0-4 0-16,4 0 0 15,10 3 1-15,7 0-2 16,1 1 0-16,-1-1-3 15,1-3 1-15,-1 0-3 16,4 0 1-16,0-3-8 16,-7 0 1-16,3-3-13 15,-7-3 0-15</inkml:trace>
  <inkml:trace contextRef="#ctx0" brushRef="#br0" timeOffset="265113.5285">18606 14631 76 0,'-46'3'38'0,"14"38"-43"0,21-16 63 16,-3 10-57-16,4 12 1 0,-1 3 0 15,4 10 0-15,3 2-4 16,4 4 1-16,8 3-1 15,-1-3 0-15,7 0-8 16,-4-10 1-16,1-9-13 16,-1-9 1-16</inkml:trace>
  <inkml:trace contextRef="#ctx0" brushRef="#br0" timeOffset="265775.4762">19759 14336 59 0,'-32'7'29'0,"32"-20"-25"0,4 7 42 0,-1 0-42 15,4-4 1-15,8-9 1 16,2 1 0-16,4-4-9 16,8-3 1-16,6-4 5 15,4 7 0-15,-4 0-3 16,4 7 1-16,-11 12-1 16,-3 6 0-16,-4 9 0 15,-7 13 0-15,-7 7 0 16,-3 5 1-16,-8 4 1 15,-3 0 0-15,-4-7 0 16,-3 1 0-16,-3-1 1 16,-1-2 1-16,0-4 0 15,1-6 0-15,3-3-1 16,3-4 0-16,0-2-1 16,4 0 1-16,7-4-2 15,11-3 0-15,10-3-1 16,7-3 1-16,4-3-1 0,10-3 0 15,11-3-1-15,0-1 0 16,-3-2-2-16,3-1 0 16,3 1-7-16,0 2 1 15,-6 4-13-15,-1 6 0 16,-13 3-2-16,-8 3 0 16</inkml:trace>
  <inkml:trace contextRef="#ctx0" brushRef="#br0" timeOffset="266090.6906">19537 14998 83 0,'-7'0'41'0,"102"6"-60"16,-63-6 85-16,7-3-64 16,6 0 0-16,12-3 2 15,6 3 1-15,19 0-6 16,2-10 0-16,1-3 3 16,7 1 1-16,-1-4-4 15,5 0 1-15,2 0-7 16,-2 7 1-16,-12 5-11 0,-6 11 0 15,-15-4-7 1,-13 6 1-16</inkml:trace>
  <inkml:trace contextRef="#ctx0" brushRef="#br0" timeOffset="266764.6376">19816 15559 80 0,'-15'-6'40'0,"37"9"-61"16,-8-6 77-16,10 0-54 15,12-9 0-15,10-7 0 16,14-6 0-16,14-13-3 16,-4 0 0-16,1 10 2 15,-4 0 0-15,-7 9-2 16,-7 10 1-16,-8 9 0 16,-16 15 0-16,-12 10 0 15,-13 10 0-15,-15-1 1 16,-6 10 0-16,-8 3 0 15,-7-3 1-15,-3 3 1 16,-4-9 0-16,4-4 0 0,7-8 0 16,3-8 0-16,4-5 0 15,7-1-1-15,17-12 1 16,8-3-2-16,13-3 0 16,12-3-1-16,6-1 1 15,11 4-1-15,0 3 0 16,3 3-1-16,1 3 1 15,-4 9 0-15,-7 1 0 16,-4 12 1-16,-7 6 0 0,-10 1 0 16,-7 5 1-16,-8 4 1 15,-13 0 1-15,-8 0 1 16,-10 3 0-16,-4 6-1 16,-7-6 1-16,-6-7-1 15,-8-2 1-15,0-1-2 16,4-2 0-16,-4-7-1 15,-7-10 0-15,0-2-4 16,0-13 1-16,0-6-6 16,4 3 0-16,-4-4-16 15,3 4 1-15,4 9-9 16,-17 4 1-16</inkml:trace>
  <inkml:trace contextRef="#ctx0" brushRef="#br0" timeOffset="275383.7501">14386 17469 29 0,'-10'0'14'0,"10"10"-4"0,0-10 15 0,0 0-21 15,7-7 0-15,3 4 3 16,4-3 1-16,4 6-10 16,3 0 1-16,0 0 6 15,1 0 1-15,-1 0-3 16,0 0 1-16,7 9-2 15,4-9 1-15,0 10-2 16,3-10 1-16,0 9-1 16,-3-3 0-16,0 1 0 15,-1-1 1-15,1-3-1 16,3 3 0-16,8 1-1 16,3-1 1-16,0-3 0 15,10-3 0-15,0 0-1 16,8-3 1-16,-4-7 0 15,0 1 1-15,3-3-1 16,1 2 1-16,3-2-1 16,3 2 1-16,8 1-1 15,-4 6 1-15,0-4-2 0,7 4 0 16,8 9 0-16,9-6 1 16,5 0-1-16,-1-3 0 15,4-6 1-15,3 0 1 16,4 2-1-16,-4 1 1 15,-3-3 0-15,0 5 0 16,-4 1-1-16,1 0 1 16,3 3-2-16,-8 0 1 15,5 0-1-15,2 0 1 16,5 0-2-16,3 0 1 0,-4 0 0 16,4 0 0-16,-4-3 0 15,4-3 1-15,0-1 0 16,-7-2 0-16,0 0 0 15,-4-4 1-15,-7 4-1 16,1-1 0-16,2 1 0 16,-6-4 0-16,-4 1-1 15,4 2 0-15,-4-2 0 16,14 2 1-16,1 4-1 16,-8-6 1-16,0 2-1 15,-3 7 1-15,-11-3-1 16,0 6 0-16,-3 0 0 15,-8 0 1-15,-6 0-1 16,-8 0 1-16,-10 0 0 16,0 0 0-16,-4 0 0 15,1 0 1-15,-4 0-1 16,-1 0 1-16,1 0-1 0,-7 0 1 16,-7 0 0-16,-4-3 0 15,-4 3-1-15,1-3 0 16,-4 3 0-16,-3 0 0 15,-4-4 0-15,0 4 0 16,0 0-2-16,0 0 1 16,0 0-6-16,4 0 0 15,17 0-19-15,11-12 0 16</inkml:trace>
  <inkml:trace contextRef="#ctx0" brushRef="#br0" timeOffset="277394.1377">14556 14970 33 0,'-22'-22'16'0,"12"31"-11"0,6-9 16 0,1 0-19 16,-1 7 1-16,1-1 0 15,3-6 0-15,0 3-5 16,0 0 1-16,3 0 2 16,4 0 1-16,4 1-3 15,0-4 1-15,10 3-11 16,0 0 1-16</inkml:trace>
  <inkml:trace contextRef="#ctx0" brushRef="#br0" timeOffset="277966.0259">14887 15973 36 0,'-7'0'18'0,"7"-18"-12"16,0 18 24-16,0 0-26 16,0 0 1-16,0-4 0 15,0 4 1-15,0 0-9 16,0 0 1-16,0 0 5 16,4-3 0-16,-1-6-3 15,4 3 1-15,0-1-4 16,0 1 0-16,4 0-11 15,0-10 1-15,-1-3-1 16,-3 4 0-16</inkml:trace>
  <inkml:trace contextRef="#ctx0" brushRef="#br0" timeOffset="279240.8772">17611 14421 53 0,'-39'-9'26'0,"11"-4"-29"0,24 16 27 16,1-6-24-16,-1 6 1 16,4-12 1-16,0 12 1 15,0-3-3-15,0 3 0 16,0-3 1-16,0 0 1 15,0 0-2-15,0 0 0 0,4 6-7 16,3 1 1 0,0-1-8-16,-4 7 0 0</inkml:trace>
  <inkml:trace contextRef="#ctx0" brushRef="#br0" timeOffset="279811.2602">18055 15757 65 0,'-39'-19'32'0,"4"19"-46"16,32 3 61-16,3 4-48 15,-4-7 1-15,1 0-2 16,3 0 0-16,0 0-2 16,0 6 1-16,7 0-9 15,3-6 1-15,4 3-5 16,-7-6 0-16</inkml:trace>
  <inkml:trace contextRef="#ctx0" brushRef="#br0" timeOffset="281057.4621">21008 14362 56 0,'-21'-13'28'0,"17"13"-32"15,4 0 29-15,0 0-25 0,0 0 0 16,0 0-4-16,0 0 0 16,7 0-1-16,4 0 1 15,3 3-9-15,4-6 0 16</inkml:trace>
  <inkml:trace contextRef="#ctx0" brushRef="#br0" timeOffset="281674.8765">21146 15484 61 0,'-15'0'30'0,"15"-9"-46"0,4 12 59 0,-1-9-45 15,5 3 0-15,-1-1-5 16,3 1 0-16,8-3 3 16,3-3 1-16,-3 2-12 15,-1 1 1-15</inkml:trace>
  <inkml:trace contextRef="#ctx0" brushRef="#br0" timeOffset="283008.7726">22264 14562 64 0,'-7'-6'32'0,"7"15"-28"16,3-5 33-16,4-1-33 15,0 3 0-15,4 0 0 16,7 0 1-16,3 4-6 16,7-7 0-16,4 0 4 15,3 0 1-15,4-3-2 16,-4 0 1-16,4-3-1 16,0-3 0-16,3-4-2 15,0 4 1-15,1-3 0 0,-1-1 0 16,0 1-1-16,4 0 0 15,-3-1-1-15,-1 1 0 16,4-1-3-16,-11 4 0 16,-3 0-6-16,-4 3 0 15,-3 6-12-15,-8 3 1 16</inkml:trace>
  <inkml:trace contextRef="#ctx0" brushRef="#br0" timeOffset="283339.9952">22292 15111 76 0,'-3'9'38'0,"17"1"-45"16,-4-10 67-16,8 0-59 16,7-3 1-16,6 0-1 15,1-4 1-15,3 1-3 16,1-3 0-16,2-1 2 16,1 1 0-16,4 3-3 15,-5-1 0 1,12 1-9-16,-8 3 0 15,0 3-11-15,-6 0 1 16</inkml:trace>
  <inkml:trace contextRef="#ctx0" brushRef="#br0" timeOffset="283879.0892">23823 14076 61 0,'-21'16'30'0,"7"75"-32"0,10-66 47 16,-3 16-44-16,-3 12 0 15,-1 7 3-15,-3-1 0 16,3 16-4-16,1 7 0 16,-4 6 2-16,0-10 1 15,3 1-1-15,4-10 0 16,0-4-2-16,0-2 1 15,3 0-2-15,1-13 1 0,-1-9-4 16,1-7 1-16,-1-6-7 16,4-9 0-1,4-16-9-15,-1-15 1 0</inkml:trace>
  <inkml:trace contextRef="#ctx0" brushRef="#br0" timeOffset="284329.3912">24412 14669 77 0,'-17'-16'38'0,"13"22"-49"0,4-2 70 16,0-4-57-16,4 0 0 0,3 0 2 15,7 0 0 1,3 3-5-16,12 0 1 0,2 0 2 16,8 0 1-16,0-3-2 15,0 6 0-15,-4 1-1 16,0-4 1-16,1 3-1 16,-8-3 0-16,0 0-4 15,0 1 1-15,1 2-7 16,-1-6 0-16,-4-3-13 15,1-4 1-15</inkml:trace>
  <inkml:trace contextRef="#ctx0" brushRef="#br0" timeOffset="284615.5834">24705 14456 68 0,'-35'44'34'0,"10"43"-38"0,22-62 54 16,-1 10-50-16,0 6 0 16,4 9 0-16,4-3 1 15,3 0-2-15,-3-3 1 16,-1 0-2-16,-3-7 1 15,0-2-5-15,0-7 0 16,0-3-10-16,0-9 1 16,0-7-4-16,0-9 1 0</inkml:trace>
  <inkml:trace contextRef="#ctx0" brushRef="#br0" timeOffset="285021.3816">25852 14239 72 0,'-15'19'36'0,"-2"63"-47"16,13-64 75-16,-3 11-62 0,-7 8 0 15,0 4 2-15,-4 12 0 16,1 7-5-16,-1 9 1 16,-3 0 2-16,0-6 1 15,3 2-1-15,0 4 0 16,1-6-2-16,-1 9 1 15,4-3-1-15,0-6 1 16,0 0-2-16,3-10 0 0,4-9-6 16,4-6 1-16,-1-7-8 15,4-15 0-15,4-13-9 16,-1-13 1-16</inkml:trace>
  <inkml:trace contextRef="#ctx0" brushRef="#br0" timeOffset="285367.296">26391 14797 86 0,'4'13'43'0,"24"-16"-59"0,-21 3 83 16,7-3-68-16,4 6 1 16,0-3 0-16,3-3 1 15,3 3-1-15,5 0 0 16,-1 0-1-16,0-3 0 15,7 3-3-15,-3 0 0 16,0 0-8-16,-7 6 0 16,-4-3-10-16,-4-3 0 15</inkml:trace>
  <inkml:trace contextRef="#ctx0" brushRef="#br0" timeOffset="285638.4857">26621 14522 80 0,'-29'43'40'0,"8"48"-49"15,18-62 71-15,-4 11-62 16,0 7 1-16,-4 0 0 15,4 4 0-15,0 5-2 16,0-6 1-16,3-6-1 16,1-3 0-16,3 0-8 15,0-7 0-15,3-3-13 0,4-12 0 16</inkml:trace>
  <inkml:trace contextRef="#ctx0" brushRef="#br0" timeOffset="286208.0243">27503 14142 61 0,'3'-28'30'0,"29"37"-35"16,-18-15 44-16,7 0-39 16,7-1 1-16,4-2 0 15,0 3 1-15,0-1-2 16,3 4 1-16,0 3 0 15,0 0 1-15,-3 7 1 16,-4-1 0-16,-6 10 0 16,-12 2 0-16,-3 4 0 15,-14 13 0-15,-10 2-1 0,-5 4 1 16,-6-6-1-16,-7 5 0 16,-4-5-1-16,0-1 1 15,0-2 0-15,8-4 0 16,2-6 0-16,8-3 1 15,7-3-1-15,4-4 0 16,6 1-1-16,15-4 1 16,17-3-1-16,11-3 0 15,17-3-1-15,18 0 1 0,-7-3-1 16,-3 0 1-16,-1-3-2 16,-10 0 1-16,-7 2-4 15,-4 1 1-15,-6 3-11 16,-8 0 0-16,-3 0-9 15,-11 3 1-15</inkml:trace>
  <inkml:trace contextRef="#ctx0" brushRef="#br0" timeOffset="286566.2592">27520 14957 78 0,'-7'-6'39'0,"18"-6"-47"0,-4 8 70 16,7 8-60-16,11-4 1 15,10-4 2-15,7 1 0 16,8 3-7-16,6-6 1 16,0 0 3-16,-3-1 1 15,-3 1-3-15,3 0 0 16,-4-7-4-16,0 4 1 16,1 0-6-16,-1 9 0 15,4 0-7-15,-3 3 0 0,-8-3-7 16,-10 6 1-16</inkml:trace>
  <inkml:trace contextRef="#ctx0" brushRef="#br0" timeOffset="287181.6723">27686 15305 75 0,'-21'-12'37'0,"31"15"-52"0,-3-6 70 16,8 0-53-16,2-13 0 15,4 7 0-15,11 6 1 16,7-7-4-16,7 4 0 15,-4-4 3 1,-3 4 1-16,0 3-2 0,-7 0 0 16,-4 3 0-16,-7 0 0 15,-3 9 0-15,-8 7 1 0,-6 3-1 16,-11 0 0-16,-4-1 0 16,-10 8 0-16,-4-8 0 15,-3 1 0-15,3-6-1 16,-3-1 1-16,7 1-1 15,7-4 0-15,7-3-1 16,7-2 1-16,10 5-1 16,11 0 0-16,11 1 0 15,0-4 0-15,0 0 0 16,3 4 1-16,0-1-1 16,-3 4 1-16,-4-7 1 15,-7 3 0-15,-7 4 2 16,-3 6 0-16,-14 6 1 15,-8 3 0-15,-10 0 0 16,-4 10 1-16,-17 0-1 16,-11 9 1-16,0 0-3 15,-11-7 0-15,8-5-1 0,0-1 1 16,3-5-2-16,7-4 1 16,7-10-5-16,7 1 0 15,11-7-19-15,14-18 0 16</inkml:trace>
  <inkml:trace contextRef="#ctx0" brushRef="#br0" timeOffset="287797.5858">29048 14750 78 0,'-11'-6'39'0,"1"9"-29"0,13-3 39 0,1 3-46 16,6-3 0-16,4-6 0 15,7 3 1-15,1-6-6 16,13-1 1-16,0-2 2 16,15-1 1-16,-1 4-3 15,0 2 0-15,1 1-5 16,3 3 1-16,3 6-10 16,1 13 1-16,-5 3-10 15,-6 3 1-15</inkml:trace>
  <inkml:trace contextRef="#ctx0" brushRef="#br0" timeOffset="288025.246">29199 15177 72 0,'0'-13'36'0,"53"4"-43"0,-28 6 64 15,10-3-55-15,15-4 1 16,20-2-1-16,4-1 1 16,7-3-6-16,1 4 1 15,-1 6-9-15,3-1 1 16,-9 7-11-16,-26 0 1 16</inkml:trace>
  <inkml:trace contextRef="#ctx0" brushRef="#br0" timeOffset="290319.2806">30374 14409 53 0,'-10'-7'26'0,"13"14"-16"0,1-11 26 15,-1 1-28-15,1-6 0 16,-1 3 2-16,1-1 1 16,6-2-14-16,1 0 0 15,0 5 9-15,10-8 1 16,-4-1-5-16,12 1 1 0,2-1-2 15,5 1 1-15,-1 5-2 16,4 4 1-16,-11 3 0 16,0 7 0-16,-3 5 0 15,-8 1 1-15,5 9-1 16,-5 0 1-16,-6 3 0 16,-1 9 0-16,-3 1 0 15,-3 2 0-15,3 7-1 16,-7 9 1-16,0 7-1 15,-7 0 1-15,-7-1-1 16,-11-2 0-16,-10-4-1 16,0 7 1-16,-1-7-1 15,-2-3 1-15,2-6 0 16,1-3 0-16,7-4-1 16,7-12 1-16,3 4 0 15,0-14 0-15,8 4-1 16,6-6 0-16,8-4 0 15,6-3 1-15,8 1-1 16,3-1 1-16,11-3-1 0,7 3 0 16,10-3 0-16,8-3 1 15,2 0-1-15,5 0 0 16,3-3-1-16,-7 0 1 16,3 3-5-16,-13 0 1 15,-1-3-11-15,1-3 1 16,6-10-13-16,-14-9 1 15</inkml:trace>
  <inkml:trace contextRef="#ctx0" brushRef="#br0" timeOffset="290996.2374">32068 13841 69 0,'-11'-22'34'0,"18"19"-37"0,-3 3 53 16,6-6-47-16,1 3 1 15,-1-7 0-15,8 1 1 16,3-1-7-16,14 1 1 0,-3 0 4 16,0 2 0-16,0-2-2 15,6 3 0-15,-9-1 0 16,-1 10 0-16,-7 7 0 16,-10 6 0-16,-4 9-1 15,-21 3 1-15,-1 9 0 16,-16 4 0-16,-5 0 0 15,5-3 0-15,-1 2 0 16,-3-8 1-16,10-1-1 16,0-12 1-16,15 3 0 15,-1-10 1-15,8-2-1 16,6-7 1-16,8-3-2 16,6 0 1-16,15-3-1 15,7-3 0-15,3 6-1 16,4-7 1-16,-4-2-2 15,8-1 1-15,10 1-4 16,-11 3 0-16,1-1-11 16,-12 4 0-16,5 3-10 0,-5 3 0 15</inkml:trace>
  <inkml:trace contextRef="#ctx0" brushRef="#br0" timeOffset="291385.4961">31965 14647 75 0,'-7'12'37'0,"39"-30"-40"16,-18 15 62-16,7-1-57 15,4 1 0-15,14-3 0 16,10-3 1-16,22-4-4 15,-4-3 0-15,3 4 2 16,1-1 1-16,-1 4-4 16,-10-1 0-16,0 7-6 0,-10 3 0 15,-12 3-15-15,-6 4 1 16</inkml:trace>
  <inkml:trace contextRef="#ctx0" brushRef="#br0" timeOffset="292015.9199">32195 15048 67 0,'3'-12'33'0,"18"12"-39"16,-3 0 49-16,10-3-40 16,4 0 1-16,7-4 0 15,-1 1 1-15,5 0-6 16,-11 3 1-16,24-4 3 16,-7 4 1-16,-6 3-2 15,-5 0 0-15,-6 0 0 16,-14 0 0-16,3 3-1 15,-10 7 1-15,-11 9-1 16,-11 2 1-16,-14 5 0 16,-10 2 0-16,3 0-1 15,4 3 1-15,-4-6-2 0,1 4 1 16,2-1 0 0,1-9 0-16,7 0-1 0,10-7 1 15,-6 1-1-15,17-4 0 16,10-6-1-16,1 7 1 15,17-4-1-15,11 3 0 16,0 4 1-16,0 2 0 16,-4 4-1-16,4 3 1 15,-11 0 1-15,-7-3 0 16,-10 6 2-16,-4 3 1 0,-7 4 0 16,-11 2 0-16,-10 1 1 15,-7-1 0-15,-4 1-1 16,-3-4 1-16,10 7-2 15,-10-7 1-15,3 0-1 16,4-2 1-16,-11-11-3 16,14 1 0-16,-3-6-7 15,-4-7 0-15,-3-3-23 16,-7-15 0-16</inkml:trace>
  <inkml:trace contextRef="#ctx0" brushRef="#br0" timeOffset="309821.5954">1767 16042 27 0,'7'-6'13'0,"-17"9"-4"16,10-3 14-16,3-6-21 15,-3 6 1-15,0 0 0 16,0 0 1-16,7 0-6 16,-7 3 1-16,11-6 3 15,-7 6 1-15,3-3-2 16,3 3 1-16,-3-3 1 16,-3 0 0-16,3-6 1 15,-4 0 0-15,4-1-1 16,-7 4 1-16,4-3 0 15,3-7 0-15,-7 1-2 16,4 3 1-16,3-1-2 0,0 1 1 16,-4-4-1-16,4 1 1 15,4-4-2-15,3 0 1 16,-3-6 0-16,3 0 0 16,-4 4 1-16,1-4 0 15,3 6 0-15,4-6 0 16,-8 6-1-16,8 1 1 15,-8 2-1-15,8 1 0 16,-7-1-1-16,10 4 1 16,0-1-1-16,-10 1 0 0,6 2 0 15,4 1 0-15,-10 0 0 16,-1 3 0-16,1 0-1 16,0 3 1-16,-1 0 0 15,-3 3 0-15,4 0 0 16,-4 0 0-16,4 0 0 15,-8 3 0-15,4 1 0 16,4 2 1-16,-8-3-1 16,4 1 0-16,0-1 0 15,-7 0 0-15,4 4 0 16,3-1 0-16,-7 0 0 16,3 1 0-16,4 2 0 15,-7 1 0-15,4 6 0 16,3-4 0-16,-7 1 0 15,0 3 0-15,0-3 0 16,0-1 1-16,0-2-1 16,0-1 0-16,0 1 0 15,0-1 0-15,0 1 0 16,-7 0 1-16,3-1-1 16,4 4 1-16,-7-7 0 0,4 4 0 15,3-4-1-15,-11 4 1 16,4-1-1-16,0 1 1 15,4-7-1-15,-8 3 1 16,4 1-1-16,4 2 0 0,3-2 0 16,-8-1 1-1,5 1-1-15,3-1 0 0,-11-3 0 16,11 1 1-16,-7-1-1 16,7 0 0-16,-7 0 0 15,4 1 0-15,3-4 0 16,0 0 0-16,0 0 0 15,0-3 0 1,0 3 0-16,0-3 0 0,0 0 0 16,0 0 0-16,0 0 0 15,3-3 0-15,4 0 0 16,-7-3 1-16,7-1-1 16,4 1 1-16,0 0-1 15,-1 0 0-15,4-1 0 16,4 1 0-16,-1 0 0 15,5-1 0-15,-5 4 0 16,-3 0 0-16,4 0 0 16,0 0 0-16,3 0 0 15,0 3 0-15,-10 0 0 16,6 0 0-16,-6 0 0 0,-1 3 0 16,1 0 0-16,0 0 0 15,-1 0 0-15,1 0 0 16,6 1 0-16,-6 2 0 15,0 0 0-15,6 0 0 16,-6 1 0-16,-1 2 0 16,1 1 0-16,0-1 0 15,-1 0 0-15,1 1 0 0,-4-4 0 16,3 3 0-16,-3-2 0 16,4 2 0-16,0 1 0 15,-8-1 0-15,4 0 0 16,-7 1 1-16,4-1-1 15,-4-3 0-15,7 1 0 16,-7 5 1-16,0 1-1 16,0-7 1-1,0 10-1 1,0-1 0-16,-11-5 0 16,11 2 1-16,-7 1-1 15,4 3 1-15,-8-1-1 16,4 1 0-16,-4 0 0 15,1-1 1-15,-8 1 0 16,4 0 0-16,-4-1-1 16,1 4 1-16,3-6 0 15,3 6 0-15,-7-4-1 16,8 1 1-16,-8-4 0 0,4-2 0 16,0-4-1-16,0 0 1 15,-7 1 0-15,3 2 0 16,0 0 0-16,-6-2 1 15,6 2-2-15,0 4 1 16,4-4 0-16,-3 4 0 16,-1-7-1-16,4 3 1 15,3-6 0-15,-3 7 0 16,4-4 0-16,-1-3 0 0,8 4-1 16,-5-4 1-16,5 0 0 15,3 0 0-15,-7 0-1 16,7-3 0-16,-4 0 0 15,4 0 0-15,0 0 0 16,0 0 0-16,0 0 0 16,0 0 0-16,0 0 0 15,-7 0 0-15,7 0 0 16,0 0 0-16,0 0-1 16,0 0 1-16,0 3 0 15,0-3 0-15,0 0-1 16,0 0 1-16,0 0 0 15,0 0 0-15,0 0 0 16,0 0 0-16,0 0 0 16,0 0 0-16,0 0 0 15,0 0 1-15,0 0-1 16,0 0 0-16,0-3 0 16,0-3 0-16,0 6-5 0,0 0 1 15,0 0-13-15,7-3 0 16,7 3-6-16,-28-10 0 15</inkml:trace>
  <inkml:trace contextRef="#ctx0" brushRef="#br0" timeOffset="312088.1141">1397 14741 29 0,'-18'-13'14'0,"18"10"-6"16,0 3 11-16,0 0-16 15,0 0 0-15,7 0 3 16,-3 3 0-16,-4-3-7 16,0 0 0-16,7 4 5 15,-7-4 1-15,0 0-3 0,0 0 0 16,0 0-5-16,4 0 0 15,13 0-9-15,-6 0 0 16</inkml:trace>
  <inkml:trace contextRef="#ctx0" brushRef="#br0" timeOffset="315211.1735">28773 17171 46 0,'-4'0'23'0,"8"-6"-7"0,-4 6 24 0,0 0-35 15,0 0 1-15,0-3 2 16,0 3 1-16,0-3-11 15,0 3 1-15,0 3 6 16,0-3 1-16,0-6-3 16,10 6 1-16,1-4-2 15,3 1 1-15,0 0-2 16,7 0 1-16,-7-3 0 16,7 3 1-16,-6-7-2 15,6 10 1-15,-4 0-1 16,1-3 1-16,7 3-1 15,-8 0 1-15,15 0-2 16,-4 0 1-16,0 0-1 16,4 0 1-16,4 0-1 15,-1 0 0-15,0 3 0 0,-3-3 1 16,0 6-1-16,-4 1 0 16,-7-4 0-16,-3 0 1 15,-4 3 0-15,0 4 0 16,-4-1 0-16,-6 1 1 15,-4-1-1-15,0 3 1 16,-4 4-1-16,-6 0 1 16,-8 9-2-16,-10 6 1 15,3-2-1-15,-10 2 1 0,7 3-1 16,-18 4 1-16,-3 6-1 16,-4-6 0-16,3 5 1 15,-3 1 0-15,4-3-1 16,7-13 0-16,-1 1 0 15,4-4 1-15,4 0-1 16,7-6 0-16,7-1 0 16,0-5 1-16,10-1-1 15,4-2 0-15,0-1-1 16,7 1 1-16,7-1-1 16,4 0 1-16,3-2 0 15,7 2 0-15,4-3 0 16,3 1 0-16,0 2 0 15,7-3 1-15,8-3-1 16,6 4 1-16,-7-4-1 16,8 0 0-16,-4 0 0 0,3 0 1 15,4 0-1-15,-4 1 0 16,-6-1 0-16,2 3 1 16,-6 0-1-16,-3-3 0 15,2 7-2-15,8-10 0 16,-7 9-11-16,3-9 0 15,1 6-14-15,-5 4 1 16</inkml:trace>
  <inkml:trace contextRef="#ctx0" brushRef="#br0" timeOffset="318422.8816">30625 16723 69 0,'-25'-13'34'0,"25"10"-34"16,0 3 35-16,7 0-29 15,0 0 1-15,4 0 1 16,10 3 1-16,-4-3-12 16,12 0 0-16,-5 0 8 15,1 0 1-15,0 0-4 16,3 0 0-16,0 0-1 16,0 3 0-16,-3 4-1 15,-7 5 1-15,3 4-1 16,-14 3 0-16,-7 9 0 0,-11 6 1 15,-6 4-1-15,-4 0 1 16,-11-1 0-16,-3 1 0 16,-4 0 0-16,-4-4 0 15,5-3-1-15,13-5 1 16,0-11 0-16,11 4 1 16,4-6-2-16,6-4 1 15,11-3 0-15,14 1 0 16,7-1 0-16,15-6 0 0,3-6-1 15,7 6 1-15,14-7-1 16,0 1 0-16,7 0-1 16,-4 3 1-16,1-4-4 15,-8 10 0-15,-3 1-4 16,-7-1 0-16,0 3-10 16,-14 0 0-16,-4 7-6 15,-14 2 1-15</inkml:trace>
  <inkml:trace contextRef="#ctx0" brushRef="#br0" timeOffset="318753.1363">30614 17570 68 0,'-14'-7'34'0,"39"14"-34"0,-8-4 63 15,-3 0-60-15,4-3 0 16,14-3 3-16,-4 0 0 16,11-4-7-16,14-2 1 15,7-1 4-15,7-2 0 16,3-7-2-16,1 7 1 15,-1-1-3-15,-3-3 0 16,0 7-4-16,-3 3 1 16,3 2-9-16,-4 8 1 0,-13 2-14 15,-1 10 1-15</inkml:trace>
  <inkml:trace contextRef="#ctx0" brushRef="#br0" timeOffset="319368.5941">30843 17883 73 0,'-17'-19'36'0,"24"16"-42"16,3-3 57-16,1 0-49 15,14-4 1-15,6 1 0 16,8-1 0-16,4 1-5 0,6 6 1 16,4-3 2-16,3-1 1 15,-6 4-2-15,-8-3 0 16,-3 3 0-16,-7 3 1 16,-4 3 0-16,-7 3 0 15,-3 7 1-15,-11 2 1 16,-11 14 0-16,-6-4 0 15,-1 9-1-15,-10-6 1 0,-7 7-1 16,6-7 0-16,-6 3-1 16,7-9 0-16,10-3-1 15,1 0 1-15,6-3-1 16,8-7 1-16,13 1-1 16,8-4 1-16,10-3-1 15,4-3 0-15,4 9 0 16,-1 1 1-16,-3 2-1 15,7 7 0-15,-11-3 0 16,-7 3 0-16,0 3 1 16,-10-7 0-1,-25 23 2 1,-11 0 0-16,-13-4 0 16,-8-3 1-16,0-2 0 15,-21-7 0-15,0-7-1 16,0 4 0-16,7-10-3 15,-3 1 0-15,6-7-4 16,1-3 0-16,14-3-15 0,-1-3 1 16,12-7-10-16,6 0 0 15</inkml:trace>
  <inkml:trace contextRef="#ctx0" brushRef="#br0" timeOffset="326425.507">32329 17453 57 0,'-4'-3'28'0,"15"13"-11"0,-11-10 28 16,0 3-40-16,0-3 0 15,0 9 4-15,0-2 0 16,0 5-11-16,-7-12 1 16,7 6 7-16,0-2 0 0,0-4-3 15,0 6 1-15,0-3-6 16,0 3 1-16,0 4-10 16,7-4 0-16,-7 6-13 15,-7 4 0-15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1-24T17:57:35.30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3179 2311 54 0,'-18'-25'27'0,"25"25"-28"15,4 0 27-15,-1 0-27 16,8 0 1-16,3 0-1 15,-7 0 1-15,4 0 1 16,-1 0 1-16,4 0 0 16,-6 0 1-16,2 0 0 15,1 0 1-15,3 0 0 16,7 3 0-16,-7 3 0 16,8-6 0-16,2 3-1 0,-2-3 0 15,13 3-1-15,7-3 1 16,4-3-1-16,-3 0 1 15,-1 3-2-15,7-6 1 16,-6 6-1-16,10 0 1 16,0 6-1-16,0-6 0 15,7 3 0-15,0 0 0 16,-4 0-1-16,-13-3 1 16,24 0-1-16,3 0 1 0,-6 0 0 15,7 0 0-15,-4 0 0 16,-7 0 0-16,0 0-1 15,3-3 1-15,1 3 0 16,-4-3 0-16,0 3-1 16,7 0 0-16,-7 0 0 15,0 0 1-15,-3 0-1 16,3 0 0-16,0 0 0 16,0-3 1-16,-7 3-1 15,-7 0 1-15,10 3-1 16,1 0 1-16,-5 0-1 15,-2 1 1-15,3 2-1 16,0 0 0-16,0-3 0 16,0 4 0-16,3-4 0 15,8 0 1-15,-1 0-2 16,-3 0 1-16,0 3 0 0,1-6 0 16,-1 0 0-1,0 0 1-15,7 0-2 0,3 0 1 16,1-6 0-16,-8 3 1 15,5-3-1-15,2-1 0 16,1 1 0-16,-1 0 0 16,8 0 0-16,-4-4 0 15,-3 1 0-15,3-1 1 16,0 1-1-16,0 0 0 16,4 2 0-16,7 1 0 0,-15-3 0 15,1 2 0-15,3-5 0 16,-3 2 0-16,-4 7 0 15,10 3 0-15,-3-3 0 16,-6-6 0-16,-1-4 0 16,3 4 0-16,-3-4 0 15,0 4 0-15,11-4 0 16,-4 4 1-16,0-4-1 16,-3 4 0-16,0-7 0 15,-4 4 0-15,3-4 0 16,1 0 0-16,-4 4 0 15,4 2 0-15,-1 4 0 16,1-3 0-16,-4 2 0 16,3 4 0-16,5-3 0 15,2 3 0-15,-6-3-1 16,-4-1 1-16,0 1 0 16,4 0 0-16,-8 6 0 15,4-3 1-15,4-1-1 0,0 1 0 16,-8-3 0-16,4 3 0 15,4-3 0-15,-4 3 0 16,3 6 0-16,1-3 0 16,3 0 0-16,-7 6 0 15,7-6-1-15,1 3 1 16,-5 0 0-16,1 0 0 16,-1 0 0-16,8 4 0 15,-7-4 0-15,3 0 0 0,-4 0 0 16,-2 3 1-16,2 4-2 15,-3-1 1-15,0-2 0 16,0 5 1-16,-7-3-1 16,0-2 0-16,4 5-1 15,-4 4 1-15,4-10 0 16,-1 7 0-16,-3-4 0 16,4 1 0-16,-11-4 0 15,3 6 0-15,1-8 0 16,-1 5 0-16,-3-3 0 15,-3 0 0-15,6-2 0 16,4 5 0-16,-7-3-1 16,0 1 1-16,-3-4 0 15,2 6 0-15,1-6 0 16,0 0 1-16,0 1-1 16,4-1 0-16,-1 0 0 0,-3 0 1 15,-3-3-1-15,-1 0 0 16,4 0 0-16,4 0 0 15,-4 3 0-15,7-3 0 16,0 3 0-16,0 0 0 16,0-3 0-16,-4 0 0 15,4 0 0-15,0 3 0 16,0 1 0-16,7-1 0 16,1 0 0-16,-1 0 0 15,-4-3 0-15,1 0 0 16,3 0 0-16,0 0 0 0,4 0 0 15,3 0 0-15,0 0 0 16,-7-3 1-16,0 3-1 16,4-6 1-16,3-1-1 15,-4 4 0-15,4 3 0 16,1 0 0-16,-5-3 0 16,4 3 1-16,4 0-1 15,-7 0 0-15,6-6-1 16,1 6 1-16,0 0 0 15,-4-6 1-15,7 6-1 16,-3 0 0-16,3-7 0 16,4 4 0-16,-1 3 0 15,1 0 0-15,7-3 0 16,-7-6 0-16,3 9 0 16,7-10 0-16,-3-6 0 15,7 4 0-15,-4-1 0 16,4 1 1-16,0 2-2 0,-4-2 1 15,7-1 0-15,-3 4 0 16,4 0 0-16,2 9 0 16,-2-13 0-16,-8 7 0 15,0-1 0-15,1 1 0 16,-1 0 0-16,0 0 1 16,-6-4-1-16,-1 4 0 15,-3-3 0-15,-4-1 0 16,3 1 0-16,5-1 1 0,-12 7-1 15,5 0 0 1,-1 0 0-16,-4-6 0 0,12 9 0 16,-5 0 0-16,-2-7-1 15,2 4 1-15,1 3 0 16,-4-3 0-16,7 3 0 16,1-6 0-16,-12 3 0 15,5-4 0-15,-1 1 0 16,0 6 0-16,-3 0-1 15,-1 3 1-15,-3 3 0 16,1-6 1-16,2 0-1 16,4 4 0-16,-6-1 0 15,6 0 0-15,3 0 0 16,-2 0 0-16,-1 0 0 16,7 4 0-16,-10-4 0 15,7 3 0-15,3-3 0 16,-7-3 0-16,0 0-1 15,4 0 1-15,-7 0 0 0,3 6 0 16,3-3 0-16,-6-3 1 16,0 4-1-16,-4-4 0 15,0 3 0-15,-3-3 0 16,3 0 1-16,0 0 0 16,-7 0 0-16,0-3 0 15,-3-1 0-15,3-2 1 16,-4 0-1-16,-3 6 0 0,4-6-1 15,-1 12 1-15,1-6-1 16,-7-6 0-16,-1 3 0 16,1-4 0-16,-1 7 0 15,-3 0 0-15,0 0 0 16,-4-3 0-16,4 3 0 16,-3 0 0-16,-4 0 0 15,-4 3 1-15,1-3-1 16,-1 0 0-16,4 0 0 15,0 0 0-15,-4 0 0 16,1 7 0-16,-1-7 0 16,4 3 0-16,-4 3 0 15,1-6 1-15,-5 0-1 16,1 0 0-16,0 0 0 16,4 0 0-16,-1 0 1 15,0 0 0-15,1 0-1 16,-1 0 1-16,4 0-1 15,3 3 1-15,-3 0-1 0,-3-3 0 16,-1 0 0-16,4 0 1 16,0 0-2-16,3 3 1 15,-6 0 0-15,-1 1 1 16,4-1-1-16,0 3 0 16,0-6 0-16,-4 0 0 15,-3 0 1-15,-3 3 0 31,17 0-1-31,0 0 1 0,-11 1-1 16,-3 2 0-16,-4-6 0 16,0 9 1-16,1-9-1 15,-1 3 0-15,0 4 0 16,1-7 0-16,-4-3 0 16,-4 3 1-16,-3 0-1 15,3-4 0-15,-3 4 0 16,-4 0 0-16,4 0 0 15,-4-3 0-15,4 3-1 16,-4 0 1-16,0 3-4 16,-3-3 1-16,3 7-14 15,11 2 1-15,3-9-9 16,-14-12 0-16</inkml:trace>
  <inkml:trace contextRef="#ctx0" brushRef="#br0" timeOffset="13105.7757">2141 9554 58 0,'-35'-9'29'0,"32"6"-27"16,6 0 29-16,4-4-30 15,14-2 0-15,-3 0 1 16,3-4 0-16,7-3-3 15,4 4 1-15,10-7 1 16,4 3 1-16,4 1-1 0,10-4 0 16,-7 3 0-16,3-3 1 15,-7 7 0-15,4 2 1 16,-3 1-1 0,-1 6 1-16,11 3-1 0,0 0 0 15,4 3 0-15,3 0 0 16,0-3-2-16,-7 3 0 15,-11-6 0-15,0 6 1 16,-13 0-1-16,-1 7 1 16,-14-1 0-16,-7 7 1 0,0 9 0 15,-14 6 0-15,-7 4 0 16,4 15 0-16,-4 6 0 16,0 1 0-16,-8 3-2 15,-6 5 1-15,0 4-1 16,-7 0 1-16,0-3-1 15,-4 3 1-15,-7 6-1 16,4 4 1-16,-7-4 0 16,-1-9 0-16,-6 3-1 15,-1 0 1-15,-10-6-1 16,4-1 1-16,3 7-1 16,-7-6 1-16,11-7 0 15,-1 7 0-15,8-6-1 16,-4-4 1-16,7 0-1 15,4 4 0-15,0-10 0 16,7 3 1-16,3-3-1 16,4 0 1-16,3-3-1 15,7 0 0-15,-6-7-1 0,6 1 1 16,4-10 0-16,4 1 0 16,-8-8 1-16,11-2 0 15,-7-3 0-15,4 0 0 16,3-7 0-16,0 4 0 15,0-4 0-15,0 0 0 16,0-2-1-16,0 2 0 16,3-6 0-16,4 10 0 0,4-7 0 15,-1 0 0-15,8 1 0 16,3-4 1-16,7-3-1 16,-3 0 0-16,3 3 0 15,11-3 1-15,0 3-1 16,10 0 0-16,4 0 0 15,4-3 0-15,13 3 0 16,1 1 1-16,17 2-1 16,11 0 0-16,-8 0 0 15,1 4 0-15,3-1 0 16,-3 4 1-16,-4-1-1 16,0 4 0-16,-6 0 0 15,-12-1 0-15,-10-2 0 16,-10-4 0-16,-8 4 0 15,-3-4 0-15,-8 1-2 16,-6-7 1-16,0 0-2 16,-4 0 0-16,4-3-5 0,-4-3 1 15,11-10-17-15,6-6 1 16</inkml:trace>
  <inkml:trace contextRef="#ctx0" brushRef="#br0" timeOffset="14263.5842">5874 9021 55 0,'-53'-12'27'0,"39"9"-26"16,14 3 27-16,0 0-27 16,0 0 1-16,0 0 1 15,10 0 1-15,4-4-4 0,11 1 0 16,10-3 3 0,8 0 1-16,-4-4-2 0,3 1 1 15,4 3-2-15,0-1 1 16,-8 4-2-16,1 3 1 15,-7 3-1-15,-4 7 1 16,-3 2-1-16,3 1 0 16,0 6 0-16,1 3 1 15,-8 6-1-15,-7 0 1 16,0 0 0-16,-14 1 0 0,-18 2 1 16,1 3 0-16,-12 7-1 15,-6-3 1-15,-4-7-1 16,-7 7 1-16,4-4-1 15,-4 1 1-15,4-1-1 16,3-5 0-16,7-1 0 16,8-6 0-16,3 0-1 15,6-10 1-15,1 7 0 16,7-3 0-16,7-1 0 16,11-2 1-16,6 3-1 15,5-1 0-15,2-5 0 16,8 2 0-16,10-2 0 15,8-4 1-15,10 0-2 16,10-3 1-16,1 0-1 16,-1 1 0-16,1-1-2 15,0-3 1-15,-4 3-6 16,0-3 1-16,0 3-11 16,-4 0 0-16,-10 3-5 0,-11-6 1 15</inkml:trace>
  <inkml:trace contextRef="#ctx0" brushRef="#br0" timeOffset="14606.8108">5546 10156 84 0,'21'7'42'0,"109"8"-64"16,-77-11 85-16,18-8-64 15,21 1 0-15,3 0-1 16,11 0 0-16,3 0 2 15,-7-7 1-15,8 1-3 16,-8-3 1-16,7-1-1 16,1 4 1-16,-4-1-5 15,-4 4 0-15,-10 6-14 16,-11 3 1-16</inkml:trace>
  <inkml:trace contextRef="#ctx0" brushRef="#br0" timeOffset="15283.7697">5973 10702 65 0,'0'-3'32'0,"52"-6"-43"16,-27 2 49-16,14-2-38 15,10-4 1-15,15-2-1 16,13-1 1-16,-2 0-2 16,-1 1 1-16,-4-1 0 15,1 7 1-15,-8 2 0 16,-6 1 0-16,-4 9 1 15,-8 3 1-15,-6 4 0 16,-11 9 0-16,-10 3 0 16,-14 3 0-16,-11 9-2 15,-11 1 1-15,-7 9-2 16,-6-7 1-16,-1-2-1 16,0-1 1-16,-3-9-1 0,-4 0 0 15,4-6 1-15,6-3 0 16,5-4 0-16,10-2 1 15,10-7-1-15,15 9 0 16,6-5 0-16,12 2 0 16,6 4-1-16,11 2 1 15,0 1-1-15,6 3 0 16,5 6 0-16,3 6 0 16,-11 4 0-16,-6 9 1 15,-8 6 0-15,-7 3 1 0,-14 0 1 16,-10-2 0-16,-18 2 1 15,-18-6 1-15,-3-3-1 16,-11-3 0-16,-14-1 0 16,0-5 0-16,-11-7-1 15,-10-6 0-15,3-6-3 16,4-7 1-16,4-9-4 16,3-6 1-16,17-3-11 15,12-10 1-15,13-13-14 16,14-2 1-16</inkml:trace>
  <inkml:trace contextRef="#ctx0" brushRef="#br0" timeOffset="19021.7808">4621 3524 50 0,'-10'-31'25'0,"17"25"-28"16,0 9 26-16,4 3-23 15,3 7 0-15,7 2-1 16,11 7 1-16,6 3 0 0,8-3 0 15,0-3 0-15,3 0 0 16,8 0 0-16,-1-1 0 16,1-2 1-16,6-3 1 15,4-1 0-15,11-2 0 16,-11-1 1-16,11-3 0 16,-1 4 0-16,4-4 0 15,8 3-1-15,2-2 0 16,1 2-1-16,10-3 0 0,-10 4-1 15,7-4 1-15,7 3 0 16,-8-5 0-16,5-4 0 16,-8 3 0-16,4-3 0 15,7 0 0-15,-4 0 0 16,4-7 0-16,-8 1-1 16,-2 0 1-16,2 0 0 15,5-1 0-15,-11 1 0 16,-8-3 0-16,1 2 1 15,-4-2 0-15,-3 3-1 16,-1-1 1-16,4 1-1 16,-7-3 1-16,-10 3-1 15,-4 2 0-15,3-2-1 16,1 0 0-16,-4 9 0 16,0 0 1-16,3 0-1 15,-3-3 0-15,0 0 0 16,0 3 0-16,-7 1 0 15,0-1 0-15,4 0 0 0,-1-3 0 16,-3 0 0-16,7 6 0 16,0-3 0-16,0-3 0 15,3 3 0-15,-3-3 0 16,4 0 0-16,3 0 0 16,0 0 0-16,3 0 0 15,-3 0 0-15,8 0 1 16,-5 0-1-16,-3-3 0 15,0 0 0-15,0-3 0 16,4 6 0-16,-8-3 1 0,4 0-1 16,0 3 0-16,-3-4 0 15,-4 1 0-15,-7 6-1 16,-4-3 1 0,29 4 0-1,-11-1 0-15,-4 0 0 16,-3 0 1-16,-3 3-1 15,-4 0 0-15,-4 1 0 16,0-1 1-16,-6-6-1 16,2 3 0-16,-2 0 0 15,-1 0 0-15,0 1 0 16,1-1 0-16,-1 0 0 16,-3 3 0-16,0-3 0 15,3 0 0-15,4 1 0 16,0 2 0-16,0-3 0 15,0 3 0-15,-1 0 0 16,1-2 0-16,4-1 0 0,3-3 0 16,-4 3 0-16,4 0 0 15,7 0 1-15,3 0 0 16,1-3 0-16,-8 0 0 16,4 0 0-16,0-3 0 15,-3 0 0-15,-4 6 1 16,3-6-2-16,0 6 1 15,1-6-1-15,3 3 0 16,-11 0 0-16,-3-3 0 16,0 3 0-16,0 0 0 0,0-3 0 15,-4 3 0-15,0-3 0 16,-3 3 0-16,-4 0 0 16,-3 0 0-16,0-4 1 15,0 1 0-15,-4 0-1 16,-3 3 0-16,3-3 1 15,0 9 0-15,0-12-1 16,1 6 0-16,-5-3 0 16,1 6 0-16,0-6 0 15,-4 0 0-15,3 0 0 16,1 3 1-16,0-3-1 16,0-1 0-16,-1 4 0 15,-3 0 0-15,1 0 0 16,-1 0 0-16,0-3 0 15,-3 3 0-15,3-3 0 16,-4-3 0-16,-3 9 0 16,1-3 1-16,2-3-1 0,1 0 0 15,0 3 0 1,-4-7 0-16,3 4 0 0,1 0 1 16,3-3-1-16,0 3 0 15,0 0 0-15,4 3 0 16,-4-7 0-16,0 1 0 15,4 3-1-15,0 0 1 16,3 3 0-16,0-3 0 16,0-4 0-16,1 1 0 0,-1 6 0 15,4-3 0-15,-8 0 0 16,1-3 1-16,3 2-1 16,4 1 0-16,0 0 0 15,0-3 0-15,3 6 0 16,-3-3 1-16,-1-4-1 15,1 4 0-15,-4 0 0 16,1 0 0-16,-1 3-1 16,0-3 1-16,0 3 0 15,4 0 1-15,0 0-1 16,-4-3 0-16,0 3 0 16,-3 0 0-16,7 0 0 15,-4 0 0-15,4 3-1 16,-4-3 1-16,4 3 0 15,-4 0 0-15,0 0 0 16,0 0 0-16,0-3 0 16,1 0 0-16,-1 4 0 0,0-4 0 15,0 3 0 1,8-3 0-16,-8 3 0 0,4-6 0 16,-4 3 0-16,0-3 0 15,0 9 0-15,0-3 0 16,4 0 0-16,0 0 0 15,0 0 0-15,-1 4 0 16,8-4 0-16,-3 0 0 16,-5 3-1-16,1-3 1 0,3 4 0 15,4-4 0-15,-4 0 0 16,1 0 0-16,-1 3 0 16,-3-3 1-16,-1 1-1 15,5-1 0-15,3 3 0 16,-1 0 0-16,1-6 0 15,0 7 0-15,0-4 0 16,-8 0 0-16,1-3 0 16,4 3 0-16,-5 0 0 15,-3 0 1-15,1 0-1 16,-1-3 0-16,-3 4 0 16,-1-4 0-16,-3 0 0 15,-3 3 0-15,0-6 0 16,-1-1 0-16,-2 8 0 15,-5-4 0-15,1-4 0 16,-4 4 1-16,0 0 0 16,0 0 0-16,0 0-1 15,-4 0 1-15,-3 0 0 16,4 4 0-16,-4-4-1 0,0 0 1 16,0 0-1-16,0-7 0 15,0 7 0-15,0 0 1 16,0 0-1-16,0 0 0 15,0 0 0-15,0 0 0 16,0 0 0-16,3-6 0 16,-3 6 0-16,0 0 0 0,4 0-5 15,-4 0 0-15,4 3-17 16,3 0 1-16</inkml:trace>
  <inkml:trace contextRef="#ctx0" brushRef="#br0" timeOffset="21153.8449">7542 12245 44 0,'-7'-9'22'0,"-3"9"-21"0,10 0 23 15,0 0-24-15,0 0 1 16,0 0 0-16,0 0 1 16,0 0-1-16,0 0 1 15,-4 3 1-15,-3 0 1 0,4 3 0 16,-8 0 0-16,8 1 0 16,-8 2 0-16,0 0-1 15,4 1 0-15,0 2-1 16,-3 1 1-16,-1 3-1 15,-3-4 1-15,-4 4-1 16,-3 3 0-16,4-7 0 16,-1 7 1-16,-3 3-1 15,0 0 1-15,-1-3-1 16,1 3 1-16,0 3-2 16,-7 0 1-16,3-6-2 15,-7 3 1-15,1 0-1 16,-5-4 0-16,1-2 0 15,0 0 1-15,3-4-1 16,4 1 1-16,0 2-1 16,-1-2 1-16,1-4 0 15,0 1 0-15,3-1-1 16,1-2 1-16,-1-1-1 16,-3 3 1-16,3 1-1 15,0-4 0-15,1 0 0 0,-1 4 0 16,-3-1 0-16,-1 3 0 15,5-5 0-15,-4-4 0 16,3 3 0-16,0-3 1 16,4 0-1-16,0 1 0 15,0-1 0-15,3 0 0 16,-3 0 0-16,3 0 0 16,1 0 0-16,-1 0 1 0,0 1-1 15,4-1 1-15,0-3-1 16,3 0 1-1,1 0 0 1,6 0 0-16,-6-3 0 16,3 3 0-16,3 0-1 15,1-4 1-15,-1 1-1 16,4-3 1-16,-3-3-1 16,3-4 1-16,0 4-1 15,3-10 1-15,1 0-1 16,3-6 1-16,0 0-1 15,3-3 1-15,1-4-1 16,0 1 0-16,-4 0 0 16,3-4 0-16,-3 4 0 15,0-4 0-15,0 7 0 16,0 0 0-16,4 3 0 0,-4 3 0 16,0 3 0-1,0 0 1-15,-3 3-1 0,-1 4 0 16,1-1 0-16,-4 4 0 15,3 3 0-15,-6-1 0 16,-1 4-1-16,1 6 1 16,-4 4-1-16,0 2 0 15,-4 4 0-15,0-1 1 16,-3 7-1-16,-3 0 1 16,-5 3-1-16,-2 0 1 15,-4 3 0-15,-1-3 0 0,1 3 0 16,-4 0 0-16,1-3 0 15,-1-7 0-15,0-2 0 16,4 0 1-16,0 2-1 16,3-2 0-16,7-4-1 15,8 4 1-15,3-1 0 16,-4 4 0-16,11 3-1 16,14 0 1-16,0-1-1 15,11 1 1-15,0 3 0 16,3 0 0-16,7 9-1 15,8-2 1-15,2-4 0 16,8 6 0-16,14 1 0 16,-7-1 0-16,4-3 0 15,-8 0 0-15,-6-9-2 16,-8 0 1-16,0-10-4 16,-3-6 0-16,-4-9-11 15,-3-6 0-15,-11-13-6 0,-10 3 1 16</inkml:trace>
  <inkml:trace contextRef="#ctx0" brushRef="#br0" timeOffset="21723.7731">4632 12696 61 0,'-28'-6'30'0,"-4"0"-43"0,25 6 55 16,7 0-42-1,7 6 0-15,4 7 1 0,6-1 1 16,15 13-3-16,17 10 1 16,11 12 0-16,4 9 1 15,3 4-1-15,7-4 0 16,-11 7-2-16,-3 0 1 0,-3-7-1 15,-4-6 1-15,0-6-3 16,0-6 1-16,-11-10-4 16,4-6 1-16,0-9-8 15,-8-10 0-15</inkml:trace>
  <inkml:trace contextRef="#ctx0" brushRef="#br0" timeOffset="22024.4772">5373 12640 89 0,'-71'-3'44'0,"18"31"-67"15,46-12 90-15,0 3-69 16,-3 6 1-16,-4 12-2 15,-8 13 0-15,-6 7 3 0,-4 3 1 16,-3 9-3-16,-7 3 0 16,-11-3 1-16,-4-4 0 15,-6 1 0-15,3-9 1 16,4 2-4-16,3 1 1 16,7-10-8-16,14-9 1 15,0-10-11-15,15-12 1 16</inkml:trace>
  <inkml:trace contextRef="#ctx0" brushRef="#br0" timeOffset="22293.6535">4540 13255 75 0,'-7'3'37'0,"32"3"-58"15,0-3 68-15,17 0-48 16,28-12 1-16,12 3-5 16,6-10 0-16,18 7 4 15,-4-10 0-15,0 3-4 16,-14 0 0-16,-10 1 1 16,-11 5 0-16,-14 4 2 15,-7 6 0-15,-7 3-3 16,-4-3 0-16,-7 0-8 15,-3-3 1-15</inkml:trace>
  <inkml:trace contextRef="#ctx0" brushRef="#br0" timeOffset="22624.8763">4949 12468 65 0,'8'59'32'0,"16"95"-45"16,-10-107 60-16,8 25-48 15,6 16 1-15,-4 9-4 16,-2 3 0-16,-8 1 4 15,-7-1 1-15,-4-3-2 16,-6 7 1-16,-8-13 0 16,1-7 0-16,-1-5-1 15,11-17 0-15,-7-8-8 16,14-14 1-16,4-14-8 16,-4-14 0-16</inkml:trace>
  <inkml:trace contextRef="#ctx0" brushRef="#br0" timeOffset="24229.4538">3919 12929 47 0,'-21'3'23'0,"18"-3"-25"0,3 0 39 16,-7 0-36-16,3 0 1 0,1 0 1 16,-4 0 1-16,-1 0-4 15,-2 0 0-15,-1 0 4 16,-3-3 0-16,0-1 1 16,-4 1 0-16,-3 0-1 15,0-3 0-15,-11 0 0 16,4-1 0-16,7 1-2 15,-7 0 1-15,7 3-2 16,-8-4 1-16,8 1-1 16,-11 0 1-16,4-4-1 15,0 1 0-15,7 0 0 16,-7-1 1-16,6 1-1 16,1-4 0-16,-3 1 0 15,9 2 0-15,-6-5 0 16,4-4 0-16,-1-3-1 15,4 0 1-15,-7-6-1 0,3-7 1 16,-3 4-1-16,-7-1 1 16,-1-2 0-16,1 3 0 15,4-1-1-15,-1 7 1 16,0 3 0-16,4 0 0 16,-7 0-1-16,7 0 1 15,-4 0-1-15,4 4 1 16,7-1-1-16,-4 3 0 15,7 0 0-15,1 4 0 16,-8-1 0-16,15 4 0 16,-8 3-1-16,4-1 1 15,7 1 0 1,-7 3 0 0,3 0-1-16,4-3 1 0,0 6-1 15,0 0 1-15,0 0 0 16,0 0 0-16,4-10 0 15,3 4 0-15,-3-4 0 16,3 7 0-16,3 0 0 16,8 0 0-16,3 0-1 15,-3 3 1-15,3 6-1 16,7-9 1-16,4 3 0 16,7 6 0-16,-1-6 0 15,5 3 0-15,-12-3-1 16,1 4 1-16,-4-1 0 15,-3 0 0-15,-4 3 0 16,0-3 1-16,-3 4-1 16,-4-4 0-16,4 0 0 15,-8 0 1-15,-6 0-1 0,3 0 1 16,0-3 0-16,-7 0 1 16,0 0 0-16,0 0 0 15,0 0 0-15,-3 0 0 16,3 0-1-16,-4-3 1 15,4 0-2-15,-11 0 1 16,4 0-1-16,-3-10 0 0,-4 1 0 16,-4-1 1-16,-3-3-1 15,-4 1 0-15,-7-1 0 16,1 7 0-16,-8-4 0 16,7 4 0-16,-7-1-1 15,8 4 1-15,2 0-1 16,-2 3 1-16,6 3 0 15,0 0 0-15,8 0-1 16,-1 0 1-16,4 3-1 16,3 3 1-16,1 3-1 15,-1 7 0-15,4 3-1 16,7 3 1-16,-7 9 0 16,7 13 0-16,0 3 0 15,7 3 0-15,0 7 1 16,4-1 0-16,-1 7 0 15,1-4 0-15,-8-15-1 16,8-3 0-16,0-6-4 16,3-7 1-16,-4-9-11 0,11-10 0 15,-3-21-8-15,3-14 1 16</inkml:trace>
  <inkml:trace contextRef="#ctx0" brushRef="#br0" timeOffset="29919.2746">11282 9115 57 0,'-11'-12'28'0,"-6"12"-26"16,13-6 28-16,4 9-28 15,0-6 0-15,0 3 2 16,0 0 0-16,4-7-5 16,-1 1 1-16,4 0 3 15,11-4 1-15,3 1-2 16,7 0 1-16,8-4-1 0,2 0 1 15,1-2-1-15,3-1 0 16,8 0 0-16,3 1 0 16,3 2-1-16,4 1 0 15,11-1-1-15,-4 7 0 16,-4 0 0-16,1-1 1 16,-11 4-1-16,-4 3 0 15,-7 0 0-15,-6 0 1 16,-8 3-1-16,-7 0 1 15,-3 4 0-15,-4-1 1 16,0 7-1-16,-3-4 1 0,-4 3-1 16,0 1 1-16,0 0-1 15,-4-4 0-15,-3 3 0 16,0 1 1-16,-3 3-1 16,-4 3 0-16,-4 6 0 15,-3 0 0-15,0 0 0 16,0-3 0-16,0 3-1 15,-1-6 0-15,5 3 0 16,-1-7 1-16,1 4-1 16,-4-6 1-16,3-4 0 15,4 4 0-15,-4-4-1 16,1 7 1-16,-4-1-1 16,0 1 1-16,-1 3-1 15,-2-3 1-15,-1 2-1 16,-3 1 0-16,0 0 0 15,-7 3 1-15,3-3-1 0,0 0 0 16,4-1 1-16,0 1 0 16,0 0-1-16,0-6 1 15,-1 2-1-15,-2-2 1 16,-1 6-1-16,0-1 1 16,1 1-1-16,-1-6 0 15,4 2 0-15,3 1 1 16,1 3-1-16,-1-3 0 15,-3-4 0-15,0 1 0 16,-1-1 0-16,1 4 0 0,0-4 0 16,0-2 0-16,3-4 0 15,4 4 1-15,0-7-1 16,0 0 0-16,0 0 0 16,3 6 0-16,4-9 0 15,4 7 1-15,-1-4-1 16,-3-3 0-16,7 0 0 15,0 3 0-15,-3-6 0 16,3 3 0-16,0 0-1 16,7 0 0-16,0-3 0 15,3 3 1-15,1 0-1 16,13-4 1-16,1 1-1 16,0-6 1-16,0 3-1 15,3-1 0-15,4-2 0 16,3 0 1-16,4-4-1 15,3 7 0-15,4-1 0 16,0 1 1-16,3 6 0 16,4-3 0-16,3 3 0 0,-3 3 0 15,0 0 0-15,0 0 0 16,-3 4 0-16,-5 5 0 31,8 7 0-31,-7 9 0 16,-3-3-1-16,-8 4 1 15,-3-7 0-15,-4 0 0 16,-7 3 0-16,-7-3 0 16,0 0-1-16,-7 3 1 15,-3-3 0-15,-4 3 0 0,-4 0-1 16,-10 0 1-16,-4 9 0 16,1-2 0-16,-11-1-1 15,-1 0 1-15,1 1 0 16,-4-1 0-16,-3 0 0 15,-4 1 0-15,-7-1-1 16,-6-3 1-16,-8-9 0 16,0 0 0-16,-4-3 0 15,-3-4 0 1,-14-5-1 0,7 2 1-16,10-6-2 15,8 3 1-15,10-3-7 16,11-6 0-16,17-6-14 15,22-13 0-15</inkml:trace>
  <inkml:trace contextRef="#ctx0" brushRef="#br0" timeOffset="30312.0426">13243 9046 64 0,'-3'0'32'0,"27"47"-39"16,-13-21 45-16,10 11-38 15,7 20 0-15,8 8 0 16,6 8 1-16,14 14-1 16,4 7 0-16,4 1 0 15,-4-11 0-15,0-2 0 16,3-4 1-16,-6-9 0 16,-4-16 0-16,7-6-1 15,-4-12 0-15,-3-10-5 16,0-12 1-16,-4-17-11 15,-6-14 1-15,-4-23-3 16,-4-12 1-16</inkml:trace>
  <inkml:trace contextRef="#ctx0" brushRef="#br0" timeOffset="30520.1791">13889 9297 66 0,'-46'57'33'0,"0"68"-50"0,32-84 69 16,-7 25-53-16,-7 12 1 16,-11 4-2-16,-3 2 0 15,-1-8 1-15,-3-1 1 16,0-3-2-16,4-6 1 0,3-13-5 16,1-12 1-16,6-13-11 15,0-6 1-15</inkml:trace>
  <inkml:trace contextRef="#ctx0" brushRef="#br0" timeOffset="30746.8306">13222 9805 78 0,'0'-12'39'0,"25"31"-55"16,-8-16 71-1,72 6-61-15,9 0 1 16,1-5-5-16,0-4 1 16,3-4 8-16,-3-5 0 15,0-3-12 1,-14-4 0-16,-11 0-4 0,-11-9 1 16</inkml:trace>
  <inkml:trace contextRef="#ctx0" brushRef="#br0" timeOffset="31062.5479">13381 9159 74 0,'0'16'37'0,"42"100"-57"0,-24-78 76 0,10 18-57 16,4 13 1-16,-4 16-5 15,-3 6 1-15,-4-4 4 16,-7-2 0-16,-7 0-3 16,-10-4 1-16,-5-12 0 15,-9-3 0-15,-1-3 1 16,4-4 1-16,0-8-6 15,7-1 1-15,0-13-11 16,0-5 1-16</inkml:trace>
  <inkml:trace contextRef="#ctx0" brushRef="#br0" timeOffset="31751.0443">14845 9310 61 0,'-32'-13'30'0,"29"20"-37"16,10-7 50-16,-4-7-43 15,8 4 0-15,3 0 1 16,4-6 1-16,3-1-1 15,10-2 0-15,8-1 2 16,0-6 1-16,7 10-1 16,3-1 1-16,-3 4 0 15,0 6 0-15,0 3-2 16,-7 16 1-16,-4 9-2 16,-10 10 1-16,-8 12-1 0,-13 10 0 15,-15 18-1-15,-13 10 0 16,-15-7 0-16,-4-8 0 15,-6-4 0-15,-4-4 1 16,0-5 0-16,7-7 0 16,4-6 1-16,-4-12 1 15,4-1-1-15,7-5 1 0,6 5-1 16,8-6 1-16,11-6-1 16,13-3 0-16,15 0-1 15,17 0 1-15,21 3-1 16,36-13 1-16,14-6-1 15,14-12 0-15,7-1-1 16,3-8 0-16,-13 2-2 16,-11-3 0-16,-11 3-7 15,-10-2 1-15,-8 2-12 16,-13 0 1-16,-8 1-5 16,-13-4 1-16</inkml:trace>
  <inkml:trace contextRef="#ctx0" brushRef="#br0" timeOffset="36466.215">18041 3944 33 0,'21'-6'16'0,"-7"-6"-18"0,-7 12 17 15,8 3-15-15,2 0 1 16,4 0 0-16,4 0 0 16,3 0-1-16,4 0 0 15,3 1 1-15,1-1 1 16,-5 0 0-16,1 0 0 15,7 3 0-15,7-3 1 0,0 1-1 16,3-1 1-16,0 0 0 16,4 0 0-16,7 0-1 15,0 0 0-15,0 0 0 16,4-3 0-16,10 0 0 16,-7-3 0-16,-4 0 0 15,1 0 0-15,3 0-1 16,-4 0 1-16,-3 0 0 15,0-1 0-15,11 4-1 16,-4-3 1-16,-4 0-1 16,1 0 0-16,3 0 0 15,-4 0 0-15,1 3-1 16,-8 0 1-16,8 0-1 16,-8 0 0-16,4 0 0 15,-3 0 1-15,-8-3-1 16,0 3 0-16,-3-4 0 15,0 1 0-15,0 0 1 16,-4 0 0-16,4 0 0 16,-7 0 1-16,-4 0-1 0,-3 3 1 15,7 0-1-15,0 0 0 16,-1 0-1-16,5-4 1 16,-4 4-1-16,3-3 0 15,0 0 0-15,4 0 1 16,4 3-1-16,-5 0 1 15,1 0-1-15,4 0 1 16,3 3-1-16,-4 0 0 16,0-3 0-16,-3 0 0 0,0 0 0 15,0 0 1-15,3 0-1 16,8 0 0 0,-4 0 0-16,-4 0 0 0,8 0 0 15,-1 0 0-15,4 0 0 16,-4-3 0-16,1-3 0 15,6 3 1-15,1 0-2 16,-4 3 1-16,-4 3 0 16,8-3 1-16,3 0-1 15,0 0 0-15,0 0-1 16,3-3 1-16,-3 0 0 16,0 3 1-16,-3 0-1 15,3 0 0-15,4 0 1 16,-4-4 1-16,0 1-1 15,3-3 0-15,1 3 0 16,-1 0 0-16,1 0 0 16,3-1 1-16,3 4-2 15,-6-6 0-15,3 6 0 0,0 3 1 16,0-3-1-16,-7-3 0 16,4 3 0-16,-1 0 0 15,5 3 0-15,-5-6 0 16,1 6 0-16,3-6 1 15,0 6-1-15,-4-6 0 16,4 3 0-16,11 0 0 16,-7 0 0-16,-1 0 0 0,1 0 0 15,0-3 0-15,-1 3 0 16,4 0 0-16,7 3 0 16,-6 0 0-16,6-3 0 15,-4 0 0-15,1-3 0 16,3 0 0-16,8 6 0 15,-8-3 0-15,0 0 0 16,0 0 0-16,-7 0 0 16,4 0 0-16,0-3 0 15,-4 6 0-15,0-3 0 16,0 0 0-16,0 0 0 16,0 0 0-16,0 0 0 15,4 0 0-15,-4 3 0 16,-3-6 1-16,0-6 0 15,-1 3 0-15,-3-1-1 16,-3 4 1-16,3-3 0 16,3 0 0-16,-6 2-1 15,0-2 0 1,31-6 0-16,-10 8 0 16,-8-8 0-16,1 6 1 15,-11-4 0-15,-10 4 0 16,6 0 0-16,-3-7 0 15,-7 4 0-15,-3 6 0 16,-5-1 0-16,1 1 0 16,0 0-1-16,4 3 0 15,-1 0 0-15,-6 3 0 16,2-3 0-16,-2 0 0 16,10 3 0-16,-4 4 0 0,-3-1 0 15,-3-6 1-15,10 0-1 16,0 3 0-16,-4-3 0 15,4 0 0-15,-7-3 0 16,-4 3 1-16,8 0-1 16,-4 0 1-16,-4 0-1 15,-3 0 0-15,3 3 0 16,4 0 1-16,7 0-1 16,-7-3 0-16,-4-3 0 15,1 3 0-15,-1 0 0 16,-3 0 0-16,0-3 0 15,-7 0 0-15,0 3 0 16,-8-3 0-16,-2 3-7 16,-1 3 0-16,-11 3-14 0,-17-18 0 15</inkml:trace>
  <inkml:trace contextRef="#ctx0" brushRef="#br0" timeOffset="39154.0485">2364 8720 28 0,'-22'0'14'0,"12"16"-14"0,10-10 14 0,-7 0-14 16,7-2 0-16,0-1 3 15,0 3 1-15,0-3-3 16,-4 0 1-16,4-3 2 16,0 0 0-16,0 0 0 15,0 3 1-15,0-3-2 16,0 0 0-16,0 0-2 16,0 4 1-16,11-4-1 15,-1-7 0-15,1-2 1 16,7 3 0-16,-8-4-1 15,11-2 1-15,-10-4 0 16,7-6 1-16,-8 0-1 16,4 6 1-16,4-2-2 15,0-7 0-15,3 6 0 16,7 0 0-16,-3 0-1 0,10 0 1 16,-3 0-1-16,-4 1 0 15,4-1 0-15,-4-3 0 16,-7 3 0-16,7 3 0 15,-7 1 0-15,1-1 0 16,-5 3 0-16,4 4 0 16,-10 0 0-16,7 2 1 15,-8 1-1-15,1 0 1 16,-8 3 0-16,4-4 0 16,-3 4 0-16,-4 3 0 0,7-3 0 15,-7 3 0 1,0 0-1-16,0-6 1 0,0 6 0 15,0 0 0-15,0 0-1 16,0 0 0-16,0 0 0 16,0 0 1-1,0-6-1 1,-11 2 1-16,4 1-1 16,4 0 0-16,-15-3 0 15,8 0 0-15,-1-1 0 16,0 4 0-16,-6 0 0 15,3 0 0-15,0 0 0 16,-1 3 0-16,-2 0 0 16,-1 0 1-16,-3 0-1 15,0-3 0-15,0 0-1 16,0 3 1-16,-8 0 0 16,8-4 0-16,11 4 0 15,-12 0 0-15,8 0-1 0,0 0 1 16,7 4 0-16,4-1 0 15,-4-3 0-15,7-7 0 16,0 7-1-16,7 0 1 16,3-3-1-16,1 0 1 15,3-6 0-15,4 2 0 16,3 1-1-16,7-3 1 16,4-1 0-16,3 1 0 15,4 0 0-15,3-1 0 16,-3 1-1-16,0 3 1 0,-4 2 0 15,4 4 0-15,0 4 0 16,-1-1 0-16,1 0 0 16,0 3 0-16,-7 0-1 15,-4-3 1-15,-3 7 0 16,-1-4 1-16,-10 4-1 16,4 2 0-16,-14 1 0 15,-4-1 0-15,-4 4 0 16,-3 3 1-16,-4 3-1 15,-3 6 0-15,0-3 0 16,-7 0 0-16,0 0 0 16,3 0 0-16,4 0 0 15,-7 0 0-15,7 0-1 16,3-3 1-16,1-3-6 16,6-6 1-16,4 2-7 15,0-8 1-15,11-20-5 16,3-3 1-16</inkml:trace>
  <inkml:trace contextRef="#ctx0" brushRef="#br0" timeOffset="39527.3367">4110 7272 48 0,'-7'6'24'16,"10"47"-36"-16,-3-31 47 0,0 25-36 15,4 16 1-15,-4 6 0 16,0 12 1-16,0 7-1 16,0 6 0-16,-4 0 0 15,1 0 0-15,-4-9 0 16,-4-10 0-16,1-6-1 16,-1-9 1-16,4-13-5 15,0-3 0-15,3-13-7 16,4-15 0-16</inkml:trace>
  <inkml:trace contextRef="#ctx0" brushRef="#br0" timeOffset="39842.5486">3814 7855 48 0,'7'-3'24'0,"17"3"-35"16,-13 0 43-16,7 3-33 16,17-3 1-16,11 0 0 15,0 3 0-15,10 0 0 16,11 3 0-16,-7-3 0 15,0 1 0-15,0-1 0 16,-11-3 0-16,4 0-3 16,-7 3 0-16,-4-3-8 15,-3-6 0-15</inkml:trace>
  <inkml:trace contextRef="#ctx0" brushRef="#br0" timeOffset="41269.5098">5017 7604 47 0,'-11'0'23'0,"18"12"-30"0,0-12 39 16,4 4-32-16,-1-1 1 0,1 0-1 16,3 0 1-16,0 3-2 15,0 1 1-15,0-4 1 16,0 0 0-16,4 3 0 16,-7 4 0-16,3-1 0 15,0 7 1-15,7-1-1 16,0-2 0-16,7-1 0 15,-3 4 1-15,10 0-1 16,4 3 0-16,-4-4 0 16,1 4 0-16,-5 0 0 15,1 3 0-15,-4-3 0 16,1-4 0-16,-1 10-1 16,4-3 1-16,-11 10-1 15,7-1 1-15,-7 0 0 16,4 4 0-16,0-7 0 15,-4 0 0-15,3-3 0 16,1 1 1-16,3-5-2 16,-7 8 1-16,1-7 0 0,-5-7 0 15,1 1 0-15,0 0 0 16,-4-4-1-16,-4 1 1 16,1-4 1-16,-4-3 0 15,-4 4 0-15,4-7 1 16,-3 0 0-16,-4-3 1 15,0 0-1-15,7-6 1 16,4-4-2-16,-11-2 0 16,3-7 0-16,1-3 0 0,-4 0-2 15,3-6 1-15,4-3-1 16,-3-4 1-16,-1-6-1 16,4 4 0-16,-7-1 0 15,0 0 0-15,-3 7 0 16,-1 0 0-16,-3 3 0 15,4 2 0-15,-1 8 0 16,4-1 0-16,-3 3 0 16,-4 0 0-16,7 7 0 15,0 0 0-15,-7 2-1 16,3 4 1-16,4 3-1 16,0 3 1-16,0 7-1 15,4 5 1-15,3 7-1 16,-7 10 0-16,3 12 1 15,4 6 0-15,0 3-1 16,0 13 1-16,0-16-1 0,0-6 1 16,-3-3 0-16,0-7 0 15,-1-2 0-15,-3-7 1 32,-11-10 0-32,-6-2 0 15,-4-10 1-15,-8-6 0 16,-2-3 0-16,-5-4 0 15,1 10-1-15,0-6 1 16,-4 3-1-16,-3-3 0 0,3-4-1 16,0 7 0-16,4-3-1 15,7 3 1-15,-4-4-6 16,11 7 1 0,3-3-12-16,15 3 1 0,17-12-5 15,0-10 0-15</inkml:trace>
  <inkml:trace contextRef="#ctx0" brushRef="#br0" timeOffset="44511.6265">7260 13625 53 0,'-32'12'26'0,"8"1"-29"0,20-10 26 15,-3-3-21-15,-3 3 1 16,3 0 0-16,-4 3 0 16,0 1-4-16,-3-1 0 15,0 7 4-15,-4-4 0 0,1 7-1 16,-4-7 1-16,0 7 0 16,-8-10 1-16,1 7-2 15,0-1 1-15,3-3-2 16,0 1 1-16,-3 2-2 15,0 1 1-15,0-1-1 16,0 4 0-16,-1 0 0 16,1 3 1-16,3-1 0 15,-3-2 0-15,-7 0 1 16,3 0 0-16,-3-1-1 16,0 1 1-16,-4 0 0 15,0 2 0-15,0-2-1 16,4-3 0-16,-4 5 0 15,4 1 0-15,0-6-1 16,6 2 1-16,-6 4-1 16,7 0 1-16,0-3-1 15,3 3 1-15,-10-7-1 0,3 4 1 16,4-1 0-16,-8-2 0 16,5-4 0-16,-1-2 1 15,-3 8-1-15,-1-11 0 16,5 5 0-16,-1 0 0 15,0-2-1-15,0 8 1 16,1-5-1-16,-1-1 1 16,0 0-1-16,0 4 0 15,1 0 0-15,-1-4 0 16,-3 0 0-16,-1 1 1 0,-3-4-1 16,1 0 1-16,-1-3 0 15,4-3 0-15,3 4-1 16,0-1 1-16,0-3-1 15,-3 6 1-15,0-6 0 16,7 3 0-16,-8-9-1 16,12 6 1-16,-8-6-1 15,4-1 1-15,-4 1-1 16,-3 0 1-16,-1 3-1 16,-2-4 0-16,2 1 0 15,1-3 1-15,3 2-1 16,0-2 0-16,4-4 0 15,4 4 0-15,-8-3 0 16,4 2 1-16,-1-2-1 16,1-1 0-16,0 1 0 15,3-1 0-15,1 0 0 16,-1 1 1-16,-3-1-1 16,-1 1 0-16,5 2 0 0,-8-5 1 15,4-1-1-15,-1 0 0 16,1 4 0-16,-3-4 0 15,2 4 0-15,1-1 1 16,0 0-1-16,3 1 0 16,-3-1 0-16,0 4 0 15,3 0 0-15,0-4 1 0,1 1-1 16,2-4 0 0,5 3 0-16,-1 1 1 0,1 2-1 15,2-2 1-15,5 2-1 16,-11 1 0-16,3 3 0 15,7-1 0-15,-6 1-1 16,3 0 1-16,0 0 0 16,-1 2 0-16,5-2 0 15,-1 0 0-15,-3 3 0 16,4 3 0-16,6-6 0 16,-6 6 0-16,2-4 0 15,5 4 0-15,-4-6 0 16,3 3 0-16,-3 3 0 15,0 0 0-15,0-9 1 16,0 9 0-16,-3 0-1 16,-1-7 0-16,0 1 1 15,1 3 0-15,3-3-1 16,-4 2 0-16,1-2 0 0,-1 0 1 16,-3-3-1-16,3-1 1 15,1-2-1-15,-1-1 0 16,-3-3 0-16,0 4 0 15,0-4 0-15,3 4 0 16,-10-7 0-16,3 3 1 16,1 4-1-16,-4-4 0 15,3 0 0-15,4 4 1 16,-7-4-1-16,7 0 0 16,3 4 0-16,0 2 0 0,8 10-1 15,-8-6 1-15,11 6-1 16,-7-6 1-16,7 0-1 15,0-1 1-15,0 7-1 16,7-6 1-16,4 0-1 16,3 3 1-16,11-4-1 15,-1-2 1-15,1 3 0 16,7-4 0-16,-11 1 0 16,7 3 0-16,0-1 0 15,8 1 0-15,-1 0-1 16,7 3 1-16,1-4 0 15,-8 1 0-15,0 0 0 16,0 0 0-16,-10 2 0 16,0-2 0-16,-4 0 0 15,0 3 1-15,-3 0-1 16,-4-1 1-16,-3 4-1 16,-4 0 0-16,0 0 0 15,-7 0 1-15,0 0-1 0,0 0 0 31,-11-3 1-31,0-3 0 16,4 0 0-16,-3-1 0 16,-1 1-1-16,-6-3 1 15,-5-1-1-15,1 1 1 16,-7-4-1-16,-4 4 0 16,4 0 0-16,-4-1 0 15,4-2 0-15,-4-1 0 0,4 10-1 16,7-3 1-16,-7 6 0 15,7-7 0-15,-1 11-1 16,5 2 1-16,6 3-1 16,1-2 1-16,-1 5-1 15,4 4 0-15,7 9 0 16,0 3 1-16,4 0-1 16,3 1 1-16,0-1 0 15,3 9 0-15,-6 7 0 16,3 0 0-16,-7 6 0 15,3 1 0-15,1 2 0 16,-1 0 1-16,-3-3-2 16,0-6 1-16,0-6-2 15,0-4 1-15,0 1-4 16,4-7 0-16,3-12-8 16,0-10 0-16,7-12-10 15,4-13 0-15</inkml:trace>
  <inkml:trace contextRef="#ctx0" brushRef="#br0" timeOffset="48414.7478">2522 7381 19 0,'-21'-15'9'0,"21"-1"-5"15,0 10 9-15,0-4-12 16,4 1 0-16,3-1 2 16,7-5 0-16,0 2-4 15,7-2 1-15,0 2 2 16,-3 4 0-16,14-7-1 16,-4 0 0-16,4-3-1 15,7 1 1-15,-1 2-1 16,5-9 1-16,-1 3-1 15,14-3 0-15,-3 0 0 16,14-4 0-16,-7 1 0 16,4-3 0-16,-1 3 1 15,1-1 0-15,3 4 0 0,-4 0 1 16,4 3 0-16,4 0 0 16,0 4 0-16,-4 2 0 15,-7 0-1-15,3 1 0 16,1 2 0-16,3 0 1 15,0 4-1-15,0 3 0 16,3-1-1-16,-10 4 0 16,-10 0 0-16,-1 3 1 0,0 0-1 15,1 0 1-15,-4 3-1 16,-4 0 1-16,0 4 0 16,-10 2 1-16,3 1 0 15,-3-1 0-15,3 4-1 16,1-1 0-16,2 4 0 15,1-1 0-15,-4 4 0 16,-3-3 0-16,-4 0-1 16,8-1 1-16,-8 1-1 15,4 0 0-15,-8-4 1 16,5 4 1-16,-1 3-1 16,0-7 1-16,-3 1-1 15,-1 2 1-15,1 1-1 16,-4 0 1-16,4-4-2 15,0 7 1-15,-1 0-1 16,1 0 0-16,0-7 0 16,-4 4 0-16,-3-7 0 15,-1 7 1-15,-3-10-1 0,-3 7 1 16,-1-4 0-16,5-2 1 16,-12-4 0-16,8 0 1 15,-11 0 0-15,0-3 0 16,0 0 0-16,0 0 1 15,0-6-1-15,-7-4 0 16,-4 1-1-16,-3-7 0 16,0-9-1-16,0 0 1 15,0-6-2-15,-4-7 1 16,0 0-1-16,1 4 1 0,-1-1-1 16,4 1 0-16,-4-1 0 15,4 1 0-15,4 6 0 16,-1 3 0-16,4 3-1 15,7 3 1-15,-7 6-1 16,14 1 0-16,-4 6-1 16,8 2 1-16,7 8-1 15,3 2 1-15,7 6 0 16,11 7 0-16,-7 0 0 16,3 6 1-16,7 6-1 15,-14 4 1-15,4 3 0 16,-4-1 1-16,-3-2-1 15,-7-1 0-15,-4-2 0 16,-7-1 0-16,-7-3 0 16,-4 0 0-16,-3-6 1 15,-7 3 0-15,-3-3 0 0,-12-3 1 16,1-3-1-16,-7-4 1 16,0-5-4-16,-1-4 1 15,12-6-11-15,2-4 1 16,1-8-7-16,-7-14 0 15</inkml:trace>
  <inkml:trace contextRef="#ctx0" brushRef="#br0" timeOffset="49165.2515">16764 9504 74 0,'-7'-9'37'0,"32"15"-37"15,-4-3 37-15,11 0-37 16,10 0 0-16,4 1 0 15,7-1 0-15,-4-3 0 16,4 0 0-16,-4 0 0 16,-3-3 1-16,0-1 0 15,0 1 0-15,0 0-1 16,0 3 1-16,3 0 0 16,4 0 0-16,-4 0-5 0,4 3 1 15,4-3-7-15,-1 0 0 16,4-6-9-16,-10-10 0 15</inkml:trace>
  <inkml:trace contextRef="#ctx0" brushRef="#br0" timeOffset="49495.975">17307 8949 89 0,'4'-12'44'0,"-15"-10"-65"0,11 22 87 0,4 3-67 16,-1 6 1-16,4 10-1 15,0 0 1-15,0 15 0 16,1 4 1-16,-1 15-1 16,-4 13 1-16,-3 3 0 15,0 13 0-15,-3-4-1 16,-1 10 1-16,-3 3 0 15,0-3 0-15,0-13-1 16,3-3 0-16,1-3-1 16,-1-13 0-16,4-9-6 15,7-12 1-15,7-13-7 16,11-16 0-16,7-15-10 16,7-16 1-16</inkml:trace>
  <inkml:trace contextRef="#ctx0" brushRef="#br0" timeOffset="50142.4128">18785 8940 79 0,'-10'-19'39'0,"13"13"-55"0,-3 6 72 0,7-3-56 16,4-1 0-16,0-2 0 15,6 3 1-15,4-3-1 16,8-1 0-16,-1 4 0 15,11-6 1-15,-1 6 0 16,5 3 0-16,-4 0 0 16,-4 6 0-16,-3 7 0 15,-4 9 1-15,-7 15-2 16,0 10 1-16,-7 10-1 16,-3 5 0-16,-11 4 0 0,-7-3 1 15,-7 0-1-15,-18-4 1 16,-7 1 0-16,-7-4 0 15,-7 7 0-15,-3-7 0 16,-1-5 0-16,-2 2 1 16,2-6-1-16,4-6 0 15,7-4 0-15,11-5 0 16,10-7 1-16,11-6 0 16,11-4 0-16,10-2 0 15,10-7 1-15,12 0 0 0,9-6 0 16,15 7 0-16,7-7-1 15,7 0 0 1,14-3-1-16,-6 3 0 0,2-4-2 16,4 4 1-16,0-3-4 15,8 6 1-15,6 1-6 16,-10-1 0-16,3 0-17 16,0-3 1-16,-10-10 0 15,3 1 0-15</inkml:trace>
  <inkml:trace contextRef="#ctx0" brushRef="#br0" timeOffset="51493.8225">20616 10539 41 0,'11'-13'20'0,"0"7"-11"0,-11 6 35 0,0-6-39 16,0 0 1-16,0-1 5 15,0-2 1-15,-4 0-14 16,-7-1 1-16,-6 4 8 15,-8 3 1-15,-7 0-3 16,-6 6 1-16,-12-3-4 16,-13 3 1-16,-4 3-2 15,-4 0 1-15,-7-2-1 16,1 5 1-16,-4-3-1 16,-11 4 1-16,0-7 0 15,1 0 0-15,-1 3-1 0,4-3 1 16,-8 4-2-16,-9-1 1 15,6 0-1-15,-4 0 1 16,5 1-1-16,-5 2 0 16,-6 1 0-16,10-1 0 15,-3 0 0-15,0 1 0 16,3-1 0-16,-7 1 0 16,4-1 0-16,3 0 0 15,0-2 0-15,4-1 0 16,-4 0 0-16,0 0 0 15,1 1 0-15,-1 2 0 16,-4-3 0-16,5 4 0 16,-8-4 0-16,0 4 0 0,7 2 0 15,0-3 0-15,4 4 0 16,0 0 0-16,3 5 0 16,-3-5 0-16,3 3 0 15,-3-1 0-15,7 1 0 16,0 0 0-16,-4-1 0 15,0 1 0-15,4 0 0 16,-4-1 1-16,8-2-1 16,-5 3 0-16,1-1 0 15,-7 1 1-15,0-4-1 16,-1 1 0-16,5-4 1 16,3 4 0-16,-8-1-1 15,5 1 1-15,-1 0-1 16,7-4 1-16,1-6-1 15,6 7 1-15,-3-7-1 0,0 3 0 16,-4-3 0 0,7-3 1-16,1 3-1 0,-4 0 0 15,7-3 0-15,-8 0 0 16,-6 0 0-16,4 0 0 16,2 0 0-16,-2 0 0 15,-1-3 0-15,4 6 1 16,-7 0-1-16,0-3 0 0,3 4-1 15,0-4 1-15,1 0 0 16,6 3 0-16,-10 0 0 16,0 0 0-16,-1 0 0 15,1 0 0-15,3 4 0 16,4-4 0-16,-3 3 0 16,3 0 0-16,-4 1-1 15,7 2 1 1,1-3 0-16,-1 4 0 0,0-4 0 15,11 3 0-15,0-2 0 16,0 2 0-16,-3-3-1 16,6 1 1-16,1-1 0 15,-4 0 0-15,3-3 0 16,1 3 0-16,3-2 0 16,0-1 0-16,-4-3 0 15,1 3 0-15,3 0 0 16,0 0 0-16,10 0 0 0,5 0 0 15,2-3-1-15,4 4 1 16,8-4-1-16,2 0 0 16,5 0-3-16,6 0 0 15,4-4-11-15,7-5 1 16,14-10-10-16,4-9 0 16</inkml:trace>
  <inkml:trace contextRef="#ctx0" brushRef="#br0" timeOffset="53399.1254">7405 11304 77 0,'-21'3'38'0,"24"-9"-42"16,1 0 38-16,-1 6-37 0,1 0 0 16,6 0-3-1,-3-3 0-15,0 3 6 16,1-4 1-16,2 4-7 0,-6 0 1 16,3 0-3-16,0 0 1 31</inkml:trace>
  <inkml:trace contextRef="#ctx0" brushRef="#br0" timeOffset="53985.064">7366 11235 81 0,'-42'-9'40'0,"38"12"-65"15,8-3 66-15,6 0-44 16,4 3 0-16,4 0-9 16,7 0 0-16,10 0 6 15,-7 4 1-15,4 5-12 16,-14 1 0-16</inkml:trace>
  <inkml:trace contextRef="#ctx0" brushRef="#br0" timeOffset="54405.3459">7560 11345 60 0,'-21'3'30'0,"56"-22"-64"15,-17 22 61-15,10 1-48 16,7-4 1-16</inkml:trace>
  <inkml:trace contextRef="#ctx0" brushRef="#br0" timeOffset="55470.5618">15011 11558 52 0,'-29'16'26'0,"22"-10"-21"0,7-3 27 16,0 0-29-16,0-3 0 16,4 4 3-16,3-4 0 15,7-7-7-15,4 4 1 16,3-3 5-16,4-4 0 16,13-2-2-16,5 2 1 0,6 1-2 15,4 3 0-15,4 0-2 16,-1 6 1-16,4 3-1 15,3 3 1-15,1 3-2 16,3 1 1-16,-4 2 0 16,-10 4 0-16,-7-3 0 15,-7-1 1-15,-7-3 0 16,-15 7 0-16,-10 0 0 16,-14 3 0-16,-14 3 0 15,-14 3 0-15,-11 6 0 16,-7 0 0-16,0 7-1 15,0 0 1-15,-3-1-1 16,-8 1 0-16,12-10 0 16,-8-3 1-16,10 0-1 15,11-9 0-15,8 3-1 16,9-7 1-16,15-2 0 16,14-1 0-16,15 4 0 15,13 6 1-15,11-4-1 0,7 7 1 16,10 0 0-16,-3 3 0 15,7 10 0-15,-3-1 0 16,-4 10 0-16,-7 0 1 16,-8 3-1-16,-9-3 1 15,-15 3 0-15,-11 3 0 16,-13-6 0-16,-15 0 1 16,-17-3-1-16,-7-4 0 0,-11 1 0 15,-7-7 1-15,-4-6-2 16,1 0 0-16,-8-6-2 15,-3-6 1-15,7-4-5 16,4-6 0-16,6-6-11 16,11-9 1-16,11-13-10 15,10-13 0-15</inkml:trace>
  <inkml:trace contextRef="#ctx0" brushRef="#br0" timeOffset="57271.8983">21625 9997 68 0,'-31'-16'34'0,"13"6"-34"16,18 10 35-16,0-6-33 16,3 9 1-16,4 0 0 15,4 1 0-15,3-1-5 16,7-3 1-16,8 3 3 15,6 0 0-15,11-3-2 0,7 0 0 16,0-6 0-16,3-1 1 16,7 1-1-16,-3-6 0 15,0-4-1-15,7 0 1 16,4 1-3-16,0-1 1 16,-4-3-6-16,0 3 0 15,7-2-10-15,-11 2 0 16</inkml:trace>
  <inkml:trace contextRef="#ctx0" brushRef="#br0" timeOffset="57587.1098">21749 10680 81 0,'-43'6'40'0,"29"7"-56"16,14-13 74-16,18 3-56 15,17 0 0-15,18 0 1 16,11-3 0-16,20-6-4 16,8 0 0-16,7-7 2 15,0 1 1-15,-11-4-2 16,-4 0 1-16,-2 1-3 15,-15 2 0-15,-7 4-5 0,-4-1 0 16,-3 1-14-16,7 9 0 16,-14 0-1-16,-11-9 1 15</inkml:trace>
  <inkml:trace contextRef="#ctx0" brushRef="#br0" timeOffset="58999.5624">24250 8388 61 0,'-25'-22'30'0,"-3"25"-30"16,21-3 31-16,0 0-30 15,-7 3 1-15,-4 3-1 16,-3 4 1-16,-4-1-3 16,-3 7 1-16,-4-3 2 15,1 5 0-15,-5 1 1 16,-2 3 0-16,2 3 1 16,1 3 0-16,0 13 0 15,3 0 1-15,4 9-2 16,-1 0 0-16,5 7-2 15,6-1 1-15,4 10-2 16,3 0 1-16,4 3-1 16,4 0 1-16,3-10-1 15,3-2 1-15,4-1-1 0,4-6 0 16,3-6 0-16,7-3 1 16,4-6-1-16,7-7 0 15,0-6 0-15,-1-7 0 16,1-8 0-16,0-7 1 15,3-7-1-15,0-2 1 16,-6-3-1-16,-5-4 1 16,-6-6 0-16,-4 0 0 0,-10-3 0 15,-8 0 0-15,-7 0 0 16,-3 3 0-16,-7-3 0 16,0 6 0-16,-4 3-1 15,-6 4 1-15,-1 8-2 16,0 8 1-16,0 5 0 15,1 7 0-15,6 9-1 16,0 0 0-16,4 0-2 16,3 0 1-16,8 3-3 15,3-3 0-15,3-3-6 16,11-3 1-16,14-9-12 16,18-7 1-16</inkml:trace>
  <inkml:trace contextRef="#ctx0" brushRef="#br0" timeOffset="59332.2872">24899 8883 75 0,'-11'0'37'0,"36"10"-56"0,-11-7 66 15,11 6-48-15,0 1 0 16,10-1-1-16,4 4 1 0,3-7 2 16,4-3 0-16,0 0-1 15,-4-6 1-15,4 0 0 16,0-3 0-16,0 3-4 15,0-4 0-15,3 1-9 16,0 3 1-16,1 3-7 16,-8-3 1-16</inkml:trace>
  <inkml:trace contextRef="#ctx0" brushRef="#br0" timeOffset="59585.957">25273 8551 85 0,'-32'-13'42'0,"18"92"-65"0,14-51 87 16,-3 16-64-16,3 12 0 16,0 13-2-16,0 7 0 15,0 8 1-15,3-2 1 16,1-7-3-16,-1-9 1 15,-3-7-5-15,4-11 1 16,3-8-7-16,-4-5 1 16,11-10-7-16,8-9 0 15</inkml:trace>
  <inkml:trace contextRef="#ctx0" brushRef="#br0" timeOffset="60051.7709">26134 8651 94 0,'14'-56'47'0,"-18"6"-79"16,8 43 96-16,3 4-68 15,11-3 1-15,13 0-5 16,12 6 1-16,3 0 7 15,-1 0 1-15,5-3-6 16,-1 3 1-16,1 3 3 16,-12 3 1-1,-2 22 3-15,-15 13 0 16,-14 12 1 0,-21 4 1-16,-14 9-2 0,-11 12 1 15,-18 7-2-15,-6-7 0 16,3-3-2-16,0-6 1 15,-4-9 0-15,4-10 0 16,7-9 0-16,8-7 0 16,9-5-1-16,8-8 1 15,7-2 0-15,3-6 0 16,15-4-2-16,13-2 0 0,22-4-2 16,3-3 0-16,15 0-6 15,13-3 0-15,4 3-10 16,0 0 1-16,0 3-3 15,-7 0 1-15</inkml:trace>
  <inkml:trace contextRef="#ctx0" brushRef="#br0" timeOffset="60454.5358">26836 9906 77 0,'-50'18'38'0,"-13"11"-62"16,49-23 79-16,-14 0-59 16,-15 4 0-16,-6-1 1 0,-15 0 0 15,-17-2 8-15,4-4 1 16,-12 0-3-16,-2 0 1 15,-12 3 1-15,-2 1 0 16,-8-1 0-16,0 3 0 16,-4 1-4-16,1-1 1 15,-4 1-2-15,4-1 0 16,3-3 0-16,0 0 0 0,-11-2-1 16,11-1 1-16,-3-3-1 15,7 0 0-15,6 0 0 16,1-3 0-16,17 3-4 15,11 3 1-15,14 3-8 16,18 3 0-16,17 10-9 16,18 0 1-16</inkml:trace>
  <inkml:trace contextRef="#ctx0" brushRef="#br0" timeOffset="61175.2093">25111 10586 86 0,'-32'-22'43'0,"39"13"-66"0,0 6 81 15,7-1-59-15,4 4 0 16,3-3 0-16,11 3 0 16,3-9 1-16,4-1 1 15,3 1-1-15,8 0 0 16,-1-1 1-16,0 1 1 0,8 3 0 16,-4-1 0-1,3 10-1-15,-3 1 1 0,-4 2-1 16,-3 6 0-16,-7 4-1 15,-4 0 0-15,-6 6-1 16,-12 3 1-16,-6 3-1 16,-11 0 1-16,-4 0-1 15,-13 1 1-15,-15 11 0 16,-14-11 0-16,0 2 0 16,-7-3 1-16,-7 0 0 15,0-2 0-15,4-4-1 16,-1-7 1-16,5-2-1 15,16-4 1-15,5 1-1 16,9-4 0-16,12-3-1 16,17-3 1-16,7-3 0 15,7 0 0-15,7 0-1 16,8-1 0-16,2 4 1 0,8 4 0 16,4 2 0-16,-1 0 0 15,-3 7 0-15,0 5 0 16,-7 4 0-16,-11 3 1 15,-7 1 0-15,-7 2 0 16,-10 3 0-16,-15 4 1 16,-10 2 0-16,-18 1 0 15,-7 0 0-15,-10-1 0 16,-1 1-1-16,-3-4 0 16,0-12-2-16,4-3 0 15,10-6-4-15,4-1 0 0,6-6-8 16,22-9 1-16,14-19-12 15,25-12 1-15</inkml:trace>
  <inkml:trace contextRef="#ctx0" brushRef="#br0" timeOffset="61537.4588">27838 9696 98 0,'-25'-38'49'0,"25"47"-71"16,0-9 93-16,4 3-73 0,10-3 0 16,3-3 0-16,4 0 0 15,8-3 3-15,6 0 0 16,7-4-3-16,1 1 0 16,-1-1-2-16,7 1 0 0,-3 0-9 15,-3 2 1-15,-1 4-11 16,-3 9 0-16</inkml:trace>
  <inkml:trace contextRef="#ctx0" brushRef="#br0" timeOffset="61821.646">27598 10169 95 0,'-28'-13'47'0,"81"20"-72"15,-25-7 89-15,21 0-70 16,18-3 1-16,11-4-4 16,13-2 1-16,5-4 10 0,3-2 1 15,3-1-8-15,-10-3 0 16,10 0-2-16,0 4 1 15,-3-4-9-15,3 3 0 16,8-3-3-16,-12-9 0 16</inkml:trace>
  <inkml:trace contextRef="#ctx0" brushRef="#br0" timeOffset="71729.064">30335 8774 69 0,'0'-51'34'16,"0"26"-33"-16,0 19 34 0,7 0-36 15,-3-4 1-15,-4-2 0 16,7 2 0-16,-7-2 0 15,-7-4 0-15,-4 10 0 16,-3-3 0 0,-42 15 0-1,-4-6 0-15,3 3 0 16,4 3 0-16,4 4-1 16,7-1 1-16,6 4-1 15,5-1 1-15,3 1 0 16,6 5 0-16,8-2-1 15,0 6 1-15,0-6 0 16,3 6 0-16,4-3 0 16,4-1 0-16,3-2 2 15,10 0 0-15,12 3 0 16,9 2 0-16,12 5 0 0,17 2 1 16,0-3-1-16,-4 6 1 15,1 4-2-15,-5 2 0 16,5 7-1-16,-11 0 0 15,-7 3 0-15,-4 6 1 16,-3-5 0-16,-4 5 1 16,4 0-1-16,-4 7 0 15,-4 6 0-15,-6-4 1 16,0-8-1-16,-8-14 0 0,-6-5 1 16,-8-7 0-16,-6-6 0 15,-8-6 0-15,-10-10 0 16,-4-6 0-16,-10-6-1 15,3-7 0-15,-3-12-1 16,-4-9 1-16,-4-1-1 16,12-6 1-16,6-6-1 15,4-3 1-15,17-16 0 16,11 4 0-16,11-14 0 16,13 1 0-16,8-3-1 15,3 9 1-15,4-3-1 16,0 6 0-16,0 3-1 15,-7 10 1-15,-8 9-2 16,-3 9 1-16,1 7-5 16,-12 3 1-16,1 12-7 15,-1 7 1-15,1 9-12 16,-4 7 0-16</inkml:trace>
  <inkml:trace contextRef="#ctx0" brushRef="#br0" timeOffset="72272.1089">29796 10156 58 0,'-18'0'29'0,"25"7"-33"16,-3-1 44-16,10-3-38 15,3 0 0-15,1 7 3 16,14-7 1-16,-4-3-6 16,18 0 1-16,3 0 4 0,4-6 0 15,0-1 0-15,3-5 0 16,11-4-2-16,4 0 0 15,3-2-2-15,4 5 1 16,13 0-1-16,-6 1 0 16,7 3-1-16,-4 2 0 15,-3 1-3-15,-1 6 1 16,-13 0-7-16,-11 3 1 16,0 0-14-16,-11 4 1 31</inkml:trace>
  <inkml:trace contextRef="#ctx0" brushRef="#br0" timeOffset="72976.8103">30222 10495 73 0,'-35'-19'36'0,"21"22"-54"15,18 1 60-15,3-4-42 16,7 6 0-16,3 0-1 0,12-3 1 15,2 0 1-15,15 1 1 16,0-8 0-16,4 4 1 16,6-3 0-16,-3 3 1 15,3-3 0-15,-6 3 1 16,-11 6-2-16,-4 4 1 16,-7-4-2-16,-7 3 0 0,-10 4-2 15,-11 6 1-15,-11 3-1 16,-3 0 1-16,-7 3-1 15,-14-3 0 1,6 0 0-16,-6-3 1 0,0-1-1 16,-4 1 0-16,4-3 0 15,3-7 1-15,-3 1-1 16,17-4 1-16,-3 0-1 16,10 4 1-16,11 2-1 15,18 1 1-15,7 6-1 16,13 2 0-16,8 5 0 15,4 2 1-15,3-3 0 16,-7 3 0-16,-8 3-1 16,-6-9 0-16,-7 3 1 15,-8 1 0-15,-6 2 1 16,-11 3 0-16,0 1 0 16,-14-4 0-16,-11 9 1 15,-7-2 0-15,-6 2 0 0,2-5 0 16,-10-1-1-16,-3-6 0 15,0 0 0-15,-1-9 0 16,8 0-2-16,-4-7 0 16,7-6-9-16,-3-6 0 15,10-13-17-15,0-9 0 16</inkml:trace>
  <inkml:trace contextRef="#ctx0" brushRef="#br0" timeOffset="82869.4129">9987 14879 47 0,'-7'-9'23'0,"11"2"-8"0,-4 7 24 0,0 0-32 16,0 0 0-16,0 0 3 15,0-6 0-15,0 6-13 16,3 3 0-16,1 3 9 15,-1 1 1-15,1 5-4 16,-1 10 0-16,1 0-1 16,-1 6 0-16,1 10-1 15,-1 3 1-15,1 6 0 16,-1 6 0-16,1 10 1 16,-1-4 0-16,1 1-1 15,0-7 0-15,-1 1 0 16,4-4 1-16,0 0-3 15,0-3 1-15,0-9-1 16,4-7 0-16,-4 3-2 16,0-5 0-16,0-4-4 15,-3-10 0-15,-1 4-9 16,-3-6 1-16,-3-10-11 0,-4-9 1 16</inkml:trace>
  <inkml:trace contextRef="#ctx0" brushRef="#br0" timeOffset="83573.8849">10583 14841 55 0,'4'-9'27'0,"14"-10"-23"16,-11 13 40-16,0 0-39 16,3-1 0-16,4-2 1 15,4-4 1-15,7-2-9 16,3-1 0-16,11 0 6 16,-11 4 0-16,11-7-2 15,0 0 0-15,-4 3-1 16,-3 7 0-16,-4 3-1 15,-4 6 1-15,-2 15 0 16,-5 4 0-16,-3 3 0 16,-3 10 0-16,-8 5 0 15,-6 7 0-15,-4-3-1 16,-7 3 1-16,-7-3-1 0,-4-4 1 16,-3-5 0-16,-4-1 0 15,-3-3-1-15,6-6 1 16,5-3-1-16,6-3 1 15,0-4-1-15,8-6 1 16,3 1-1-16,3-1 0 16,15 0 0-16,10-6 0 15,11 0 0-15,3 0 0 16,0 0 0-16,1 3 0 0,-5 0 0 16,1 4 0-16,-4 5 0 15,-3 13 1-15,-4 10 1 16,-3 3 1-16,-8 5-1 15,-6-2 0-15,-4 3 1 16,-7 0 0-16,-4 3 0 16,1-6 0-16,-4-4-2 15,0-2 1-15,-4-4-1 16,-3-12 1-16,-4 0-1 16,-3-7 0-16,0 4 0 15,-8-10 0-15,8-2-2 16,3-1 0-16,4-3-6 15,4-3 1-15,2-1-15 16,8-2 0-16,11 3-5 16,3 9 0-16</inkml:trace>
  <inkml:trace contextRef="#ctx0" brushRef="#br0" timeOffset="85181.0405">12640 13945 52 0,'-11'-7'26'0,"4"14"-21"15,7-4 27-15,0 3-25 16,0 3 1-16,0 4 4 16,0 3 0-16,0 2-15 15,0-2 0-15,-3 3 11 16,3-3 0-16,-4 2-4 15,4 4 1-15,-3 0-2 16,3 6 1-16,0 1-2 16,0 2 1-16,0 7-1 15,0-1 0-15,0 1-1 16,0 0 1-16,0-4-2 16,0 1 0-16,3-4-3 15,4-3 0-15,-3-3-6 16,3-3 1-16,4 3-11 0,-1-6 1 15,1-6-6-15,3-13 1 16</inkml:trace>
  <inkml:trace contextRef="#ctx0" brushRef="#br0" timeOffset="85525.771">12213 14917 74 0,'0'3'37'0,"35"0"-49"16,-17 0 72-16,7-6-56 15,14 0 0-15,10-4 4 16,14 1 0-16,1-9-10 16,7-1 0-16,10-3 6 15,10-9 0-15,8 3-4 16,0-7 0-16,0 10-9 16,-4 7 1-16,-3-1-14 15,-15 13 1-15,-13 3-3 16,-15 3 1-16</inkml:trace>
  <inkml:trace contextRef="#ctx0" brushRef="#br0" timeOffset="86306.2947">12651 15240 60 0,'-7'-7'30'0,"7"10"-25"0,0-3 58 16,7-6-61-16,0 0 1 15,3-3 1-15,8-4 1 16,7-3-6-16,3 4 0 16,4-1 3-16,3 1 1 15,0 2-2-15,0 4 0 16,8 6-1-16,-8 6 0 15,-3 4 0-15,-4 2 0 0,-7 10 0 16,-3 6 0-16,-11 7 0 16,-11 6 0-16,-10 3 1 15,-3-1 0-15,-5-2 0 16,-6 3 1-16,-4 3 0 16,-6 0 0-16,2-6 0 15,1-3 1-15,3 2-1 16,4-5 1-16,3-4-1 15,8-9 0-15,3 3 0 16,3-6 0-16,4-3-1 16,3-13 1-16,4 3 0 15,11-3 0-15,17-3-1 16,15-6 0-16,6 0-1 16,15-1 1-16,6-2-1 15,1 0 0-15,3-4-5 16,0 7 1-16,-7 6-13 15,7 6 1-15,-11 10-11 0,-10 6 0 16</inkml:trace>
  <inkml:trace contextRef="#ctx0" brushRef="#br0" timeOffset="92942.8761">13293 16284 36 0,'-7'-13'18'0,"3"10"-17"16,4 3 18-16,0-6-16 16,0 0 1-16,0 6 4 15,0-7 1-15,0 7-9 16,0 0 0-16,0 0 7 15,0 0 1-15,0 0-1 0,0 3 0 16,0 1-2-16,0 2 1 16,0 0-1-16,-3 0 0 15,-1 4-2-15,1-7 1 16,-5 6-1-16,1 1 0 16,0 5-2-16,0-2 1 15,0 3-1-15,0-4 0 16,4 4-1-16,-4-4 1 0,0 1-1 15,-1 0 1-15,-2-4 0 16,-1 3 0-16,-3 1 0 16,0 0 1-16,-4-4-1 15,-3 0 1-15,0 1-1 16,-4-1 0-16,1-3 0 16,-1 1 0-16,4-1 0 15,0 3 1-15,0-5-2 16,3-1 0-16,0 3 0 15,-3-3 0-15,3 3 0 16,4 4 0-16,0-7-1 16,0 3 1-16,0-3 0 15,0 4 0-15,3-1 0 16,1 0 1-16,-1-3 0 16,1 0 0-16,3-3-1 15,-1 10 0-15,5-10 1 16,-1 0 0-16,1-3-1 15,-1-4 1-15,4 4-1 16,4-3 1-16,3-3 0 0,0-4 1 16,4 1-2-16,-1-1 0 15,4-3 0-15,4-3 1 16,0 1-2-16,-1-1 1 16,1-3 0-16,-1 3 0 15,1 0 0-15,0 0 0 16,-1 1-1-16,-3 2 1 15,1 7 0-15,-1-1 0 16,-4 1-1-16,-3 2 1 16,0 1 0-16,-7 6 0 0,0 0 0 15,0-3 0-15,0 0 0 16,-7 0 1-16,0 3-1 16,4 0 0-16,-4-3 0 15,0 3 0-15,-4 3 0 16,0-3 1-16,1 3-2 15,-4 3 1-15,-4 4 0 16,1-1 0-16,-1 0 0 16,0 4 0-16,1 3-1 15,-1 2 1-15,0-2 0 16,1-3 1-16,-1 5-1 16,4-5 0-16,0 3 0 15,3-1 0-15,1-2 0 16,-1 3 0-16,4-4-1 15,0 1 1-15,3-1-1 16,1 7 1-16,-1-3 0 16,4-4 0-16,0-2-1 0,4-1 1 15,3 4 0-15,4-1 0 16,10 1-1-16,7 6 1 16,7 2 0-16,4-2 0 15,7 0-1-15,3 3 1 16,-3 0-3-16,0 0 1 15,-4 3-5-15,-6 6 0 0,-5 1-17 16,-6 5 1-16</inkml:trace>
  <inkml:trace contextRef="#ctx0" brushRef="#br0" timeOffset="93426.2013">11670 16547 63 0,'3'7'31'0,"19"5"-36"0,-12-3 42 16,4 1-37-16,7 2 0 16,4 10 0-16,3 0 1 15,11 7-1-15,4 2 0 16,2-3 0-16,-2-3 0 0,-1-3 0 16,-3 6 0-16,3-3-4 15,-3-3 1-15,-4-6-8 16,-3 0 0-16,-7-7-5 15,-8-9 1-15</inkml:trace>
  <inkml:trace contextRef="#ctx0" brushRef="#br0" timeOffset="93677.3694">12160 16450 56 0,'-17'-16'28'0,"13"7"-38"15,4 9 54-15,-3 3-40 16,-1 3 0-16,1 7 1 16,-5 6 1-16,1 6-8 15,-3 6 1-15,-1-3 4 16,1 4 1-16,-1 2-3 0,0-2 0 16,-3-1 0-16,4 3 0 15,-4-8-5-15,3-5 1 16,-3 5-5-16,0-11 0 15,0 1-10-15,0-4 0 16</inkml:trace>
  <inkml:trace contextRef="#ctx0" brushRef="#br0" timeOffset="93892.0157">11659 16776 51 0,'7'-9'25'0,"36"2"-26"0,-26 4 40 0,8-3-39 16,14 3 0-16,3 3 0 15,4 0 0-15,7 0-2 16,-11 0 0-16,1 0-4 16,-5-6 1-16,-2-1-10 15,-5-2 1-15</inkml:trace>
  <inkml:trace contextRef="#ctx0" brushRef="#br0" timeOffset="94128.6723">12019 16381 49 0,'-3'25'24'0,"10"63"-22"0,-4-57 41 15,4 7-44 1,-3 12 1-16,3 3 0 0,0 4 0 16,0-4 0-16,4-3 1 15,-11-3-5-15,7-9 1 16,-4-4-7-16,4-2 1 0,-7-1-6 16,-7-18 1-16</inkml:trace>
  <inkml:trace contextRef="#ctx0" brushRef="#br0" timeOffset="95178.377">10918 16808 53 0,'0'0'26'0,"4"-4"-30"0,-4 4 51 0,0 0-43 15,0 0 0 1,0-6 5-16,0 0 1 0,-4 0-11 15,1-4 0-15,-4 7 7 16,0-6 1-16,-4-4-2 16,-3 1 1-16,4-4-3 15,-5 3 1-15,1-2-1 16,-3-7 0-16,-1 0-1 16,4-3 0-16,0-4-1 15,0 1 1-15,0-6-2 16,0 9 1-16,-1-4-1 15,5-2 0-15,-1 0 0 16,4 9 1-16,4-10-2 16,-1 14 1-16,4-4-1 15,4 3 1-15,-1 3-1 16,1 0 1-16,3 4-1 16,0 2 1-16,0 4-1 15,0 0 0-15,0 3 0 0,0 0 0 16,7 3 0-16,0 3 0 15,4 0 0-15,3 6 0 16,0 1 0-16,4-1 1 16,3 7 0-16,-3 0 0 15,3-1-1-15,-7 1 1 16,0 0 0-16,-3-4 0 0,-4-6 0 16,0 4 1-16,-3-7 0 15,-4 6 0-15,0-9 0 16,-7 0 1-16,0 0-1 15,-4-12 1-15,1 2-1 16,-4 1 0-16,-4-4-1 16,-6 4 1-16,-5 0-1 15,-2-1 0-15,-8 4 0 16,-3 0 0-16,7 3 0 16,-1 3 0-16,-2 0-1 15,2 0 1-15,-2 0-1 16,-1 6 1-16,0 0 0 15,4-3 0-15,3 3-2 16,0 10 1-16,4 6 0 16,7 6 0-16,0 1 0 15,3 5 0-15,4-3 0 16,0 7 0-16,4-13 0 16,-1 0 1-16,1 0-4 0,-1-3 1 15,1-3-5-15,3-3 0 16,0 12-11-16,3 0 1 15,8 4-4-15,-1-4 1 16</inkml:trace>
  <inkml:trace contextRef="#ctx0" brushRef="#br0" timeOffset="96022.4454">16542 13832 63 0,'-21'-22'31'0,"17"19"-48"15,8 6 61-15,-1-3-43 16,4 3 1-16,4-3 0 16,6 0 1-16,5 0-3 15,6 3 0-15,4-6 2 16,-1 6 0-16,8 3 0 16,-4 4 0-16,1-1 0 15,-1 4 0-15,-7 9 0 16,-7 6 0-16,-10 9 0 15,-15 17 1-15,-10 5-1 16,-10 7 1-16,-8-3-1 16,-14-4 1-16,-3 1 0 15,-1-4 0-15,-3-5-1 16,-3-11 0-16,3-2 1 0,7-10 0 16,4-6-2-1,13-3 1-15,5-6 0 0,6-1 0 16,15-3-1-16,10 1 0 15,17-7 0-15,8 0 0 16,10-3-1-16,8 0 1 16,10-3-1-16,3 3 0 15,15 0-2-15,0 0 0 16,-4 0-3-16,7 0 0 16,3-3-6-16,-9-7 1 15,6 4-13-15,3-3 0 16</inkml:trace>
  <inkml:trace contextRef="#ctx0" brushRef="#br0" timeOffset="96291.1272">18101 13857 75 0,'7'9'37'0,"35"16"-47"16,-27-15 62-16,9 12-52 16,8 6 0-16,10 6 0 15,4 10 0-15,11 0 0 16,6 0 0-16,8 3 0 16,-8-6 0-16,-3-10-3 15,0 1 1-15,-3-7-8 0,-8-3 1 16,-3-10-10-1,-4-12 0-15</inkml:trace>
  <inkml:trace contextRef="#ctx0" brushRef="#br0" timeOffset="96499.7646">18704 13803 65 0,'-14'-3'32'0,"4"53"-30"0,3-31 55 0,-4 16-57 15,-10 21 1-15,0 19 0 16,-4 10 0-16,-7-3-3 16,0 2 1-16,1 1-3 15,-5-13 0-15,1 0-6 16,3-15 0-16,1-17-10 16,6-14 0-16</inkml:trace>
  <inkml:trace contextRef="#ctx0" brushRef="#br0" timeOffset="96712.4074">18256 14183 58 0,'21'3'29'0,"50"-28"-19"15,-53 22 47-15,3 0-57 0,11 3 0 16,10 0-1-16,4 0 1 15,0 6-4-15,3 0 1 16,4-6-7-16,0 0 0 16,-4-6-9-16,-3-4 0 15</inkml:trace>
  <inkml:trace contextRef="#ctx0" brushRef="#br0" timeOffset="96965.5777">18507 13659 65 0,'-21'-12'32'0,"21"43"-34"16,7-15 57-16,0 9-51 16,3 16 1-16,8 15-1 15,3 7 1-15,4 31-8 16,-1 6 1-16,-6-12 3 15,0 0 0-15,-8-4-7 16,-6-8 0-16,-4 2-5 16,3-6 0-16,-3-15-10 15,0-17 0-15</inkml:trace>
  <inkml:trace contextRef="#ctx0" brushRef="#br0" timeOffset="97267.7815">19625 13791 69 0,'-28'6'34'0,"14"54"-38"0,10-38 62 15,1 12-57-15,3 10 1 16,0 16 0-16,-4 2 0 0,4 1-3 16,0 0 1-16,0-7 0 15,-3 1 0-15,-1-10-6 16,1-7 0 0,-5-5-10-16,5-13 1 0,-1-10-6 15,15-8 1-15</inkml:trace>
  <inkml:trace contextRef="#ctx0" brushRef="#br0" timeOffset="97793.6378">19995 13659 77 0,'4'3'38'0,"31"-31"-50"16,-21 22 76-16,15 0-64 15,9-4 1-15,12 4-1 16,-1-7 0-16,1 4 0 16,2 9 0-16,1 3 0 0,-7-3 0 31,-10 25 1-31,-22 10 1 16,-14 12 1-16,-14 3 0 15,-11 0 0-15,-3 0 0 16,-4-3 0-16,-3-3 1 15,-1 0-2-15,5-13 0 0,6-6-1 16,7-3 0-16,8-6-1 16,17-3 1-16,10-4-1 15,12-12 1-15,13 0-1 16,18 0 0-16,3-4 0 16,11 7 0-16,-3 3 0 15,-4 7 0-15,-14-1 1 16,-7 10 0-16,-11 9 1 15,-14 10 0-15,-14 9 0 16,-21-3 1-16,-14 6 0 16,-7 0 0-16,-11 4 0 15,-11-11 1-15,4 5-2 16,8-8 0-16,-1 4 0 16,-4-12 1-16,8-7-5 15,0-7 0-15,3-8-13 16,4-7 1-16,6-3-15 15,-2-9 1-15</inkml:trace>
  <inkml:trace contextRef="#ctx0" brushRef="#br0" timeOffset="99310.4985">9991 13910 41 0,'-21'-3'20'15,"13"9"-18"-15,8-6 21 0,-3 0-20 16,3 0 0-16,-4 0 3 16,4 0 0-16,0 0-6 15,0 0 0-15,0 0 5 16,0 0 1-16,0 0-2 15,4-6 1-15,-1 0-2 16,5-1 0-16,2-11-1 16,4-1 0-16,4-3 0 15,-1 0 0-15,5-3-1 16,-1-3 0-16,4-4 0 16,-1-5 0-16,-3 5-1 15,4 1 1-15,0 3-1 16,-1-1 0-16,1 4-1 15,0 3 1-15,-4 4 0 16,0-1 0-16,-7 3 0 16,0 3 1-16,1 4-1 15,-5 0 0-15,-3 2 1 0,0 1 0 16,-3 0-1-16,-4 0 1 16,-4-1-1-16,-3 1 0 15,0 0 0-15,-7 3 0 16,0-1 0-16,-4 4 0 15,1 0 0-15,-5 0 0 16,1 4 0-16,4-1 0 0,-1 0-1 16,4 0 1-16,0 3 0 15,3-3 0-15,1-3 0 16,3 4 1-16,-1-4-1 16,5 0 0-16,3-7-1 15,7-2 1-15,4-1-1 16,3 1 0-16,7 0 0 15,7 2 0-15,0 1-1 16,4 3 1-16,0 3-1 16,-4 3 1-16,-3 3-1 15,-4 1 1-15,0 2-1 16,-7 7 1-16,-3 6 0 16,-1 0 1-16,-3 9-1 15,-3 4 0-15,-4 8-1 16,0 1 0-16,-4 6-4 15,1 1 0-15,-4-4-10 16,3-7 1-16</inkml:trace>
  <inkml:trace contextRef="#ctx0" brushRef="#br0" timeOffset="99622.7061">11070 12784 38 0,'-14'22'19'0,"11"44"-20"16,6-50 25-16,1 18-23 15,3 7 1-15,3 9-1 16,4 13 1-16,4 0-3 16,0 2 1-16,-4-2 0 15,0-3 0-15,-4 2-6 16,-3-8 0-16,1-7-5 16,-8-19 1-16</inkml:trace>
  <inkml:trace contextRef="#ctx0" brushRef="#br0" timeOffset="99865.8697">10781 13226 64 0,'-35'-9'32'0,"38"0"-51"0,1 12 65 16,10 0-47-16,7 3 1 15,7 0 0-15,7 4 0 16,1-1-1-16,6 1 1 16,-3-1-4-16,0 0 1 15,3-5-3-15,-3-1 1 16,0-10-10-16,-1 1 0 0</inkml:trace>
  <inkml:trace contextRef="#ctx0" brushRef="#br0" timeOffset="100765.4733">11709 12737 48 0,'-14'-3'24'0,"17"9"-20"15,-3-6 39-15,0 0-43 0,0 0 1 16,7-3 0 0,0 6 0-16,4-3-1 0,3 4 0 15,0-4 1-15,4-4 0 16,3 4-1-16,0 4 0 15,11 2 0-15,0 0 0 16,3 0 0-16,4 7 0 16,-4 6-1-16,-3 6 1 15,-4 0-1-15,0 6 1 16,0 7 0-16,1 3 0 0,-1 6 0 16,3 0 0-16,1 3 0 15,0-3 0-15,0 0 0 16,-1-3 1-16,8-3-1 15,-3-4 0-15,2-5 0 16,-2-4 1-16,-5-6 0 16,-6 0 0-16,-7-13 0 15,-4 4 1-15,-4-7 2 16,-3 0 0-16,-3-3 1 16,-4-3 0-16,0-9 0 15,-4 0 1-15,1-10-1 16,-4-3 0-16,0-3-3 15,0-7 0-15,0 1-1 16,-4-13 1-16,1 3-2 16,-1-3 1-16,0 7-1 15,1-7 0-15,-4 12 0 16,3 7 0-16,1 3 0 0,2 4 0 16,1 5-1-16,0 4 1 31,4 2-1-31,6 11 0 15,4 5 0-15,0 10 0 16,11 3 0-16,0 6 0 16,3 13 0-16,0-1 1 15,0-2 0-15,0-3 0 0,-3 2 0 16,-4-2 0-16,-3-1 0 16,-4-6 0-16,0 1 0 15,-4-7 1-15,-6 0 0 16,-4-7 1-16,-7-2-1 15,-11-4 1-15,-10-6 1 16,-4-3 0-16,-3-6-1 16,-8-3 1-16,4-4-1 15,0 1 0-15,4-1-3 16,3 4 1-16,8 2-9 16,6 4 1-16,7 3-16 15,4 3 1-15</inkml:trace>
  <inkml:trace contextRef="#ctx0" brushRef="#br0" timeOffset="102595.7059">11423 13233 19 0,'-14'0'9'0,"-4"12"-7"16,18-9 10-16,-3 1-11 16,3 2 0-16,-4 0 0 15,4 7 0-15,0-13 0 0,-3 6 0 16,3-3 3-16,0 0 1 15,0-6 0-15,-4 6 1 16,1 0 0-16,-4-3 0 16,-4 0-1-16,0 3 0 15,1 4-3-15,-1-4 1 16,1 0-1-16,-1 0 1 16,0-3-1-16,1 3 1 0,-4-3-1 15,0-3 1-15,0 0 0 16,-1 6 0-16,1-3-1 15,0 0 1-15,4 3-3 16,-1 0 1-16,4-6-8 16,0 0 1-16,7-3-10 15,0 6 1-15</inkml:trace>
  <inkml:trace contextRef="#ctx0" brushRef="#br0" timeOffset="104805.7439">21608 13897 75 0,'-25'-6'37'0,"21"6"-23"16,4 0 37-16,0 0-47 16,7 0 1-16,1-3 2 15,2 0 1-15,4 0-10 16,4 0 1-16,0 3 6 15,3 0 0-15,7 0-3 16,4 0 1-16,10 0-2 0,4 0 1 16,3-7-2-16,4 1 1 15,11-3-1-15,-4-4 0 16,-7 1-1-16,-4 8 1 16,-3-5-3-16,0 0 1 15,-4 6-5-15,-7-4 0 16,-7 4-7-16,1 3 0 15,-8 0-13-15,-7 3 1 16</inkml:trace>
  <inkml:trace contextRef="#ctx0" brushRef="#br0" timeOffset="105102.9414">22080 13421 67 0,'-35'-19'33'0,"14"32"-35"16,17-7 50-16,-3 6-42 15,4 7 0-15,-1 6 2 16,4 7 0-16,0 2-11 16,4 10 1-16,3 3 8 15,0 6 0-15,4 1-3 16,-1 2 0-16,1-3-1 15,-1 7 0-15,1 9-1 16,-4-3 1-16,0 0-6 16,-4 0 1-16,-3-13-8 15,0-9 0-15,0-7-13 16,8-8 0-16</inkml:trace>
  <inkml:trace contextRef="#ctx0" brushRef="#br0" timeOffset="105403.1458">23245 13248 88 0,'-15'7'44'0,"-30"90"-57"0,38-63 77 0,-1 26-60 16,-2 12 1-16,-1 6 0 15,1 7 1-15,-1 3-8 16,4-3 0-16,4-1 5 16,-5 1 1-16,5-16-3 15,-8-3 1-15,4-16-3 16,4-3 1-16,-4-13-6 16,3-2 1-16,-3-13-11 15,0-4 0-15,-7-5-10 16,-4-7 0-16</inkml:trace>
  <inkml:trace contextRef="#ctx0" brushRef="#br0" timeOffset="106754.3249">16136 15139 65 0,'-14'0'32'0,"17"0"-24"0,-3 0 50 0,0 0-56 16,8 3 1-16,-1 1 1 16,3-1 1-16,1 3-5 15,-1 0 1-15,4-3 3 16,4 4 1-16,3-1-2 15,4-3 1-15,3 3-1 16,7-3 0-16,8-6-1 16,-1 3 0-16,11 0-1 15,-14 0 1-15,28-6-2 16,3 0 1-16,8-1-1 0,-4 1 1 16,-3 0-1-1,3-3 1-15,10-1-1 0,-6 4 1 16,7 0-1-16,6-4 0 15,-2 1 0-15,6-1 0 16,4 4 0-16,3 0 0 16,11 0 0-16,-4-1 0 15,11 1 0-15,-7 0 0 16,11 6 0-16,-5-3 0 16,12-1 0-16,-4 1 0 15,11 0 0-15,-8 0 0 0,11 0 0 16,0-3 0-16,4-1 0 15,-4-5 0 1,4 6 0-16,-1-1 0 0,-3 1 0 16,1-7 0-16,-1-2 0 15,0 2 0-15,7-2 0 16,-3-4 0-16,-4 0 0 16,14-6 1-16,0 6-1 15,4-3 0-15,7 0 1 16,-4 3 0-16,4 1-1 15,3 2 0-15,0-3 0 16,-6-3 1-16,-8 6-1 16,4 7 0-16,-15-7 0 15,-6 4 0-15,0 2 0 16,-4 1 0-16,-7 0 0 16,-15 5 0-16,5-2 0 15,-1 3 0-15,-10 0 0 0,0 3 0 16,-7 0 0-16,-15 0 1 15,-2 0-1-15,-12 0 0 16,-10-3 0-16,-7 3 0 16,-11-3 0-16,-10-1 0 15,-4 1 0-15,-7 0 0 16,-6-3-5-16,-5-4 0 0,-6 4-21 16,-11 3 1-1</inkml:trace>
  <inkml:trace contextRef="#ctx0" brushRef="#br0" timeOffset="109621.2501">13540 15465 63 0,'-29'-18'31'0,"44"30"-28"15,-15-12 31-15,3 3-28 16,1 0 1-16,-4-3 3 0,0 0 0 15,0 0-13-15,0 0 0 16,0 0 9-16,3 0 0 16,-3 0-2-16,4 0 1 15,-4 0-2-15,0 4 0 16,3-4-1-16,-3 0 1 16,0 0-1-16,0 0 1 15,0 0-2-15,4 3 0 16,-4-3 0-16,0 0 0 0,0 0-1 15,0 0 1-15,0 0 0 16,0 0 0-16,0 0 0 16,0 0 0-16,3 3 0 15,-3 0 0-15,0-3 0 16,0 0 0-16,0 3 0 16,0-3 0-16,0 0-1 15,0 0 0-15,0 0 0 16,0 0 0-16,0 0 0 15,0-6 0-15,0 6 0 16,0-3 0-16,4 3 0 16,-4 0 1-16,0-3-2 15,0 3 0-15,0 0-9 16,10-7 1-16,11-5-17 16,-6-7 0-16</inkml:trace>
  <inkml:trace contextRef="#ctx0" brushRef="#br0" timeOffset="110807.5471">19886 15572 60 0,'7'-6'30'0,"60"-10"-26"0,-46 7 31 15,8-1-34-15,9-2 0 16,5 2 3-16,6-2 1 16,0-1-5-16,1 4 0 15,-1 3 4-15,-3 2 0 16,-4 11-1-16,-3 5 1 15,0 7-1-15,-11 0 0 16,-7 12 0-16,-6 4 0 16,-8 12-1-16,-11 6 0 15,-6 3 0-15,-12 13 0 0,-6-6-1 16,-11-3 1-16,-14-4-1 16,-7-2 1-1,0-1 0-15,-7-9 1 0,0-4 0 16,4 1 0-16,3-3 0 15,7-10 1-15,4 3-1 16,13-9 0-16,8-3-1 16,7 0 1-16,14 3-2 15,10-9 1-15,15 2-1 16,21-2 0-16,10-7-1 16,32-3 1-16,4-9-1 15,7 3 0-15,3-7-5 16,4-5 1-16,10 2-10 15,-3 1 1-15,0-4-14 16,-14 3 1-16</inkml:trace>
  <inkml:trace contextRef="#ctx0" brushRef="#br0" timeOffset="112458.0188">25280 14343 68 0,'-11'-10'34'0,"8"10"-24"16,10-3 35-16,-3 0-41 16,3 3 1-16,0-6 1 15,0 3 1-15,3 0-10 16,8-7 1-16,7-2 6 0,6-1 0 16,12-3-3-16,10-2 0 15,3-1-1-15,8-3 0 16,-4 0-2-16,-4 3 1 15,0 3-6-15,1 1 0 16,-4 2-7-16,-7 7 0 16,-8 6-9-16,-13 6 1 15</inkml:trace>
  <inkml:trace contextRef="#ctx0" brushRef="#br0" timeOffset="112758.7225">25301 14735 77 0,'-10'9'38'0,"20"16"-43"16,-3-18 71-16,11 5-65 15,10 1 0-15,14 5 2 16,8-2 0-16,13-7-4 16,4-2 1-16,0-4 2 15,0-9 0-15,0-7-4 16,-3 1 1-16,-8-4-8 16,-6 0 1-16,-4 4-16 15,-15 5 1-15</inkml:trace>
  <inkml:trace contextRef="#ctx0" brushRef="#br0" timeOffset="115055.5154">19974 12903 53 0,'-10'0'26'0,"20"4"-25"15,-6-4 27-15,-1 0-27 16,1 3 1-16,-1 0 0 16,1 0 0-16,-1 0-3 15,1 0 0-15,0 0 2 16,-1 1 1-16,-3-4-2 16,0 0 0-16,0 0 0 15,0 0 0-15,0 0-3 16,0 0 0-16,0-4-6 0,0 1 1 15,-3 0-7-15,-5-3 1 16</inkml:trace>
  <inkml:trace contextRef="#ctx0" brushRef="#br0" timeOffset="115836.063">17064 13151 61 0,'-7'-28'30'0,"10"44"-31"15,-3-16 30-15,0-7-30 0,4-2 0 16,3 3-10-16,4-1 0 16,6 7 2-16,1-9 1 15</inkml:trace>
  <inkml:trace contextRef="#ctx0" brushRef="#br0" timeOffset="119168.3551">26913 13179 47 0,'4'-18'23'0,"-1"40"-15"15,5-29 24-15,-1 4-28 16,3-3 1-16,8 0 1 16,-1-7 1-16,8-3-8 15,7-2 0-15,3-4 5 16,4 0 1-16,3 6-3 16,4 3 1-16,-3 7-2 0,-5 6 1 15,-2 10-1-15,-5 5 0 16,-6 10 0-16,-11 10 0 15,-3-1 0-15,-11 4 1 16,-11 0 0-16,-10 5 0 16,-4 1 0-16,-3 0 0 15,-11 6-1-15,-3-3 1 16,0-6 0-16,3 0 0 16,7 0 0-16,4-10 1 0,7-6-2 15,3-6 1-15,4-3 0 16,7-1 0-16,7-5-1 15,7 2 1-15,7-2-1 16,7-4 1-16,4-6-1 16,7 0 1-16,-4 0-1 15,11 0 0-15,7-3-1 16,3-7 1-16,-3-2-2 16,0 3 1-16,3-1-4 15,-7 4 1-15,18-4-10 16,-3 4 1-16,-1-10-12 15,-6 4 0-15</inkml:trace>
  <inkml:trace contextRef="#ctx0" brushRef="#br0" timeOffset="119634.6699">27982 12966 79 0,'-10'-19'39'0,"17"22"-45"0,-7-3 67 15,3 4-60-15,8-1 1 16,0-3 1-16,3 0 1 16,7 0-5-16,11 0 1 15,10-7 2-15,0 1 0 0,8-3-1 16,-5-1 1-16,5 1-1 15,-4 0 0-15,-7 2-1 16,3 4 1-16,-3 0-1 16,-15 6 1-16,1 3-1 15,-7 4 1-15,-1 9-1 16,-3 12 1-16,1 13 0 16,-8 3 0-16,0 9-1 15,-7-2 1-15,0 5 0 16,-4 1 0-16,-6 6-1 15,-5 6 0-15,1-3 0 16,0-10 1-16,0-2-1 16,0-1 0-16,0-6-3 15,0-12 1-15,7-7-7 16,0-2 1-16,3-4-11 16,-3-6 0-16,7-10-6 15,0-18 0-15</inkml:trace>
  <inkml:trace contextRef="#ctx0" brushRef="#br0" timeOffset="119876.3375">28155 13342 84 0,'-10'-12'42'0,"38"9"-52"0,-11 0 83 0,15-1-73 15,7 4 1-15,21 4 0 16,4-4 0-16,6 3-2 16,15 0 1-16,-4 3-2 15,0 4 0 1,0-1-8-16,0 0 1 0,-7 4-15 16,-10 3 0-16</inkml:trace>
  <inkml:trace contextRef="#ctx0" brushRef="#br0" timeOffset="120311.6345">27129 14368 79 0,'-7'-6'39'0,"14"-1"-45"0,0 14 64 15,7-7-53-15,7 3 1 16,18-3 2-16,17 6 0 16,8-6-10-16,17-3 0 0,14-3 7 15,18-1 1-15,3-2-4 16,15-4 1-16,17-2-2 16,-7-7 1-16,14 3-2 15,-13 6 0-15,2 4-5 16,-20-4 0-16,-22 7-8 15,-21 6 0-15,-14 0-14 16,-21 10 1-16</inkml:trace>
  <inkml:trace contextRef="#ctx0" brushRef="#br0" timeOffset="121720.5799">27996 14986 52 0,'-7'-7'26'0,"-3"1"-22"0,10 6 30 0,0 0-29 16,7 0 1-16,0-3 4 16,0 0 0-16,7-7-12 15,4 4 0-15,6-3 8 16,8-7 0-16,7-3-2 16,3-3 0-16,1 10-2 15,-1-1 1-15,0 1-1 16,-6 8 0-16,-5 1 0 15,-9 6 0-15,2 4 0 16,-10 5 1-16,-3 10-1 16,-11 3 0-16,-7 4 0 15,-4 2 1-15,-6 3-1 16,-5 4 1-16,-6 0-2 16,-4 6 1-16,-3 6-1 15,-4-3 0-15,1-3-1 16,-1 3 1-16,-4-7-1 15,1-2 1-15,3-3-1 16,4-7 1-16,7-6-1 0,0 0 0 16,10-7 0-16,7 1 0 15,11 0 0-15,18-4 1 16,14-2 0-16,17-7 0 16,18-3 1-16,14-3 0 15,11 0 0-15,-7-4 1 16,3 1-1-16,0 0 0 15,-7 3-2-15,-14 3 1 16,-7 3-6-16,-3 0 0 16,-11 3-20-16,-1 7 1 0,-16-10-4 15,-12-19 1-15</inkml:trace>
  <inkml:trace contextRef="#ctx0" brushRef="#br0" timeOffset="125566.6928">29757 13816 89 0,'-28'-66'44'0,"28"82"-36"16,0-16 44-16,0 0-50 15,0 6 0-15,0 0 4 16,0 1 1-16,0 2-7 16,0-3 0-16,0 1 4 0,0 2 1 15,0 0-1-15,0-2 0 16,0-1-2-16,0 0 1 15,0 0-1-15,0-2 0 16,0-1-1-16,0 3 0 16,0 0-1-16,0 1 1 15,0-1-1-15,0 0 1 16,0 0-1-16,0 1 0 16,0 2 0-16,0-3 1 0,0 1-1 15,0-1 1-15,0 0-1 16,0-3 1-16,0 0-1 15,0 1 1-15,0-1-1 16,0 0 1-16,0-3-1 16,0 3 1-16,0-3-1 15,0 0 1-15,0 0-1 16,0 0 0-16,0 3 0 16,0-3 0-16,0 3 0 15,0-3 0-15,0 0 0 16,0 3 1-16,0-3-1 15,0 0 0-15,7 0 0 16,-7 0 1-16,3 3-1 16,-3-3 1-16,0 0-1 15,0 0 1-15,0 0-1 16,0 4 0-16,0-4 0 16,0 0 1-16,0 0-1 15,0 0 0-15,0 0 0 16,0 0 1-16,0 0-1 15,0 0 1-15,0 0-1 0,0 0 1 16,0 0-1-16,0 0 0 16,0 0 0-16,0 0 1 15,0 0-1-15,0 0 0 16,0 0 0-16,0 0 0 16,0 0 0-16,0 0 0 15,0 0 0-15,0 0 0 16,0 0 0-16,0 0 0 15,0 0-1-15,0 0 1 0,11 0-10 16,10 6 1-16</inkml:trace>
  <inkml:trace contextRef="#ctx0" brushRef="#br0" timeOffset="127366.3901">8100 16510 123 0,'-28'44'61'0,"21"-38"-58"16,7-6 61-16,0-6-63 15,-4 2 0-15,0 1 0 16,1 0 0-16,-1-6-2 16,-3 2 1-16,0 1 0 15,4-6 1-15,-4 2-1 16,3 1 0-16,-3-4 0 15,4-2 1-15,-4 2-1 0,3-3 0 16,-3 1 0-16,3-1 0 16,1 0-1-16,-1-6 1 15,1 7-10-15,-1-4 1 16,15-3-23-16,-15 0 1 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04656-1FFF-4D85-A75F-EA9B5274E76F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5208-9F7D-4714-8223-FE6A326B6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046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04656-1FFF-4D85-A75F-EA9B5274E76F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5208-9F7D-4714-8223-FE6A326B6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417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04656-1FFF-4D85-A75F-EA9B5274E76F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5208-9F7D-4714-8223-FE6A326B6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724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04656-1FFF-4D85-A75F-EA9B5274E76F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5208-9F7D-4714-8223-FE6A326B6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828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04656-1FFF-4D85-A75F-EA9B5274E76F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5208-9F7D-4714-8223-FE6A326B6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58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04656-1FFF-4D85-A75F-EA9B5274E76F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5208-9F7D-4714-8223-FE6A326B6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73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04656-1FFF-4D85-A75F-EA9B5274E76F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5208-9F7D-4714-8223-FE6A326B6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73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04656-1FFF-4D85-A75F-EA9B5274E76F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5208-9F7D-4714-8223-FE6A326B6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15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04656-1FFF-4D85-A75F-EA9B5274E76F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5208-9F7D-4714-8223-FE6A326B6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17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04656-1FFF-4D85-A75F-EA9B5274E76F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5208-9F7D-4714-8223-FE6A326B6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689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04656-1FFF-4D85-A75F-EA9B5274E76F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5208-9F7D-4714-8223-FE6A326B6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08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04656-1FFF-4D85-A75F-EA9B5274E76F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05208-9F7D-4714-8223-FE6A326B6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783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Busn 135 Video 13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Hand Drawings</a:t>
            </a:r>
          </a:p>
        </p:txBody>
      </p:sp>
    </p:spTree>
    <p:extLst>
      <p:ext uri="{BB962C8B-B14F-4D97-AF65-F5344CB8AC3E}">
        <p14:creationId xmlns:p14="http://schemas.microsoft.com/office/powerpoint/2010/main" val="1941356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49352"/>
          </a:xfrm>
        </p:spPr>
        <p:txBody>
          <a:bodyPr>
            <a:normAutofit fontScale="90000"/>
          </a:bodyPr>
          <a:lstStyle/>
          <a:p>
            <a:r>
              <a:rPr lang="en-US" dirty="0"/>
              <a:t>Change Improper Fraction to Mixed Number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936346"/>
            <a:ext cx="10515600" cy="5240617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Do Division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Put Remainder over Denominator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496440" y="712080"/>
              <a:ext cx="11285640" cy="594972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89960" y="701280"/>
                <a:ext cx="11304360" cy="5975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81433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78613"/>
          </a:xfrm>
        </p:spPr>
        <p:txBody>
          <a:bodyPr>
            <a:normAutofit fontScale="90000"/>
          </a:bodyPr>
          <a:lstStyle/>
          <a:p>
            <a:r>
              <a:rPr lang="en-US" dirty="0"/>
              <a:t>Change Mixed Number to Improper Fraction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36346"/>
            <a:ext cx="10515600" cy="1506931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Multiply Denominator &amp; Integer, then Add the Numerator to get </a:t>
            </a:r>
            <a:r>
              <a:rPr lang="en-US" b="1" dirty="0"/>
              <a:t>New Numerator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Put </a:t>
            </a:r>
            <a:r>
              <a:rPr lang="en-US" b="1" dirty="0"/>
              <a:t>New Numerator </a:t>
            </a:r>
            <a:r>
              <a:rPr lang="en-US" dirty="0"/>
              <a:t>over Denominator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757080" y="685080"/>
              <a:ext cx="10478880" cy="544284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49160" y="672480"/>
                <a:ext cx="10495080" cy="5461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868229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2552</TotalTime>
  <Words>42</Words>
  <Application>Microsoft Office PowerPoint</Application>
  <PresentationFormat>Widescreen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Busn 135 Video 13</vt:lpstr>
      <vt:lpstr>Change Improper Fraction to Mixed Number</vt:lpstr>
      <vt:lpstr>Change Mixed Number to Improper Fraction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Girvin, Michael</dc:creator>
  <cp:lastModifiedBy>Girvin, Michael</cp:lastModifiedBy>
  <cp:revision>9</cp:revision>
  <dcterms:created xsi:type="dcterms:W3CDTF">2018-01-19T01:56:07Z</dcterms:created>
  <dcterms:modified xsi:type="dcterms:W3CDTF">2018-01-24T18:04:08Z</dcterms:modified>
</cp:coreProperties>
</file>