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1-23T00:32:49.64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42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T" name="resolution" value="1" units="1/dev"/>
        </inkml:channelProperties>
      </inkml:inkSource>
      <inkml:timestamp xml:id="ts1" timeString="2018-01-23T00:35:41.779"/>
    </inkml:context>
  </inkml:definitions>
  <inkml:trace contextRef="#ctx0" brushRef="#br0">1305 1254 39 0,'4'-13'29'0,"-4"13"26"0,0 0-55 0,7 0-2 0,3 10 8 0,1-1 1 16,0 19-3-16,-4-6 1 16,7 29-2-16,3-11 0 15,12 23 0-15,-15-7 1 16,14 23-2-16,-10-26 0 16,13 32 0-16,-9-16 0 15,-1 9 0-15,-4-15 0 16,5-3-1-16,-5-13 1 15,4 9-2-15,-10-15 1 16,-1 0 0-16,1-10 0 0,0 0-1 16,-4-6 1-16,3-9-1 15,-10-3 1-15,7 2-1 16,-3-2 1-16,-4-7-3 16,0 0 1-16,0-3-6 15,0 1 0-15,0-1-10 16,0-3 1-16,0-10-6 15,7 4 0-15</inkml:trace>
  <inkml:trace contextRef="#ctx0" brushRef="#br0" timeOffset="539.4794">2152 1335 48 0,'0'-21'24'0,"-18"2"-19"0,11 12 39 16,4 4-41-16,3 3 0 16,-11 10 1-16,11-1 0 15,-10 26-6-15,3-7 1 16,3 31 4-16,4-12 0 15,0 22-1-15,0-18 1 16,4 21-1-16,3-16 0 0,7 13 0 16,-4-19 1-1,8 4-1-15,0-10 0 16,-4-10-1-16,3-6 0 0,4-6 0 16,-3-6 1-16,10-13-2 15,-7 0 1-15,1-12 0 16,-5 2 0-16,-3-8 0 15,4 2 0-15,-7-9-1 16,-4 3 1-16,-7 7 0 16,0-4 0-16,-7 7-1 15,-4 3 1-15,0 9-1 16,-6-3 1-16,-1 9-1 16,4 1 0-16,-4 11-1 15,4-5 1-15,7 3 0 0,-3-3 0 16,-1 2-3-1,4-2 0-15,4 9-4 0,3-3 0 16,0 3-8-16,3-6 1 16,8 3-7-16,-4 0 0 15</inkml:trace>
  <inkml:trace contextRef="#ctx0" brushRef="#br0" timeOffset="1006.3938">1418 2982 67 0,'-21'12'33'0,"21"-18"-41"16,4-3 64-16,10 5-55 15,0-8 1-15,14 6 0 16,-7-1 1-16,25-2-4 16,-14 3 0-16,28-13 3 15,-11 3 1-15,50-18-1 16,-29 9 1-16,50-16-1 15,-31 10 1-15,45-7-1 16,-36 10 1-16,22-10-1 0,-31 10 0 16,2 9-2-16,-20 3 1 15,3 13 0-15,-21 0 1 16,-4 9-1-16,-10-3 0 16,0 1 0-16,-11-1 0 15,-7 0-4-15,0-3 1 16,-14 3-10-16,1 0 1 15,-12 7-13-15,0-4 1 16</inkml:trace>
  <inkml:trace contextRef="#ctx0" brushRef="#br0" timeOffset="2745.9213">1863 4192 59 0,'-7'13'29'0,"7"-13"-24"16,0 0 41-16,0 0-43 15,0 0 0-15,0-3 1 16,0 3 1-16,10-10-6 16,-3 4 0-16,4-10 4 15,3 1 0-15,11-11-1 16,-11 8 0-16,18-4-1 15,-8 6 0-15,15-3-1 16,-7 4 0-16,-4 2 0 16,-3 4 1-16,3 9 0 15,-7 0 1-15,0 9-1 0,-3-3 1 16,0 26 0-16,-4-7 0 16,-4 9 0-16,-3-6 0 15,-7 23 0-15,0-14 0 16,-10 13-1-16,3-9 0 15,-4 9 1-15,8-9 0 16,-19 9-1-16,8-12 0 16,-7 0-1-16,7-7 1 15,-4 0-1-15,1-6 1 16,3 0-1-16,3-6 1 16,4 0-1-16,-4-3 1 15,1-4-1-15,-1-2 0 0,11-4 0 16,0 0 1-16,14-9-1 15,-3 3 0-15,14-9 0 16,-4-1 0-16,7-9 0 16,-3 4 0-16,21-10 0 15,-8 6 0-15,15-16-2 16,-10 10 1-16,24-6-4 16,-18 6 0-1,18 3-13 1,-21 3 1-16,3-9-7 15,-10 3 0-15</inkml:trace>
  <inkml:trace contextRef="#ctx0" brushRef="#br0" timeOffset="3196.6393">3048 3612 55 0,'-28'22'27'0,"17"19"-27"0,11-35 41 16,-10 32-38-16,-1-7 0 15,-3 22 3-15,3-12 0 16,8 28-7-16,-8-19 1 16,11 13 5-16,0-13 1 0,21 13-2 15,-10-13 0 1,28 0-2-16,-11-9 1 15,21-7-1-15,-6-5 0 0,10-10-1 16,-7-4 0-16,3-12 0 16,-14 0 0-16,4-15 0 15,-4 3 0-15,-10-17 0 16,-7 8 0-16,-11-17 0 16,-7 7 1-16,-14 0-1 15,3 6 1-15,-3 15 0 16,-7 1 0-16,3 31-1 15,-3-3 1-15,0 19-1 16,3-10 0-16,0 16-3 16,4-12 0-16,0-1-4 15,4-5 1-15,6-7-8 0,-3-7 1 16,14-24-12-16,-7 3 1 16</inkml:trace>
  <inkml:trace contextRef="#ctx0" brushRef="#br0" timeOffset="4053.3651">4018 2574 53 0,'0'6'26'0,"7"-6"-17"15,-7 0 37-15,4-6-42 16,3 3 1-16,7 0 2 15,0 0 1-15,7-4-9 16,-10 1 0-16,28-3 7 16,-15 2 0-16,22-11-1 15,-7 5 1-15,3-12-2 16,-6 9 0-16,20-9-1 0,-10 10 1 16,14 2-2-16,-21 4 0 15,10-1-2-15,-10 4 1 16,7 0-2-16,-11 3 0 15,0-4-3-15,-7 7 1 16,1 0-6-16,-1 0 1 16,-10 7-10-16,-1-4 1 15,1 0-7-15,-4-3 1 16</inkml:trace>
  <inkml:trace contextRef="#ctx0" brushRef="#br0" timeOffset="4473.4066">4403 2975 64 0,'0'19'32'0,"10"-28"-31"0,-10 9 56 15,11-6-54-15,-8 2 0 16,19-8 3-16,-5 6 0 15,18-7-7-15,-3 4 0 16,7-7 4-16,-11 3 1 16,25-2-2-16,-14 5 0 15,14-2-2-15,-11 2 1 16,-3 1-3-16,-4 0 1 16,-6 2-7-16,2 1 0 15,-13 0-15-15,0 0 1 16</inkml:trace>
  <inkml:trace contextRef="#ctx0" brushRef="#br0" timeOffset="6754.927">6078 2489 63 0,'-10'4'31'0,"17"-20"-27"16,-7 10 31-16,0 6-35 16,7-7 0-16,0 1 0 15,0 0 0-15,0-4 0 16,0 1 1-16,4 6 0 16,-1-3 1-16,1-1 0 15,-1 1 1-15,1 6 0 0,0-9 0 16,-1 9 0-16,1-10 1 15,-1 4-2-15,4 3 1 16,1 0-1-16,2 6 0 16,-3-6-1-16,4 0 1 15,3-4-2-15,7 7 1 16,4-3-1-16,7 0 1 16,0-3-1-16,-4 3 0 15,-3-4 0-15,0 1 0 16,3 0 0-16,0 0 1 15,4-1-1-15,0 1 0 0,-1 3 0 16,1 0 1-16,7 3-2 16,4-3 1-16,-1 3 0 15,0 0 0-15,-6 0 0 16,-5 0 0-16,1 0 0 16,0 3 1-16,3-3-1 15,4 3 0-15,-3-3 0 16,-1 0 1-16,4 0-1 15,7 3 1 1,21-3-1 0,-11 0 0-16,-3 0 0 15,0 0 1-15,-3 0-1 16,-4 0 1-16,-4 0-1 16,4 0 1-16,0 0-1 15,0 0 0-15,0 0 0 16,-4 0 0-16,-7 3 0 15,-3-3 0-15,0 0-1 0,3 0 1 16,1 0 0-16,-1 0 1 16,0-3-1-16,1 3 0 15,-1-3 0-15,4 0 0 16,0 0 0-16,3-1 0 16,-3 4 0-16,-4 0 0 15,-3-3 0-15,0 3 0 16,3-3 0-16,1 0 0 15,-1 3 0-15,4 0 0 16,-4 0 0-16,0 0 0 0,8 0 0 16,-1 0 1-16,4 0-2 15,-7 0 1-15,0 0 0 16,0 3 0 0,3 0 0-16,0 0 0 0,1 1 0 15,-4-1 0-15,7 3 0 16,0-3 1-16,-1 0-1 15,1 0 0-15,-3 1 0 16,-1 2 0-16,4-3 0 16,7 0 0-16,-3 3 0 15,-1-6 0-15,4 3-1 16,0 1 1-16,-4-1 0 16,1 0 1-16,-4-3-1 15,0 3 0-15,10 0 0 16,-3-3 0-16,0 3 0 15,4-3 0-15,-1 13 0 0,4-13 0 16,-7 6 0-16,0-6 0 16,7 0 0-16,0 3 0 15,-3 0 0-15,3 4 1 16,3-14-1-16,1 7 0 16,-8 0 0-16,-3 7 1 15,4-7-1-15,-1 0 0 16,1-7 0-16,-4 7 1 15,7 0-1-15,0 0 1 16,0-3-1-16,-7 3 1 0,3 0 0 16,-3 0 0-16,0-3 0 15,0 0 0-15,4 0-1 16,-1 3 1-16,1 3-1 16,3-3 1-16,-7 3-1 15,-7-6 1-15,3 0-1 16,4 0 0-16,0 0 1 15,-4-4 0-15,4 7-1 16,4 0 1-16,3-3-1 16,-11 3 1-16,1 0-1 15,-1 0 0-15,4 0 0 16,4 3 0-16,-8-3 0 16,4 0 0-16,7 0 0 15,4 0 1-15,-11 0 0 16,-4 0 0-16,1-3-1 15,3 3 1-15,-4 0 0 0,0 0 0 16,-6 0-1-16,3 0 1 16,0 0-1-16,-7 0 1 15,-1-3 0-15,1 6 0 16,-7-3-1-16,-4 0 1 16,-3 0-1-16,-4 3 1 15,1-3-1-15,-8 0 1 16,-4 0-9-16,-3 0 0 15,-7-9-18-15,-3-4 1 16</inkml:trace>
  <inkml:trace contextRef="#ctx0" brushRef="#br0" timeOffset="14594.1846">17918 1260 120 0,'0'0'60'0,"10"69"-59"0,4-41 61 15,-3 16-62-15,-1 19 1 16,5 12 0-16,6 13 0 0,0 6-2 16,0 10 1-16,-3-13 0 15,-1 0 1 1,-3-7-1-16,-3-5 0 0,0-4 0 15,-1-9 1-15,-3-7-1 16,0 1 0-16,-3-13-1 16,-1 3 0-16,1-9-3 15,-4-7 0-15,3-15-6 16,1 3 1-16,-4-9-8 16,0-7 1-16,-4-9-14 15,4-10 1-15</inkml:trace>
  <inkml:trace contextRef="#ctx0" brushRef="#br0" timeOffset="15417.279">18694 1401 68 0,'-18'-6'34'0,"0"22"-28"16,11-16 49-16,-3 15-53 15,-8 17 0-15,-3 12 2 0,-4 3 1 16,4 3-5-16,3 6 1 15,4 7 4-15,4 12 0 16,6-6-1-16,4 7 1 16,14-11-1-16,8-2 0 15,9-3-2-15,1-7 1 16,3-19-2-16,8-2 1 16,3-10-1-16,-1-13 1 15,-2-9-1-15,-4-9 1 0,-8-4-1 16,-3-6 0-16,-3-6 0 15,-11-3 1-15,-7 3-1 16,-3 3 1-16,-11 6-1 16,-4 7 1-16,-10 6 0 15,-4 15 0-15,-3 7-1 16,0 13 0-16,3 2 0 16,4-3 0-16,3 10-1 15,4-6 0-15,4-4-1 16,-1-3 1-16,4-3-4 15,4 0 1-15,3-15-8 16,3-7 1-16,4-6-15 16,4-7 0-16,3 1-4 15,0 3 0-15</inkml:trace>
  <inkml:trace contextRef="#ctx0" brushRef="#br0" timeOffset="17851.3838">17233 1627 60 0,'-14'-12'30'0,"18"33"-29"15,-4-21 51-15,3 7-47 16,-3-7 0-16,7 0 2 16,0 3 0-16,4 9-9 15,-1 10 1-15,5 7 6 16,-1 8 1-16,0 13-2 16,0 10 1-16,4 0-1 15,-4-1 0-15,0 7-1 16,3 9 1-16,5-3-1 15,-5 1 0-15,8 2-1 0,-4 0 1 16,-3 0-1-16,3-6 1 16,-4 0-1-16,1 3 0 15,0-9-1-15,-4 0 1 16,4 6-1-16,-4-6 1 16,0 6-1-16,-4-10 1 15,1 1 0-15,-4-1 0 16,4-2-1-16,-1-1 1 15,1 1 0-15,-1-7 0 16,1 0-1-16,-1-3 0 0,-2-3-1 16,-1-6 1-16,0-10 0 15,3-3 0-15,-3-3-1 16,0-3 1-16,0-4 0 16,4 1 0-16,-4-7-1 15,0-2 1-15,0-1-1 16,0 0 1-16,0-3-1 15,0 0 0-15,0 1 0 16,0 2 0-16,0-6 0 16,1-6 0-16,-1 6 0 15,3-4 0-15,-3 4 0 16,0-6 1-16,0 0-1 16,7 6 0-16,1-3 0 15,2-4 1-15,4 1-1 16,4 0 0-16,-4 0-1 15,4 3 1-15,-4-7 0 16,0 1 0-16,0-1 0 0,1 1 0 16,2 3 0-16,1-10 1 31,28 3-1-31,-4-9 0 16,4 10 0-16,0-7 1 15,4 3-1-15,3-6 0 16,-11 7 0-16,-3 5 0 15,3-2 0-15,1 6 1 16,2-1-1-16,1 1 0 0,-3 0 0 16,-1-1 0-16,4 1 0 15,11 0 0-15,-12 0 0 16,-2 3 0-16,-1-7 0 16,8 4 1-16,3-4-1 15,3 1 0-15,4 0 0 16,7-1 0-16,-3 1 0 15,-8-4 0-15,4 4 0 16,0-1 1-16,0 1-1 16,-3 0 0-16,-8 2 0 15,4-2 0-15,-7 6 0 16,-3 0 1-16,-8 0-1 16,-3-1 0-16,-4 4 0 15,-7 0 0-15,-3 0 0 16,-7-3 0-16,-4 0 0 15,0 0 0-15,0 6 0 16,-3-6 0-16,-1 3 0 0,-3 0 0 16,0 3 0-16,-3-3 0 15,3 0 0-15,-4 3 0 16,-3-3-3-16,0 3 1 16,0-3-20-16,0-6 1 15,-14-3-11-15,-14-10 1 16</inkml:trace>
  <inkml:trace contextRef="#ctx0" brushRef="#br0" timeOffset="24802.2091">16475 2941 38 0,'3'-3'19'16,"-3"-16"1"-16,4 16 20 0,-1-3-38 16,4-1 1-16,0 1 1 15,0-3 1-15,1-4-5 16,-1-3 0-16,3 1 5 15,4-4 0-15,0 6-2 16,4-5 1-16,0-1-1 16,-1 3 1-16,1-12-3 15,3 6 1-15,-3 3-1 16,-1 3 0-16,-2-6 0 16,-1 13 0-16,0 0-1 15,-4-1 1-15,-3 4 0 16,4 3 1-16,-4 3-1 15,0 3 1-15,0-3-1 16,0 3 1-16,4 3-1 16,-4 1 0-16,7 2 0 0,-7 0 0 15,4 1 0-15,-4 6 0 16,0-4 1-16,-4 1 0 16,1-4 0-16,-4 4 1 15,-4 2-1-15,1 4 1 16,-1-3-1-16,1-1 1 15,-4 1-1-15,3 3 0 16,-3 0-1-16,3 0 1 16,-3-7 0-16,0-2 0 15,0 5-1-15,4 4 1 0,-4 0-1 16,-4-3 1-16,1 5-1 16,-1 1 1-16,0 0-1 15,1-3 1-15,3-3-1 16,-4 0 0-16,4 2 0 15,0-2 0-15,0 0-1 16,0-4 1-16,0 1 1 16,0 2 0-16,0-2-1 15,0 6 1-15,0 0-1 16,0-1 0-16,0 1 0 16,-1-6 1-16,1 6-2 15,0-4 0-15,4 4 0 16,-1 0 1-16,1 3-1 15,-4 0 0-15,3 0 0 16,-3-7 0-16,0 4 0 16,0 6 0-16,4 0 0 0,-5-3 0 15,5 4 0-15,-1-5 1 16,1 5-1-16,-1-11 0 16,1 1 0-16,-1-4 0 15,4 1 0-15,0 0 0 16,0-7-1-16,0 0 1 15,0-3 0-15,0 3 0 16,0-2 0-16,0-1 0 16,0-3 0-16,0 3 0 15,0 0 0-15,0-3 1 0,0 0-1 16,4 0 0-16,-1 0 0 16,1 0 1-16,3 0-1 15,0-3 1-15,0-3-1 16,0 2 0-16,4 1 0 15,-1 0 0-15,1 0 0 16,3-3 0-16,4 0 0 16,-1-1 0-16,4 4 0 15,1-3 0-15,2 0 0 16,1-4 0-16,3 4 0 16,4 0 0-16,-4-4 0 15,0 4 1-15,-3-3-1 16,-4 2 0-16,4-2 0 15,-4 3 0-15,-3-1 0 16,-1-5 0-16,1 6 0 0,-4-4 1 16,4 1-1-1,-4 6 0-15,0-4 0 0,0 4 1 16,-3 0-1-16,-1 0 0 16,-3 3 0-16,0 0 1 15,0-3-1-15,-3 3 0 16,-1-3 0-16,1 3 1 15,-4 0-2-15,0 0 0 16,0 0-6-16,0 0 0 16,0 0-22-16,4 12 0 15,-1 1-2-15,1-4 0 16</inkml:trace>
  <inkml:trace contextRef="#ctx0" brushRef="#br0" timeOffset="37697.5836">19487 4035 38 0,'0'-3'19'0,"0"-9"-9"15,4 5 20-15,-4 7-21 16,4-6 1-16,-4 0 8 15,3 0 0-15,-3 6-20 16,0 0 0-16,0-4 16 16,0-2 0-16,-3 3-4 0,-1 0 0 15,0 0-3-15,1 3 0 16,-1 0-3-16,-3 0 0 16,0 0-2-16,0 0 1 15,-3 0-1-15,-1 3 1 16,-3 0-1-16,3 0 0 15,1 0-1-15,-1 0 1 16,1 1-1-16,-1-1 0 16,0 0-1-16,1 3 1 15,-1-3 0-15,1 4 0 0,-1-4 0 16,-3 0 0 0,3 0 0-16,1 3 0 0,-1 4-1 15,4-4 1-15,0 6-1 16,0-2 1-16,0 6-1 15,0-7 1-15,0 4-1 16,3-4 1-16,-3 7-1 16,4-4 1-16,-4 1-1 15,7-1 0-15,0 1 0 16,0-1 1-16,-4 4-1 16,4-3 0-16,0-4 0 15,4 3 1-15,-1 1-1 16,-3 3 0-16,4-4 0 15,-1-2 0-15,4-1 0 16,-3 0 0-16,3 4 0 16,0 3 0-16,0-4 0 15,4-5 1-15,-1 2-1 16,4 0 0-16,4-2 0 16,0-4 1-16,3-3-1 0,0 3 0 15,0 0 0-15,4 0 0 16,3 3 0-16,-3-9 1 15,-1 10-1-15,1-4 0 16,3 3 0-16,1 3 0 16,-1 1 0-16,0 2 0 15,0 4 0-15,-3-3 0 16,0-1 0-16,-8 4 0 0,1-4 0 16,-4 1 0-16,0 3 0 15,-3-7 1-15,-1 0-1 16,1 1 0-16,-1 5 0 15,-2 1 0-15,2 0 0 16,-3-7 0-16,0 7 0 16,0-4 0-16,0 4 0 15,-3 0 0-15,-1-4 0 16,-3 1 0-16,4 3 0 16,-4-4 0-16,0 7 0 15,-4-3 0-15,1-1 0 16,-1 1 0-16,1-4 0 15,-4 1 0-15,3 3 0 16,-3-4 1-16,4 4-1 16,-4-4 0-16,3-2 0 15,-3 2 0-15,3-5 0 16,1 5 0-16,-4-9 0 16,0 0 0-16,-4-3 0 0,4 7 0 15,-7-7 0-15,-4 0 0 16,1-3 0-16,-1-1 0 15,4 1 0-15,0 3 0 16,0-6 0-16,0-6 0 16,3-1 0-16,-3 0 0 15,3-2 0-15,4-4 0 16,0 3 0-16,0-6 0 16,0 4 0-16,4-8 0 0,-4-2 0 15,3 0 0-15,1 3 0 16,-1 3 0-16,1-3 0 15,-1-3 0-15,4-1-1 16,0 4 1-16,0 0 0 16,0 0 0-16,0 6-1 15,0 1 1-15,0-4-1 16,4 0 0-16,-1 0 0 16,1 0 1-16,3 0-1 15,-4 0 1-15,4 0-1 16,0 3 0-16,0 3 0 15,-3 1 1-15,-1 2-2 16,-3 4 1-16,0-4-2 16,-7 4 0-16,-3-1-4 15,-1 1 0-15,-3 0-12 16,-4-1 1-16,-3 1-12 16,-3 9 0-16</inkml:trace>
  <inkml:trace contextRef="#ctx0" brushRef="#br0" timeOffset="40835.6567">18157 3938 53 0,'-3'-6'26'0,"14"6"-15"0,-4 0 27 0,0 3-33 15,0 0 0-15,3 3 2 16,1 4 1-16,-1 2-9 16,1 4 1-16,0-3 7 15,-4 5 1-15,0 4-3 16,0 3 1-16,3 1-1 16,-3 2 1-16,4 3-2 15,0 7 0-15,-1-4-1 16,1 7 0-16,-1-3-1 15,1 6 1-15,3 6-1 16,-3-13 0-16,3 17-1 16,-4-17 0-16,4 23 0 15,-3-16 0-15,14 15 0 16,-8-12 0-16,5 13 0 16,-8-16 0-16,7 3 0 15,-4-13 0-15,5 13 0 16,-5-9 0-16,8 9 0 0,-7-6 0 15,3 6-1-15,-7-9 1 16,3 9-1-16,-2-10 1 16,-5 4 0-16,1-10 1 15,-1 13-2-15,-3-12 1 16,0-1 0-16,1-6 1 16,-1-3-1-16,0-6 0 15,0-1-1-15,0-2 1 16,0 3-1-16,-4-4 1 15,1 4 0-15,-1-4 0 16,1 1-1-16,-1-4 1 0,1 1 0 16,-1-4 0-16,1 0-1 15,0 1 0-15,-1-1 0 16,1-3 0-16,-1 0 0 16,-3 0 1-16,4 0-2 15,-4-3 1-15,3 0 0 16,1 0 1-16,3 7-1 15,0-4 0-15,3 0 0 16,-3 0 0-16,8 0 0 16,-5 0 0-16,4 0 0 15,0 1 1-15,8-4-1 16,-5 0 0-16,8-4-1 16,-4 1 1-16,14-3 0 15,-6 0 1-15,6-4-1 16,-3 1 0-16,-4 0 0 15,0-1 0-15,4 1 0 16,0-1 1-16,6 1-1 16,1-1 1-16,0 1-1 0,0 3 0 15,3 0 0-15,-3-1 1 16,3 4-1-16,4 0 0 16,0 3 0-16,-7-3 1 15,3-7-1-15,0 1 0 16,1-4 1-16,3-2 0 15,-1-1-1-15,1 0 1 16,0 4-1-16,-7-1 0 0,3 4 0 16,1 0 1-16,-1-7-1 15,0 3 0-15,-6 4 0 16,-5 6 0-16,1 0 0 16,-4-4 0-16,4 1 0 15,0 0 0-15,0 0 0 16,3-1 0-16,0 4 0 15,-3-3 0-15,-4 0 0 16,0-4 0-16,-3 4 0 16,0 0 1-16,3-1-1 15,-7 4 0-15,7 3 0 16,1-6 0-16,-8 3 0 16,7-3 0-16,-7-1 0 15,4 4 1-15,-8-3-1 16,-2 3 0-16,-1 0 0 15,0-1 0-15,-4 1 0 16,1 0 0-16,0 0 0 16,-1 0 0-16,-3 0-2 0,0 3 1 15,-3 0-5-15,-4 0 1 16,3 6-19-16,-3 0 0 16,-14 10-8-16,0-3 1 15</inkml:trace>
  <inkml:trace contextRef="#ctx0" brushRef="#br0" timeOffset="44022.4121">16933 5174 35 0,'-10'6'17'0,"17"-6"-2"16,-7 0 9-16,3-6-18 0,1-1 0 15,-4 7 4-15,0 0 1 16,7-6-12-16,-4 3 1 16,8 0 10-16,-4 0 0 15,0 0-3-15,-3 3 1 16,6-7 0-16,-3 1 0 15,4-3-3-15,-4 2 0 16,0-5-1-16,0 2 0 16,4-5-2-16,-4 2 1 15,3-6-2-15,-3 7 0 16,7-1-1-16,-3 4 0 0,7 3 0 16,-4 2 0-16,3-5 0 15,-2 3 0-15,6 0 0 16,-7-1 0-16,7-2 0 15,-7 3 1-15,4-1-1 16,-4 4 1-16,0 3-1 16,0 0 1-16,0 6 0 15,-3-2 0-15,-1 2-1 16,1-3 1-16,-4 0 0 16,0 0 0-16,0 10 0 15,0-4 0-15,0 7 0 16,-3-4 0-16,3 4-1 15,-4 0 1-15,4 3 0 16,-3-4 0-16,3 1-1 16,-4-3 1-16,-3 5-1 15,0-2 1-15,0 6-1 16,0-6 1-16,-3 9 0 0,-1-6 0 16,-3 6-1-16,4-7 1 15,-4 8-1-15,3-8 1 16,1 11 0-16,-1-11 0 15,1 7-1-15,-1-6 0 16,1 3 0-16,-1-6 1 16,-3 3-1-16,4-4 1 15,-5 7-1-15,5-6 0 16,-4 9 0-16,0-6 1 16,-4 6-1-16,4-6 0 15,-3 3 0-15,-1-3 1 0,0 3-1 16,4-4 0-16,-3 4 0 15,3-6 0-15,0 6 0 16,0-6 0-16,3-4 0 16,1-2 0-16,-1 2 0 15,1-2 0-15,3-4 0 16,0-3 0-16,0 0 0 16,0 0 0-16,0 0 0 15,0 0 0-15,0 1 0 16,0-4 0-16,3 0 0 15,1 0 0-15,3-4 0 16,0 1 0-16,3 3 0 16,1 0 0-16,6-3 0 15,-2 0 0-15,6-3 0 16,-4 3 0-16,15-4-1 0,-7 1 1 16,7 0 0-16,-4 3 0 15,0-4 0-15,-7 1 1 16,0 3-1-16,-3 0 0 15,3-10 0-15,-7 1 0 16,7 6 0-16,-6 2 0 16,2-2 0-16,-3 3 0 15,7 0 0-15,-3 0 0 16,0-4 0-16,-4 1 1 16,4 0-1-16,-4 3 0 0,0-4-2 15,0 4 0-15,0 0-5 16,-3 0 0-16,3-3-13 15,-4 3 1-15,4-10-9 16,-3 4 0-16</inkml:trace>
  <inkml:trace contextRef="#ctx0" brushRef="#br0" timeOffset="47306.1763">20013 6052 73 0,'-3'-7'36'0,"10"7"-27"16,-7 0 60-16,0 0-64 16,0 0 1-16,3 7 2 15,1-4 1-15,-4 0-11 16,0 0 0-16,0 3 8 15,0 1 0-15,0-1-2 0,0 0 0 16,-4 10-2-16,1-4 1 16,3 14-2-16,0-8 1 15,0 7-1-15,0-6 0 16,0 13-1-16,0-4 0 16,0 3 1-16,0-6 0 15,3 7-1-15,1-7 1 16,-1 0-1-16,1-3 0 15,-1 3 0-15,-3-6 1 16,4 3-1-16,-4-7 1 16,3-2-1-16,1-4 1 0,-1-3 0 15,1 1 0-15,-1-1-1 16,1 0 1-16,7-3-1 16,-4 1 1-16,7-4-1 15,0 0 0 1,18-13 0-16,-8 7 1 0,15-1-1 15,-11 1 0-15,8-6 0 16,-8 2 1-16,11-2-1 16,-8 2 1-16,8 1-1 15,-11 3 0-15,8-1 0 16,-12 1 1-16,1 3-1 16,-4 0 0-16,0 3 0 15,-3 0 0-15,-4 3-2 16,-3 0 0-16,-4 0-4 15,0 0 1-15,-4 0-5 16,1 1 0-16,-4-1-7 0,0-3 1 16,-7 0-6-16,3 0 0 15,-10-7-5-15,4 4 1 16</inkml:trace>
  <inkml:trace contextRef="#ctx0" brushRef="#br0" timeOffset="47637.2946">20352 6268 43 0,'-4'-6'21'0,"8"-13"-12"0,-4 13 31 16,3-4-34-16,1 4 0 0,-1 0 6 15,-3-1 1-15,0 7-13 16,0 0 1-16,4 4 10 16,-4-1 1-16,3 6-2 15,1 1 0-15,-1 18-2 16,1-9 0-16,3 18-3 15,0-9 0-15,4 20-2 16,-4-14 1-16,7 19-2 16,0-12 1-16,0 25-2 15,-3-16 1-15,6 13-1 16,-6-13 1-16,3 10-2 16,-3-13 1-16,-1 0-2 15,-3-10 1-15,0 4-4 16,-3-10 1-16,-1-12-9 15,1-3 1-15,-1-4-19 0,-3-2 1 16</inkml:trace>
  <inkml:trace contextRef="#ctx0" brushRef="#br0" timeOffset="50682.5052">19226 5873 44 0,'-17'3'22'0,"13"-12"-13"15,4 9 22-15,4-10-26 0,-1 4 1 16,-3 6 4-16,0 0 0 16,4-3-11-16,-4 3 0 15,7 3 9-15,0 0 0 16,-4-3-2-16,1 0 1 15,3 10-2-15,0 2 1 16,-3 7-2-16,-1 9 1 16,1 10-2-16,-1-10 1 15,4 6-1-15,-3-5 0 16,3 8-2-16,0-5 1 16,3 2-1-16,1-6 1 0,3 13-1 15,-3-6 1-15,3 2 0 16,0-5 0-16,4 12-1 15,-8-10 1-15,4 10 0 16,-3-10 0-16,3 7-1 16,0-6 0-16,4 9 0 15,-8-10 1-15,8 4-1 16,-4-10 0-16,7 22 0 16,-3-12 0-16,3 9 0 15,-3-10 1-15,3 7-1 16,-3-9 1-16,3 12-1 15,-4-10 0-15,1 1 0 16,-4-10 1-16,4 7-2 16,-4-7 1-16,0 3-1 15,-3-6 0-15,-4 4 0 16,0-7 1-16,0 0-1 0,-4-7 1 16,1 4-1-16,-1-3 0 15,1-1 0-15,-1-2 0 16,1 3 0-16,-1-4 0 15,1 1 0-15,-1-4 0 16,1 4 0-16,-1 2 0 16,1-5 0-16,0-1 0 15,-1 1 0-15,1-4 0 16,-1 3 0-16,1 1 0 16,3-7 0-16,-4 0 0 0,1 0 0 15,-1 0 0-15,4 4 0 16,0-4 1-16,4 0-1 15,-4 0 1-15,7 0-1 16,-3 0 0-16,10 0-1 16,0 0 1-16,7 1 0 15,-7-4 0-15,11 3 0 16,-4 0 0-16,15-3 0 16,-11 0 1-16,13-3-1 15,-9 3 0-15,6-10 0 16,-7 4 1-16,15-3-1 15,-12 2 1-15,12-2-1 16,-8 0 1-16,4-7-1 16,-11 3 1-16,15-5-1 15,-11 5 0-15,10-6 0 16,-10 7 1-16,3 2-1 16,-3 4 0-16,0 0 0 15,-1-1 0-15,1 1 0 16,4 0 0-16,-5-4 0 0,5 1 1 15,-4 0-1-15,3-1 1 16,7 1-1-16,-3-1 0 16,-4 1 0-16,-6 0 0 15,-1-1 0-15,-3 1 0 16,0 3 0-16,-1-4 1 16,5 4-1-16,-5 0 1 15,5-1-1-15,2 1 1 16,-2 0-1-16,-1-1 1 15,-3 1-1-15,6 0 1 0,1 6-1 16,4-6 0-16,-5 6 0 16,-6-7 1-16,-4 7-1 15,-6 0 0-15,-1 0 0 16,3 4 0-16,-6-4 0 16,0 3 0-16,-1-6 0 15,-3 6 1-15,4-6-1 16,0-4 0-16,-1 4 0 15,1-3 0-15,-4-4 0 16,0 14 0-16,-3-8-1 16,-4 8 0-16,0-8-9 15,-7 8 1-15,0-1-23 16,-4-6 0-16</inkml:trace>
  <inkml:trace contextRef="#ctx0" brushRef="#br0" timeOffset="54000.8124">17773 7218 46 0,'-4'0'23'0,"8"-6"0"0,-4 6 5 15,0 0-24-15,0 0 1 16,7-6 4-16,-3-1 0 15,3 1-10-15,0 3 1 16,0 6 7-16,-4 0 1 16,4-6-1-16,0 0 1 15,0 0-2-15,0 3 1 0,-3 0-2 16,0 0 0-16,-4 0-1 16,0 0 1-16,0 0-3 15,0 0 1-15,3 3-1 16,1 0 0-16,-4-3-1 15,0 0 1-15,3-6-1 16,1 3 0-16,-1-4-1 16,-3 7 1-16,7-6-1 15,-3 0 1-15,3-10-1 16,0 1 0-16,3-4 0 16,1 6 0-16,3-2 0 15,4 2 1-15,-4-9-1 16,0 6 0-16,4-2 0 15,-4 2 0-15,7-6 0 16,-7 3 1-16,7 0-1 16,-7 4 0-16,0-7 0 0,-3 6 0 15,3 7 0-15,-3-1 0 16,-1 4 0-16,-3 0 0 16,4-1 0-16,-4-2 0 15,4 18 0-15,-4-6 0 16,7 4 0-16,-4-4 1 15,4 0-1-15,-3 0 0 16,3 7 0-16,-3-4 0 16,3 0 0-16,-4 0 1 0,1 4 0 15,0-4 0 1,-1 0 0-16,-3 1 0 0,0 2 0 16,0-3 0-16,0 1 0 15,-3-1 0-15,-1 0-1 16,1 0 1-16,-1 7-1 15,1-4 0-15,-4 7 0 16,0-3 0-16,-4 5 0 16,4-2 1-16,-3 9-1 15,-1-3 0-15,-3 0 0 16,0-6 1-16,-3 12-1 16,3-9 0-16,-4 6 0 15,0-3 1-15,1 6-1 16,3-6 1-16,-4-3-1 15,1-4 0-15,-1 4 0 0,4-3 0 16,-4 9 0-16,4-6 0 16,0 6 0-16,0 0 0 15,0-3 0-15,4-3 0 16,-4 6 0-16,3-6 0 16,1 3 0-16,-1-7 0 15,1 1 0-15,-1-3 0 16,0-1 0-16,1-3 1 15,3 1-1-15,0-4 0 16,0 0-1-16,0 1 1 16,0-1 0-16,0 0 0 15,0-3 0-15,0-3 0 0,0 4 0 16,0-1 0-16,0-3 0 16,0 0 1-16,0 0-2 15,0 0 1-15,3-3 0 16,-3 3 0-16,8 0 0 15,-1 0 0-15,0-4 0 16,-4 1 0-16,4 3 0 16,0 0 0-16,0-3 0 15,0 0 0-15,4 0-1 16,-4 0 1-16,4-4 0 16,-1 1 0-16,8 3 0 15,-4 0 0-15,7-3 0 16,-7-1 1-16,7-2-1 15,-3 3 0-15,7-4 0 16,-8 4 1-16,12-3-1 16,-5-1 0-16,12-2 0 15,-8 2 0-15,7-2 0 0,-7 2 0 16,1 1 0-16,-5-1 0 16,4-2 0-16,-6 2 1 15,2 1-1-15,-6 3 0 16,3 0 0-16,-3-1 0 15,-1 1 0-15,-3 0 1 16,4 3-1-16,-4-1 0 16,4-2 0-16,-4 3 0 15,0 0 0-15,-3 0 0 16,-1-3 0-16,1-1 1 0,-1 1-1 16,-3 0 0-16,-3 3-3 15,-4 3 1-15,0 0-10 16,0 0 0-16,4 15-19 15,-1-2 0-15</inkml:trace>
  <inkml:trace contextRef="#ctx0" brushRef="#br0" timeOffset="56147.8115">20923 8165 66 0,'-10'13'33'0,"10"-13"-19"15,0 0 37-15,0 0-48 16,0 0 1-16,7-13 3 15,-4 4 1-15,8-7-9 16,3 4 0-16,4-10 6 16,-4 6 0-16,10-15-2 15,-6 2 1-15,10 11-3 16,-7 2 1-16,4 3-1 0,-4 4 0 16,0 3 0-16,-3 3 1 15,0 9 0-15,-4-3 1 16,0 16 1-16,-3-7 0 15,-1 10 0-15,1-3 0 16,-8 9-1-16,1-6 1 16,-8 10-2-16,4-7 1 15,-3 9-2-15,-1-6 0 16,1 7-1-16,-1-10 1 16,-3 9-1-16,4-2 1 15,-8 2-1-15,4-5 1 0,-7-11-1 16,3-2 1-16,-3 28 0 15,4-10 0-15,-8 4 0 16,4-7 0-16,3 4 0 16,1-7 0-16,3-3-1 15,-1-6 1-15,5-10-1 16,3-2 0-16,11 5 0 16,-4 1 1-16,14-19-1 15,-4 2 0-15,19-5 0 16,-8 0 0-16,14-7 0 15,-10 3 0-15,10-2 0 16,-10 2 0-16,10 4 0 16,-6-4 0-16,20 1 0 15,-14 2 0-15,11-2 0 16,-14 2 0-16,11-2 0 16,-12 2 0-16,8 1 0 0,-10 3 0 15,-5-4-2-15,-3 4 0 16,-6 0-5-16,-5-1 0 15,-6 1-14-15,-4 0 0 16,-7 9-11-16,-7-3 0 16</inkml:trace>
  <inkml:trace contextRef="#ctx0" brushRef="#br0" timeOffset="57726.4561">20193 7861 82 0,'-11'-9'41'0,"15"-4"-38"15,-4 13 67-15,3-6-67 0,1 0 1 16,0 2 1-16,-4 4 1 15,3 0-8-15,1 0 1 16,6 13 5-16,-3-4 0 16,7 7-2-16,-3-3 1 15,3 18-1-15,-3-6 1 16,3 16-1-16,0-10 1 16,0 13-1-16,-3-9 0 15,3 15-1-15,-4-13 0 16,8 7-1-16,-4-9 1 15,7 15 0-15,-3-9 0 16,10 3-1-16,-7-10 1 0,4 19 0 16,-7-12 0-16,3 12-1 15,-4-9 1-15,4 16 0 16,-3-16 0-16,3 12-1 16,-7-12 1-16,8 6-1 15,-5-9 0-15,4 12 0 16,-3-12 1-16,7 3-1 15,-8-9 1-15,5 5-1 16,-8-8 1-16,10 2-1 16,-6-9 1-16,-4 10-1 15,0-10 0-15,-3 3 0 16,-4-6 1-16,3-3-1 16,-3-3 0-16,4 2 0 15,-4-5 0-15,4 6 0 16,-4-4 1-16,3 1-1 0,1-3 0 15,-1-1 0-15,-2-2 0 16,2-1 0-16,1 0 0 16,3-2 0-16,-4-1 0 15,5 0 0-15,-5-3 0 16,11-3 0-16,-3 0 0 16,7 0 0-16,-1-6 0 15,5 0 0-15,-1 0 0 16,11-4 0-16,3-2 0 15,-3-1 0-15,-1 1 0 16,8-10 0-16,7-4 0 0,7-2-1 16,-3 3 1-16,-4 0 0 15,7-3 0-15,0 6 0 16,-4 0 0-16,-7 0 0 16,1 0 0-16,3 3 0 15,7 0 1-15,-4 4-1 16,1 2 0-16,-1 4 0 15,7-4 0-15,1 1 0 16,-8-1 0-16,-3 7 0 16,0 3 0-16,-3-4 0 15,-4-2 0-15,-1 0 0 16,-2-4 0-16,-8 1 0 16,0-1 0-16,-7 4 0 15,1 2 0-15,-5 1 0 16,-2 0 0-16,2 0 0 0,-3-1 0 15,4 4 0-15,-4-3 0 16,4 3 0-16,-4 3 0 16,4 0 0-16,-8 0 0 15,-6 0-1-15,0 3 0 16,-4 0-6-16,-7 0 0 16,-4 0-21-16,1 0 0 15,-11 13-4-15,-1 6 1 16</inkml:trace>
  <inkml:trace contextRef="#ctx0" brushRef="#br0" timeOffset="63759.6938">18884 9178 59 0,'-14'6'29'0,"14"-6"-20"0,0 0 29 0,4-9-36 16,-1 3 1-16,8-10 0 16,-4 3 0-16,10-12-4 15,-2 7 1 1,16-23 3-16,5 3 0 0,2-3-1 16,1-2 1-16,0-1-1 15,-7 3 0-15,-4 9 0 16,-3 7 0-16,-1 0-1 15,-2 10 0-15,-1 2 0 16,-4 7 1-16,1 6-1 16,0 3 1-16,-1 9 0 15,1 4 0-15,0 3 0 16,-1-3 0-16,-3 6 0 16,0 0 1-16,0 3-1 15,1-7 0-15,-5 11-1 16,-3-4 1-16,0 0-1 0,-3-3 1 15,-4 12-1-15,0-5 1 16,-4 5-1-16,1-6 1 16,-4 13-1-16,0-10 1 15,-11 20-1-15,7-14 1 16,-6 7-1-16,3-9 0 16,-4 12 0-16,7-10 0 15,1-2-1-15,-1-7 1 16,4 13 0-16,0-13 0 15,0 3-1-15,4-6 1 0,-1-6-1 16,1-6 1-16,-1 2-1 16,4-2 1-16,0-4-1 15,0-2 1-15,4-4-1 16,-1 0 1-16,4-3-1 16,0 0 0-16,7-3 0 15,-3 0 1-15,10-7-1 16,-7 1 0-16,14-4 0 15,-3 4 0-15,7-1 0 16,-7 4 0-16,13-6 0 16,-6 2 0-16,14-2 0 15,-11 2 0-15,-3-2 0 16,-7 2 0-16,6-2 0 16,-6 2 1-16,3-2-2 15,-3 2 1-15,3-2-6 16,-7 2 0-16,4 14-13 0,-7-1 1 15,-1 22-10-15,1-6 0 16</inkml:trace>
  <inkml:trace contextRef="#ctx0" brushRef="#br0" timeOffset="65846.3707">22105 9808 80 0,'-7'-3'40'0,"7"13"-24"0,0-10 40 15,0 0-50-15,0 0 0 16,0 0 5-16,0 0 1 15,4 3-15-15,-1 0 1 16,-3-3 9-16,0 0 1 16,4 3-4-16,-1-3 0 15,1 9-2-15,-1-5 1 16,1 2-2-16,-4-3 0 16,3 6 0-16,-3-2 0 0,4-4-1 15,-1 0 1-15,1 3-1 16,-4-3 0-16,7 7 0 15,-4-4 0-15,4 3 0 16,-3-2 0-16,3 5 0 16,0 1 0-16,4-4 0 15,-4-2 0-15,3 11 0 16,1-2 1-16,-1 12-1 16,1-6 0-16,3 6 0 15,-3-6 0-15,3 25 0 16,-4-12 0-16,12 15 0 15,-5-9 0-15,11 18 0 16,-6-12 0-16,6 26 0 16,-7-20 0-16,7 13 0 0,-7-16 0 15,1 19 0-15,-5-13 0 16,1 4 0-16,-4-16 0 16,-3 12 0-16,-1-12 0 15,1-3 0-15,-4-7 0 16,0 4 0-16,0-10 0 15,-4-3 0-15,1-6 0 16,-1 0 0-16,1-6 0 16,0-4 0-16,-4 0 0 15,0-2-2-15,0-4 1 16,0-6-7-16,0 3 0 0,-4-16-21 16,0 3 0-16,-17-18-3 15,7 6 0-15</inkml:trace>
  <inkml:trace contextRef="#ctx0" brushRef="#br0" timeOffset="68308.565">16090 3336 40 0,'-17'3'20'0,"6"-3"-8"0,7 0 20 16,1 0-29-16,-1 3 1 16,1-3 1-16,3 4 0 15,0-1-6-15,3 0 0 16,1 3 5-16,-1 0 1 16,1 1-2-16,3 2 1 0,-3 0 1 15,-1 4 0-15,1 3-1 16,-1-1 0-16,-3-2 0 15,4-1 0-15,-1 7-2 16,1 0 1-16,-1 3-1 16,4 0 0-16,0 6-1 15,0-3 0-15,0 0 0 16,1-3 0-16,-1 3 0 16,0 4 1-16,0 2-1 15,-4-3 1-15,1-3 0 16,3 0 0-16,-4 7-1 15,4 8 0-15,0-2-1 16,1-3 1-16,-1 2 0 16,0 7 0-16,0 0-1 15,0 3 0-15,3 0 0 16,1 0 1-16,-4-3-1 16,0-3 1-16,0 0-1 0,0 6 1 15,7 0-1-15,-3-7 1 16,6 11-1-16,1-1 0 15,0 3 0-15,-1 0 1 16,-3 7-1-16,-3-7 0 16,3 4 0-16,0 2 0 15,4-9 0-15,-7 4 1 16,-1 5-1-16,-3 1 0 16,0-4 0-16,0 7 0 15,0-3 0-15,0-10 0 16,0 0 0-16,0 6 0 15,4-2 0-15,0-1 0 0,3 7 0 16,0 2 0-16,0-2 0 16,0 3 1-16,4-7-1 15,-4 4 0-15,3 9 0 16,1-16 0-16,0 10 0 16,-1-1 1-16,1-2-1 15,0 6 0-15,-4-3-1 16,3-7 1-16,-2 4 0 15,-1 5 1-15,0-5-1 16,3 0 0-16,5 2 0 16,-1 1 0-16,3 6 0 15,1 0 0-15,3-6 0 16,-6-1 0-16,-5 4 0 16,-3-6 0-16,0 3 0 15,4-1 0-15,0-2 0 16,-4 3 1-16,0 2 0 0,-4-11 0 15,1 2 0-15,3 4 1 16,4-1-1-16,-4-5 0 16,4 5-1-16,-1-2 1 15,4 5-1-15,-3 4 1 16,0-3-1-16,3 0 0 16,0-1 0-16,0-2 1 15,-3 6-1-15,-1-7 1 0,5 1-1 16,2 0 1-16,4-1 0 15,1 4 0-15,2-4-1 16,-9-12 1-16,2 19-1 16,-6-15 1-16,3 18-1 15,-3-19 1-15,6 12 0 16,-6-15 0-16,3 19-1 16,-3-16 1-1,21 48-1 1,-11-26 0-16,4 12 0 15,-8-15 1-15,8 16-1 16,-7-19 1-16,7 6-1 16,-8-19 1-16,19 29-1 15,-8-22 1-15,4 15-1 16,-8-19 0-16,1 13 0 16,-7-15 1-16,7 18-1 0,-8-16 0 15,12 13 0-15,-8-16 1 16,7 7-1-16,-7-13 0 15,8 9 0-15,-12-12 1 16,5 7-1-16,-8-11 0 16,3 4 0-16,-2-9 1 15,9 2-1-15,-10-5 1 16,4 8-1-16,-4-8 0 16,4-4 0-16,-7-3 0 15,6 6 0-15,-6-5 0 16,0 5 0-16,-4-6 0 0,-4 3 0 15,1-6 1-15,-1 0-1 16,-2-3 0-16,-1-3 1 16,0-4 0-16,0 10 0 15,-4-6 0-15,1-4 0 16,-1 1 1-16,1-7-1 16,-4 0 0-16,0 4-1 15,0-4 1-15,0 0-1 16,0-3 0-16,0 4 0 15,0-1 0-15,0-6-2 16,0 0 1-16,0 0-3 16,0 0 1-16,0-6-6 15,0 3 0-15,-4-10-16 16,4 1 1-16</inkml:trace>
  <inkml:trace contextRef="#ctx0" brushRef="#br0" timeOffset="108934.1539">6241 1624 23 0,'-7'9'11'0,"10"-21"-4"0,-3 12 11 16,4-10-13-16,-4 10 1 16,0-6 3-16,3 0 1 15,-3 6-11-15,4-6 1 16,-4-4 8-16,3 7 1 16,1-3-1-16,-1-4 0 15,4 4-1-15,-3-3 1 16,3-4-3-16,0 4 1 0,4-1-2 15,-1-5 1-15,8-4-2 16,3 3 0-16,0 0-2 16,0 1 0-16,8-1 0 15,-1 0 0-15,-4-2-1 16,5 2 0-16,-5-3 0 16,-2 10 0-16,-1-1 0 15,-4 4 1-15,-3 6-1 16,1-3 1-16,-1 6-1 15,-4 3 1-15,1 1 0 16,-4 5 1-16,0 4-1 16,-7 3 1-16,0-1-1 15,-4 8 1-15,1 2 0 16,-1 0 0-16,1 3-1 16,-1-6 0-16,1-3 0 15,-4 3 1-15,3 4-1 0,-3-1 1 16,0 0-2-16,-4-3 1 15,1 0-1-15,-4 0 1 16,0 7-1-16,3-1 0 16,1-6 0-16,2 0 0 15,1 0 0-15,4 0 0 16,-1-9 0-16,1 3 1 16,-1 0-1-16,1-4 0 15,3-2 0-15,-4-4 1 16,4 1-1-16,0-4 1 15,0-3-1-15,0 3 1 0,4-2-1 16,-4-4 1-16,3 3-1 16,4 0 0-16,0 0 0 15,8-3 1-15,-1 3-1 16,-4-3 1-16,4-3-1 16,0 3 1-16,4-3-1 15,3 0 0-15,4-4 0 16,3 1 1-16,-3 0-2 15,3 3 1-15,-3 0-2 16,3 0 0-16,0-1-4 16,4 4 1-16,-4-3-7 15,11-3 0-15,-7 6-13 16,-1 0 0-16</inkml:trace>
  <inkml:trace contextRef="#ctx0" brushRef="#br0" timeOffset="109264.587">7380 1724 89 0,'-7'3'44'0,"14"-6"-47"0,-7 3 79 0,0 0-73 15,0 0 1-15,0 0 0 16,0 0 0-16,0 0-6 16,0 0 1-16,0 0 2 15,0 0 0-15,0 0-6 16,0 0 0-16,7 0-11 15,0 0 1-15,4 3-13 16,-18 1 0-16</inkml:trace>
  <inkml:trace contextRef="#ctx0" brushRef="#br0" timeOffset="110015.2033">7863 1401 50 0,'-7'0'25'0,"14"-6"-12"0,-7 6 28 0,4 6-34 16,-1-12 0-16,5 3 2 16,-1-7 0-16,3 1-12 15,8 3 0-15,-4-4 8 16,4 1 0-16,-1-7-3 15,8-2 0-15,3 8-2 16,0 1 1-16,1 2-2 16,-1 4 1-16,0 3 0 15,0 0 0-15,-7 10 0 16,-3-1 0-16,0 4 0 16,-4 5 1-16,0 8 1 15,-7 2 0-15,0 3 0 16,-7 7 0-16,-4 3 0 0,-3-4 1 15,-3-5-1-15,-1 2 0 16,-6 0-1-16,-1-2 1 16,4-4-1-16,0-6 0 15,-4 3 0-15,4 0 0 16,3-3 0-16,-3 0 1 16,4-3-1-16,-1 0 0 15,4 0 0-15,7-4 0 16,4 1 0-16,6-4 0 15,8-2-1-15,3-7 1 16,4 0 0-16,-1 0 0 16,5-3 0-16,2-9 0 0,1 3-1 15,3-1 1-15,1-2-1 16,-1 6 1-16,0-4-1 16,-3 1 1-16,0 9-1 15,-4-3 0-15,0 3-3 16,0 1 0-16,-3-1-8 15,-4 3 0-15,-3 0-16 16,-4 1 1-16</inkml:trace>
  <inkml:trace contextRef="#ctx0" brushRef="#br0" timeOffset="110420.4574">9098 1605 94 0,'-17'-31'47'0,"27"37"-52"0,-6-6 79 15,-4 0-69-15,3-9 0 16,-3 9 3-16,7 0 0 0,-7 0-11 16,0 0 1-16,4-7 6 15,-4 7 0-15,0 0-3 16,0 0 1-16,0 0-5 15,0 0 1-15,0 4-8 16,0-1 1-16,7-6-15 16,7 3 0-16,4-4-6 15,-4-8 0-15</inkml:trace>
  <inkml:trace contextRef="#ctx0" brushRef="#br0" timeOffset="111169.9571">9927 1270 72 0,'4'6'36'0,"6"-22"-36"0,-10 16 64 0,4 0-62 16,3-3 0-16,0 0 2 15,7 0 0-15,4-3-5 16,6-4 0-16,5 1 3 16,-1-4 0-16,0 1-1 15,0-1 0-15,0 4-1 16,1-1 0-16,-1 10 0 16,-3 0 1-16,-4 3-1 15,-4 13 1-15,-6-7 0 16,-4 17 1-16,-3 5-1 15,-8 10 0-15,1-4 1 16,-8 10 0-16,-3-3-1 16,0 6 1-16,-4-6-1 0,0-6 1 15,-3 6-1-15,0-10 1 16,-4 4-1-16,1-10 0 16,-1 4 0-16,4-4 1 15,3-3-1-15,1-6 0 16,6 9 0-16,0-16 0 15,4-2 0-15,4 2 0 16,3 7 0-16,7-16 0 16,7 7-1-16,7-7 1 15,7 0-1-15,4 0 1 16,35-6-1 0,-7 3 0-16,-3-3 0 15,-4-3 0-15,-4 6-2 16,0-4 1-16,-6 4-3 15,-5 0 0-15,-2 4-8 16,-5 5 1-16,-2 0-10 16,-8 1 0-16,7-1-6 15,-7 1 1-15</inkml:trace>
  <inkml:trace contextRef="#ctx0" brushRef="#br0" timeOffset="111518.6196">11091 1674 85 0,'-14'-9'42'0,"28"-1"-60"0,-10 7 83 16,6 3-60-16,-2 0 1 15,-1-9 2-15,0 9 0 16,0-7-10-16,-7 7 0 0,3 7 6 16,-3-7 0-16,0 0-4 15,0 0 1-15,0 0-7 16,0 0 1-16,4 3-8 15,-1 3 0-15,4-3-13 16,4 0 1-16</inkml:trace>
  <inkml:trace contextRef="#ctx0" brushRef="#br0" timeOffset="112252.9426">11758 1273 84 0,'-7'-10'42'0,"18"1"-56"0,-8 9 72 16,1 0-53-16,3 0 1 16,0-3 2-16,3 3 0 15,1-6-11-15,0 2 1 16,3-5 6-16,7 3 0 16,7-4-3-16,0 4 1 0,8-3-1 15,-1-1 0-15,-3 7-1 16,-4-6 0-16,4-1 0 15,-1 10 1-15,1 0-1 16,0 3 0-16,0 7 0 16,-1-1 0-16,-2 4 0 15,-1-1 0-15,-4 7-1 16,-2 3 1-16,-5 6 0 16,-3-3 1-16,-3 4-1 15,-11-1 0-15,-7 6 0 16,-11 4 1-16,-6 6 0 15,-8-10 0-15,-3 1-1 16,3-4 1-16,0 1-1 16,0-4 1-16,4-3 0 15,3-3 0-15,1-3 0 0,2-4 0 16,5-2 0-16,3-1 1 16,7-2-1-1,0-1 0-15,0-6 0 0,3 0 0 16,11 7 0-16,4-7 0 15,6 0 0-15,4 3 0 16,4-6-1-16,10 4 1 16,4-1-1-16,7 0 0 15,-4-3 0-15,8 0 0 16,3 0 0-16,0 0 0 0,0 0-1 16,-11 0 1-16,-3 0-4 15,-11 6 0-15,0-6-12 16,-7 0 0-16,-3 10-13 15,-18-1 1-15</inkml:trace>
  <inkml:trace contextRef="#ctx0" brushRef="#br0" timeOffset="115778.6927">22909 1812 60 0,'0'0'30'0,"-3"10"-31"0,3-10 30 0,3-10-27 16,1 1 1-16,3-1 4 15,0-9 1-15,4 4-8 16,6-4 0-16,1-3 6 16,-4 9 0-16,11-12-2 15,-1 3 1-15,5 0-4 16,2 7 1-16,5 9-1 15,-1 6 0-15,0 0 0 16,0 6 0-16,-3 0 0 16,-4 3 0-16,-3 7 1 15,0 3 0-15,-4 6 1 16,-3-6 0-16,-4 3 0 16,-4 9 0-16,-6 1-1 15,-4 2 1-15,-4 1-2 16,-3-1 1-16,-3 1-1 15,-8 5 0-15,0 4-1 0,-3-3 0 16,-3 3 0-16,-1-3 1 16,0 3-1-16,0-4 0 15,4-5 0-15,4 6 1 16,3-1-1-16,-1-5 0 16,5-4 0-16,3-9 1 15,3-3-1-15,1-7 0 16,3 1 0-16,0 0 1 15,3-7-1-15,4-3 1 16,7-9 0-16,4-7 0 0,7 4-1 16,3-1 1-16,4-2-1 15,0 2 1-15,6-5-1 16,8 5 0-16,4-2 0 16,-5 2 0-16,-2 1-1 15,-1-7 0-15,-3 4-4 16,0 2 0-16,-4 1-5 15,0 0 1-15,-3 2-10 16,0 1 0-16,-4-3-5 16,-10-1 0-16</inkml:trace>
  <inkml:trace contextRef="#ctx0" brushRef="#br0" timeOffset="116186.282">24239 1464 69 0,'-31'9'34'0,"-1"48"-43"0,18-35 64 16,-7 6-53-16,-8 7 0 16,1 12 2-16,3 12 0 15,11 7-5-15,11 3 1 16,10 3 3-16,11-9 1 15,10 0-2-15,3-10 1 16,8-12-2-16,7-7 1 16,7-9-1-16,0-9 1 15,3-7-2-15,-3-9 1 0,-3-6 1 16,-11 0 0-16,-11-1-1 16,-11 4 1-16,-10-3-1 15,-14 6 1-15,-7 0-1 16,-3 13 1-16,-12 9-2 15,-2 6 1-15,-5 6-1 16,1 7 0-16,3 0-4 16,8-4 1-16,3-8-8 15,3-7 1-15,4-13-14 16,7-12 0-16</inkml:trace>
  <inkml:trace contextRef="#ctx0" brushRef="#br0" timeOffset="117279.8164">22243 1426 47 0,'-14'7'23'0,"14"-14"-8"0,0 11 25 16,0-1-35-16,0 9 0 15,3 7 3-15,4 6 1 16,0 13-11-16,4-10 0 16,-1 16 8-16,1 0 0 15,3 3-2-15,4 12 0 16,-1 7-2-16,4-3 1 15,1 6 0-15,-1 0 0 16,4 6 0-16,-4-9 0 16,3 9-1-16,-2 4 1 15,-5 12-1-15,-3-19 1 0,4 6-2 16,0 1 1-16,3-10-1 16,0 0 0-16,0 0 0 15,4-4 1-15,-4-2-1 16,0 0 0-16,0-7-1 15,-3-9 1-15,0-6 0 16,-1-6 0-16,-3-1 0 16,0-3 0-16,1-6-1 15,-1-3 0-15,0-6 1 16,0-3 0-16,3-4-1 16,5-3 1-16,6 1-1 15,4-4 1-15,3 0-1 16,-7 0 1-16,7 0-1 15,8 0 0-15,6 0 0 16,8 1 0-16,10-4 0 16,10 0 0-16,-6-7 1 0,13-2 0 15,8-4 0-15,0 1 1 16,7 6-1-16,-4-10 0 16,0-3-1-16,0-3 1 15,1 3 0-15,-5-3 0 16,1 3-1-16,-4 7 0 15,-7-1 0-15,-6 7 1 16,-1 0-1-16,0 0 1 16,-7-4-1-16,0 4 0 15,0-4 0-15,3 4 1 16,-6-3-1-16,-11-1 1 16,-4-2-1-16,-7 2 0 0,1 1 0 15,-4-3 0-15,-4 5-2 16,-3 1 1-16,-8 0-5 15,-3-4 1-15,-3 7-13 16,0 0 1-16,-1-3-11 16,-10 3 0-16</inkml:trace>
  <inkml:trace contextRef="#ctx0" brushRef="#br0" timeOffset="118316.5127">24483 2317 30 0,'-4'0'15'0,"8"-3"-5"15,-4 3 3-15,0 0-8 16,0 0 0-16,0 0 5 15,0 0 0-15,0 0-11 16,0-3 0-16,0-4 9 16,0 7 1-16,3-6-1 15,-3 6 0-15,0 0-1 16,4-3 0-16,-4 3-1 0,0 0 1 16,3 0-2-16,-3 0 0 15,4-6-2-15,-1 3 1 16,1-4-2-16,3 1 0 15,0 0-1-15,4-4 1 16,-1 1-1-16,1 0 0 16,-1 2 0-16,1 1 0 15,-4-7 0-15,-3-2 0 16,-4 2 0-16,0 1 1 16,0-4-1-16,-4 3 0 15,1 1 0-15,-1 3 0 0,0 2-1 16,-3-2 1-16,0-4-1 15,4 4 0-15,-4 3 0 16,0-4 1-16,0-2-1 16,0-1 0-16,0 1 0 15,-1 2 0-15,1 1 0 16,0-1 1-16,-3 7-1 16,-1-6 0-16,1 9 0 15,-1-6 1-15,-3 2-1 16,3-2 0-16,1 3 0 15,-1 3 1-15,-3 0-1 16,0 3 1-16,3 0-1 16,-3 0 1-16,4 1-1 15,-1 2 0-15,1 3 0 0,-1 1 0 16,0-4 0-16,1 0 0 16,-1 4 0-16,1-1 0 15,-1-3 0-15,4 4 0 16,0 2 0-16,0 7 1 15,3-10-1-15,1 1 0 16,-1-1-1-16,1-2 0 31,6-14-16-31,4-2 1 16,0-13-9-16,4 0 1 0</inkml:trace>
  <inkml:trace contextRef="#ctx0" brushRef="#br0" timeOffset="121543.6748">21601 2333 43 0,'-15'0'21'0,"12"-7"-9"15,3 7 22-15,0 0-28 0,0 0 0 16,0 0 3-16,0 0 1 15,0 0-12-15,7-3 0 16,0-3 9-16,0 0 0 16,4-4-3-16,-1 4 0 15,1-10-1-15,-1 4 0 16,1-1-1-16,0-2 0 16,-1 2-1-16,1 7 0 15,-4-1-1-15,0 1 1 16,0 0-1-16,0 0 1 15,0-4-1-15,0 4 0 16,4-3 0-16,-1-4 0 0,4 0 0 16,1 1 0-16,-1 3 0 15,0 2 0-15,0-2 0 16,0-1 0-16,0 4 0 16,-7 6 1-16,4 0-1 15,-1 3 0-15,1 4 0 16,-1 2 1-16,-2-3-1 15,-1 7 1-15,0-4-1 16,3 4 0-16,-3-4 0 16,4 1 1-16,-4-7-1 15,-4 3 0-15,4-3 0 16,-3 0 0-16,0 0 0 16,-4 1 1-16,0-1-1 15,0 3 1-15,0 0-1 16,0 0 1-16,3 1-1 0,-3 5 1 15,0-5-1 1,0 5 0-16,0 1 0 0,0 2 1 16,4 1 0-16,-4 0 0 15,0-4 0-15,0-2 0 16,0 8 0-16,0-5 0 16,0 9 0-16,-4-3 0 15,1-4-1-15,-5 4 0 16,1 0 0-16,0 3 0 15,-7-3 0-15,7 9 0 16,-7-6 0-16,4 0 1 0,-5 0-1 16,5 3 0-16,-1 0 0 15,1-3 0-15,-1-3 0 16,0 0 0-16,1-4 0 16,3 1 0-16,0 0 0 15,0-1 1-15,0 4-1 16,0-3 0-16,0 3 0 15,0 0 0-15,3-4 0 16,0 1 1-16,1-7-1 16,-1 4 0-16,1-7-1 15,-1 0 1-15,1 4 0 16,3-4 0-16,0-3 0 16,0-3 0-16,0 6 0 15,0-6 0-15,0 4 0 16,0-4 1-16,0 0-1 15,0 3 0-15,0-3 0 16,0 3 0-16,0-3 0 0,0 0 0 16,0 0 0-16,3 0 0 15,1 0 0-15,3-3 0 16,0 0 0-16,0-1 0 31,14-2 0-31,0 0 1 16,-3 0-1-16,3-1 0 15,-3 1 0-15,-1 0 0 16,1 3 0-16,-4 0 1 16,0-1-1-16,-3 1 0 0,-1 0 0 15,1 0 0-15,0 0 0 16,-4 0 0-16,3 0 0 16,-3-1 0-16,0 1 0 15,0 0 0-15,1 0 0 16,-1 0 0-16,-4 0-3 15,4 0 1-15,-3 0-6 16,-4 3 0-16,0 0-11 16,3 3 0-16,1 9-5 15,-29 4 0-15</inkml:trace>
  <inkml:trace contextRef="#ctx0" brushRef="#br0" timeOffset="131121.8341">24218 3844 38 0,'-7'-3'19'0,"11"-3"-2"0,-4 6 19 15,0 0-26-15,0 0 0 16,0 3 5-16,-4 0 1 15,1-3-19-15,-1 6 1 16,1-3 13-16,-1 1 1 16,4-1-5-16,0 0 0 15,0-3-3-15,-3 0 1 16,3 6-3-16,0-12 1 16,0 12-2-16,0-6 1 0,0 0-1 15,0 0 1-15,0 0-1 16,0-6 0-16,0 6 0 15,0 6 0-15,-4-3 0 16,4-3 0-16,0 0-1 16,0 3 1-16,0 0-1 15,0 4 0-15,4-1 0 16,-1 3 0-16,1 1 0 16,3-1 0-16,0 4 0 15,0-1 0-15,0 4 0 16,0 0 0-16,3-4-1 15,1 1 1-15,0 2 0 16,-1 1 0 0,8 25 0-1,-1-3 1-15,-2-1-1 16,2 10 0-16,-3-9 0 16,0 3 0-16,1-10 0 0,-1-3 0 15,-4 4 0-15,4-1 0 16,-3 0 0-16,3 7 0 15,-3-13 0-15,-1-3 0 16,1 6 0-16,-1 3 0 16,1 1 0-16,0-1 1 15,-1-3-1-15,1 10 0 16,-1-10 0-16,1 0 0 16,-1-2 0-16,-2-4 0 15,-1-1 0-15,0-2 0 0,-4-3 0 16,1 0 0-16,-1-7 0 15,1 4 1-15,-1-4-1 16,-3 0 0-16,4-5 0 16,-4 5 0-16,3-6 0 15,-3 0 0-15,-3 0-1 16,-1 0 0-16,8 1-2 16,-4-1 0-16,0-3-5 15,3-7 1-15,1 1-8 16,6-9 1-16,1-1-13 15,3-3 0-15</inkml:trace>
  <inkml:trace contextRef="#ctx0" brushRef="#br0" timeOffset="134139.3468">24765 3985 35 0,'-7'0'17'0,"7"-3"-3"15,0 3 11-15,0 0-19 16,0 0 1-16,0-6 4 16,0 0 1-16,0-1-13 15,0-2 1-15,0-1 10 16,-4 1 1-16,4 0-2 16,-3-1 1-16,-1 1-2 15,4 3 0-15,-3-4-3 16,-1 4 1-16,1 0-3 0,3-4 1 15,-4-2-3-15,4 2 1 16,0-2-2-16,4-1 1 16,-1 1-2-16,4-1 1 15,4-3 0-15,0-2 0 16,3-1-1-16,3 0 1 16,4 0 0-16,4 7 0 15,0-4 0-15,0 0 0 16,-4 1-1-16,0 2 1 15,0 7 0-15,-3-7 0 16,-4 7 0-16,0 0 1 16,-4 6-1-16,1 3 1 0,3 0-1 15,0 0 1-15,-3 3-1 16,-1-3 1-16,1 1-1 16,-4-1 1-16,7 3-1 15,-7 0 0-15,7-3 0 16,-7 4 0-16,4 2 0 15,0 0 1-15,-1 4-1 16,-6 0 0-16,3-1 0 16,0 4 1-16,0-1-1 15,0-2 0-15,-4 9 0 16,-3 0 1-16,4-6-1 16,-4-1 1-16,0 1-1 15,-4 0 0-15,1 2 0 16,-4 1 0-16,0 3 0 15,-4 0 1-15,-3-3-1 16,0-3 0-16,0 6 0 16,0 3 1-16,0 0-1 0,0 0 0 15,-1 0 0-15,1-3 0 16,4 0 0-16,-1-6 1 16,4 2-2-16,0-5 1 15,0-4 0-15,0 1 0 16,3-4 0-16,1 0 0 15,-1-3-1-15,4 1 1 16,0-4-1-16,4 3 1 16,3-3 0-16,0-7 0 0,0 1 0 15,0 0 0-15,7 0 0 16,4-7 0-16,0 0-1 16,6 4 1-16,1 0 0 15,3-4 0-15,-7 1 0 16,0 2 0-16,1 1-1 15,-1 3 1-15,0 2 0 16,0-2 0-16,0 3 0 16,0 0 0-16,1 3 0 15,-1-6 0-15,0 9 0 16,-3 0 1 0,6 6-1-1,1-2 0-15,-7 5 0 16,-4-3 0-16,0 1 0 15,0 2 1-15,-3 4-1 16,-4-3 0-16,0-1 0 0,0 4 0 16,0 0 0-16,-4-1 0 15,1 1 0-15,-4 9 1 16,0-3-1-16,0 0 0 16,0-3 0-16,-4-4 1 15,1 4-1-15,-4 0 0 16,0 3 0-16,-4 0 0 15,0 6 0-15,-3-3 1 16,0-6-1-16,-3 0 0 16,-5 3 0-16,-2 0 0 15,6 3 0-15,0-6 1 0,1 6-1 16,3-10 0-16,0 4 0 16,3-6 0-16,-3-1-2 15,3 1 1-15,-3-1-5 16,7-5 1-16,0 2-12 15,4-3 1-15,10 7-11 16,-11-10 1-16</inkml:trace>
  <inkml:trace contextRef="#ctx0" brushRef="#br0" timeOffset="166657.6487">23474 3694 53 0,'-18'0'26'0,"11"-13"-20"15,11 16 26-15,-4 0-29 16,0-3 0-16,0 0 5 16,0 0 0-16,3 3-9 15,-3 4 1-15,4-1 6 16,-1 0 0-16,4 13-2 15,0 6 1-15,4 0-3 16,3 3 1-16,0 10-2 16,0 3 1-16,4 9 0 15,0 6 0-15,-1 4 1 16,-3 9 0-16,0 3 0 16,1-3 1-16,-1 3-1 15,0-3 0-15,3 13-1 16,1-7 1-16,0 7-2 0,-1-4 1 15,4 7-1-15,1-13 0 16,-1 12-1-16,4-2 1 16,-4 9 0-16,3 0 0 15,-2-16-1-15,-1 4 1 16,-4-11 0-16,-3-14 0 16,11 9-1-16,-7-1 1 15,-1 1 0-15,1-10 0 16,0-12-1-16,-4 0 1 15,0-16 0-15,-3-3 0 0,-1-6-1 16,4-4 1-16,-3-3-1 16,-1 1 1-16,1 2-1 15,3-5 1-15,0-1-2 16,0-6 1-16,-3 0 0 16,3 3 1-16,4-6-1 15,-1 0 0-15,4 3 0 16,8-6 0-16,2-1 0 15,8 1 0-15,7 0 0 16,14-1 0-16,4-2 0 16,-1-3 1-16,11-4-1 15,11 0 0-15,10-9 0 16,11 0 0-16,7 0 0 16,3 0 1-16,8-3-1 15,-1-1 1-15,-6 1-1 16,-8 3 0-16,-3 3 0 0,-11 6 1 15,0 4-1-15,0-1 0 16,-17 7 0-16,-11-3 0 16,0 2 0-16,-3 1 1 15,-1 3-1-15,1 0 0 16,-4 3 0-16,7 0 0 16,-7 0 0-16,0-6 1 15,-4 2-1-15,-10 4 0 16,-7-3 0-16,-4 3 0 15,-7-6-4-15,-3 3 1 16,-7 0-13-16,-8 3 0 0,-17 3-12 16,-21-6 1-16</inkml:trace>
  <inkml:trace contextRef="#ctx0" brushRef="#br0" timeOffset="167303.4791">22426 4848 51 0,'-18'-22'25'0,"4"-13"-12"16,14 29 28-16,0 0-34 15,0 6 0-15,4-7 3 16,3 7 0-16,7 7-13 15,4 5 1-15,3 10 8 16,-4 13 0-16,1-4-2 16,0 7 0-16,3 5-1 15,0-2 1-15,4 6-1 16,-1 7 0-16,5-7-1 16,-1 3 1-16,0 3-2 15,0-6 1-15,-3-3-2 16,-4 0 1-16,0-10-1 15,-3-9 1-15,-4-6-2 0,-3-3 1 16,-4-3-6-16,0-4 1 16,-4 0-8-16,-3-9 0 15,0-15-13-15,-3-4 1 16</inkml:trace>
  <inkml:trace contextRef="#ctx0" brushRef="#br0" timeOffset="167993.9213">22793 4741 61 0,'-14'0'30'0,"0"-19"-37"0,14 19 45 0,0-6-31 15,3-4 0-15,1-2 3 16,-1 2 1-16,8-2-15 15,3-7 1-15,7 7 8 16,7-4 1-16,4 0-4 16,7 4 0-16,0 2-2 15,-11 1 1-15,0 6-1 16,0 3 1-16,-3 3-1 16,0 0 1-16,0 3 0 15,-4 7 0-15,0 9 0 16,-3 3 1-16,-4 6 0 15,-4 1 0-15,-6 2-1 16,-4 10 1-16,-4-3-1 0,-3-13 1 16,0 0-1-16,0-3 1 15,0-3-1-15,0-3 0 16,0-3 0-16,3-4 1 16,1-2-2-16,-1-4 0 15,1 0 0-15,3-3 0 16,3 0 0-16,4 1 0 15,7-4-1-15,1-4 1 16,6 1 0-16,3 0 0 0,5 0 0 16,-1 0 0-1,0 3 0-15,0 3 0 0,1 3 0 16,-1 4 1-16,-4 2-1 16,1 7 1-16,-11 6 0 15,-3 3 1-15,-8 7 0 16,-6 3 1-16,-4-4-1 15,-7 7 1-15,-4-7-1 16,4 1 1-16,-4-4-1 16,1-3 1-16,-5-6-2 15,1-3 1-15,4-6-2 16,-1-1 1-16,0-9-1 16,4 4 0-16,4-1-4 15,-1-3 0-15,4-3-9 16,7-3 1-16,7-3-16 15,4-1 1-15</inkml:trace>
  <inkml:trace contextRef="#ctx0" brushRef="#br0" timeOffset="168834.5888">25876 6563 43 0,'-7'-6'21'0,"11"-48"-13"0,-1 45 16 15,1-10-15-15,-1-3 0 16,-3 0 6-16,4 3 1 16,-1 4-18-16,1 5 0 15,-1 4 14-15,4 6 1 16,1 6-4-16,2 10 1 15,1 6-3-15,-1 3 0 16,4 0-2-16,-3 3 1 16,0 4-2-16,-1-4 0 15,1 0-1-15,-1 3 0 0,1 1-1 16,-1 2 0-16,1 1 0 16,3 6 1-16,0 6-2 15,0 6 1-15,1 3-1 16,2 1 0-16,1 2 0 15,-1 4 0-15,5 3-1 16,-1-7 1-16,3 4-1 16,-2 0 0-16,2 0 0 15,-3 6 1-15,1-7-1 16,-5-11 1-16,1-4-1 16,-4-4 0-16,-3-5 0 15,-1 0 1-15,-3-10-1 16,0-3 0-16,-3-6 0 15,-1-3 0-15,1-4-1 16,-1 1 1-16,1-4-3 0,-4-3 0 16,0-3-3-16,0 1 0 15,0-1-11-15,0-3 0 16,0-13-13-16,-11 1 1 16</inkml:trace>
  <inkml:trace contextRef="#ctx1" brushRef="#br0">8393 796 0,'0'-38'16,"0"38"-1,0 0 1,0 0 0</inkml:trace>
  <inkml:trace contextRef="#ctx0" brushRef="#br0" timeOffset="173188.1422">6541 3242 34 0,'-22'3'17'0,"1"3"-8"16,21-2 18-16,0-1-22 15,0-3 0-15,0 0 5 16,4 3 1-16,-4-3-11 15,3 0 0-15,4 0 9 16,4 0 1-16,3-3-3 0,0 0 1 16,4-4-2-16,-1 1 0 15,12-7-3-15,2 1 0 16,8-1-2-16,3-2 1 16,1 2-1-16,-1 1 0 15,-3-1-1-15,-4 10 1 16,1 6-1-16,-8 6 0 15,-4 7 0-15,-6 9 0 16,-4 0 0-16,-3 0 1 0,-8 7 1 16,-6-4 0-16,-1 3 0 15,-10-2 1-15,-4 2-1 16,1 0 1-16,-4 4 0 16,0-4 0-16,-8 1-1 15,5-1 0-15,-1 0 0 16,-3-6 0-16,3-3-1 15,-3 3 1-15,7-6-1 16,-1-3 1-16,5 0-1 16,-1-4 0-16,4 4 0 15,3-4 0-15,1-2 0 16,3-4 0-16,0 0 0 16,0 1 0-16,3-4-1 15,1 0 0-15,3 3 0 16,0 0 1-16,0 1-1 0,0 2 0 15,3 4 0-15,4-7 0 16,7 0 1-16,4-3 0 16,10 0 0-16,7-3 0 15,4 4 0-15,0-4 0 16,10 3-1-16,4-3 1 16,-3 3-1-16,-8-6 0 15,0 6 0-15,-3-6 1 16,0 3-1-16,-4 0 0 15,1 3 0-15,-1 3 0 16,-3-3-2-16,-4 3 1 16,-3 1-5-16,-4-1 1 15,-7 0-13-15,-4 1 1 0,-3-1-12 16,-7-6 1-16</inkml:trace>
  <inkml:trace contextRef="#ctx0" brushRef="#br0" timeOffset="173459.1665">8054 3543 99 0,'-18'-16'49'0,"8"16"-70"16,10 0 90-16,0 7-69 15,-4-4 0-15,1 3 0 16,-1 0 0-16,1 4 0 0,3-1 0 16,0 1-3-1,0-4 1-15,0 0-6 0,0 0 0 16,3-2-14-16,1-1 1 16,6-10-4-16,-3-2 1 15</inkml:trace>
  <inkml:trace contextRef="#ctx0" brushRef="#br0" timeOffset="173774.7326">8834 3201 76 0,'-11'-6'38'0,"15"19"-53"16,-1-10 77-16,-3 15-57 15,0-2 1-15,-3 16-1 16,-1-7 1-16,0 19-8 16,1-10 0-16,-1 29 5 15,1-16 1-15,-4 15-4 16,0-8 1-16,0 2-3 15,0-12 1-15,0 6-8 0,0-9 0 16,-1 0-15-16,1-7 1 16</inkml:trace>
  <inkml:trace contextRef="#ctx0" brushRef="#br0" timeOffset="174389.5573">9243 3333 87 0,'-4'-9'43'0,"29"-4"-51"0,-18 10 73 0,7 0-65 16,-3 0 0-16,13-4 0 15,-6 1 1-15,17-3-2 16,-6 2 1-16,16-2 0 15,-13 6 1-15,7 6-1 16,-7 3 0-16,3 4-1 16,-7-1 1-16,-7 4 0 15,-7-4 1-15,-14 16 0 16,0-6 0-16,-21 15 0 16,4-5 0-16,-26 24 1 15,12-12 1-15,-12 6-2 16,12-10 1-16,-8-2-1 15,7-7 1-15,7-6-1 16,4-3 0-16,14-7 0 16,0-2 0-16,21-7-1 0,-3 0 1 15,24-6-1 1,-3 0 1-16,14-3-1 0,-8-1 1 16,12 10-2-16,-11-3 1 15,6 10 0-15,-9-4 0 16,-5 13 0-16,-6-3 0 15,-14 9 0-15,-1-3 1 16,-13 15 1-16,-1-5 0 16,-20 11 1-16,6-8 0 15,-17 12 1-15,6-9 0 16,-16 9-1-16,9-13 0 0,-6 1-1 16,10-4 0-16,0-6-2 15,8-6 0-15,-12 3-5 16,12-6 0-16,-1 2-16 15,4-2 0-15,0-10-9 16,3 1 0-16</inkml:trace>
  <inkml:trace contextRef="#ctx0" brushRef="#br0" timeOffset="185214.0057">6018 2330 54 0,'0'0'27'0,"-28"9"-24"15,25-6 27-15,3-3-25 16,0 0 1-16,0 0 6 16,0 0 1-16,0 0-14 15,3 0 0-15,-3 0 11 16,7 0 0-16,0 0-2 15,0 0 0-15,-7 0-3 16,0 0 0-16,0 0-2 0,7 0 1 16,0 0-2-16,-7 0 0 15,8-3-1-15,-1 3 0 16,0-3 0-16,0 0 0 16,0-4 0-16,3 4 0 15,1 0 0-15,-4 0 1 16,0-3-1-16,0 3 1 15,0-1-1-15,0 1 1 16,0 0-1-16,0 0 0 16,0-6-1-16,4 2 1 0,0-2 0 15,-1 0 0-15,4-4-1 16,0 0 0-16,0 10 0 16,4-6 1-16,-4-1-1 15,7 4 1-15,-10-6-1 16,3-1 0-16,0 1 0 15,0-10 1-15,0 0 0 16,0 3 0-16,4 0 0 16,-4-6 0-16,4-3-1 15,3-4 1-15,-3-2 0 16,3 3 0-16,0-1-1 16,0 10 0-16,0-6 0 15,-7 3 0-15,1 0 0 16,-1-7 0-16,3 7 0 15,1 0 0-15,3 10 0 16,-3 2 0-16,3-9 0 0,0 6 0 16,0 1-1-16,0-7 1 15,-3 6 0-15,3 0 0 16,-3 1-1-16,3-1 1 16,-3 0-1-16,-1 1 0 15,4-4 1-15,1 0 1 16,-1-6-2-16,7 3 1 15,-3 0 0-15,-1-3 1 16,1-3 0-16,0 3 0 16,-4 9-1-16,-3 0 0 0,-1 1 0 15,-3-1 1-15,-3 0-1 16,-4 4 1-16,4 2-1 16,-8 1 0-16,1 0 0 15,-1-4 0-15,1 4 0 16,3-1 0-16,0 1 0 15,0-4 0-15,0 1 0 16,0-1 1-16,4 4-1 16,-1-7 0-16,1 13-1 15,-1-6 1-15,1 9-3 16,-4 0 1-16,0-10-9 16,-3 10 0-16,-4 0-19 15,-4 10 1-15</inkml:trace>
  <inkml:trace contextRef="#ctx0" brushRef="#br0" timeOffset="186358.9043">6170 4390 33 0,'-7'-3'16'0,"11"3"6"15,-4 0-5-15,0 0-12 16,3 0 0-16,4-4 6 16,0 1 0-16,0 0-11 15,4-6 1-15,-4 3 9 16,3-4 1-16,1 1-2 16,0-1 0-16,-4 1-2 15,3-1 1-15,1-2-4 16,-1-1 1-16,1-5-1 15,0-1 1-15,3 0-3 16,3-3 1-16,5-9-1 16,2-4 0-16,12 7-1 15,-1-3 0-15,-3-4 0 0,-8 10 0 16,12-10 0-16,-1-5 0 16,4-1 0-16,-1-3 0 15,1 0 0-15,0 0 0 16,-4 0 0-16,-3 0 1 15,7 1-1-15,-4 5 0 16,4-3-1-16,0-3 1 16,-4 7-1-16,0-4 1 15,-3 9-1-15,0-5 0 16,3-4 0-16,-3 0 0 16,3 1 0-16,-3 2 0 0,0 0 0 15,-1 4 1-15,-2-1-1 16,-1 4 0-16,-4 0 0 15,-2 9 0-15,-1 0 0 16,-4 3 1-16,5-3-1 16,-5 6 1-16,1 4-1 15,-8-1 0-15,5 1 0 16,-8 2 1-16,0 4-4 16,-4 0 1-16,-3 3-14 15,-10 3 1-15,-15 9-13 16,4-3 0-16</inkml:trace>
  <inkml:trace contextRef="#ctx0" brushRef="#br0" timeOffset="190229.0209">4731 6575 78 0,'-39'-9'39'0,"28"15"-29"0,11-3 40 0,0-3-45 16,0 0 1-16,0 0 2 16,4-3 1-16,6-3-11 15,8-3 1-15,10-10 7 16,11 3 0-16,-4-9-3 15,4-6 1-15,11-4-2 16,3 1 1-16,-1 5-1 16,1 7 0-16,0 4-1 15,4 2 0-15,-1 0-2 16,1 4 0-16,-8-1-4 16,-3 4 1-16,3-1-10 15,-13 1 1-15,-1 6-16 16,-10 6 0-16</inkml:trace>
  <inkml:trace contextRef="#ctx0" brushRef="#br0" timeOffset="190545.1593">4904 7065 89 0,'-22'9'44'0,"44"-18"-46"0,-12 12 71 0,1-6-66 15,-1-1 1-15,4 1-1 16,8-3 1-16,-5-3-6 16,12-4 1-16,2 1 3 15,12-10 1-15,-12-10-3 16,12 1 0-16,6 0-1 15,8-1 0-15,-5 4-5 16,-2 6 0-16,6 6-11 16,-6 7 0-16,3 3-10 15,-15-1 0-15</inkml:trace>
  <inkml:trace contextRef="#ctx0" brushRef="#br0" timeOffset="190996.1519">6752 6268 89 0,'0'0'44'0,"32"-12"-56"0,-18 2 80 16,4 1-67-16,3-4 0 15,11-3 1-15,13-2 1 16,1-1-4-16,0 0 1 0,-3 7 1 16,-1 2 1-1,0 4-2-15,-3 0 1 0,-7 9-1 16,-11 9 1-16,-11 13-1 16,-13 4 1-16,-8 18 0 15,-3 15 0-15,-7-5 0 16,-7-1 1-16,0-6-1 15,3-6 1-15,7-6-1 16,4-4 1-16,7-9-1 16,7-6 0-16,14-6-1 15,4-10 1-15,10-3-1 16,4-3 0-16,10-10-2 16,1-2 0-16,-1-4-7 15,4 0 0-15,3-9-12 16,4 6 0-16,-4 0-5 15,-10 3 0-15</inkml:trace>
  <inkml:trace contextRef="#ctx0" brushRef="#br0" timeOffset="191179.7802">7938 6362 87 0,'7'-3'43'0,"10"0"-46"0,-13-3 84 16,-4 6-81-16,3 0 1 15,-3 3-1-15,4 0 0 16,-4 3-5-16,0-3 1 16,-4 4-11-16,1 2 1 15,3 0-12-15,-4-5 0 16</inkml:trace>
  <inkml:trace contextRef="#ctx0" brushRef="#br0" timeOffset="191627.644">8558 6017 96 0,'-17'-6'48'0,"45"3"-63"15,-17-3 88-15,6-1-71 16,4-5 1-16,4 2-1 15,7-2 0-15,3-4-3 16,0 7 0-16,4-1 2 16,0 4 0-16,-4 3-1 0,-3 6 0 15,0 6 1-15,-11 7 0 16,-7 12 0-16,-10 1 1 16,-11 8 0-16,-11 7 0 15,-3 0-1-15,-4 3 1 16,7 3-1-16,4-6 1 15,0-3-2-15,4-7 0 16,3-5 0-16,3-4 0 16,4-3 0-16,7-10 0 15,11-2 0-15,10-4 0 16,11-9 0-16,0-4 1 0,3 1-2 16,4 0 1-16,3-4-3 15,0 1 1-15,-3 3-8 16,-3-4 0-16,-5-2-19 15,1 2 1-15</inkml:trace>
  <inkml:trace contextRef="#ctx0" brushRef="#br0" timeOffset="191851.0484">9839 6124 99 0,'-14'-3'49'0,"14"-7"-54"16,0 10 80-16,0 0-72 0,0-6 0 16,-4 6 0-16,4 0 0 15,0 0-6-15,-3-3 1 16,-1 3-2-16,1 0 1 16,3 0-13-16,3 0 0 15,8-6-13-15,-1-1 1 16</inkml:trace>
  <inkml:trace contextRef="#ctx0" brushRef="#br0" timeOffset="192315.864">10545 5625 89 0,'10'-9'44'0,"54"-23"-48"16,-54 26 74-16,11 0-69 16,-3 0 1-16,14-1 1 15,-8 4 1-15,15 3-5 16,-7 0 0-16,10-3 2 16,-10 3 1-16,0 0-1 15,0 0 1-15,-8 13-1 16,-6-1 1-16,-7 16-1 15,-4-6 1-15,-18 38-1 16,4-16 0-16,-32 19-1 16,4-16 1-16,-7 9-1 15,10-12 0-15,0 9-1 0,7-15 1 16,1 3 0-16,6-10 0 16,7 0 0-16,4-6 0 15,18-6 0-15,-4-3 1 16,42-4-1-16,-10-2 0 15,28-4 0-15,-14-3 0 16,25-6 0-16,-18 3 0 16,7-6-4-16,-7 3 0 15,-7 0-12-15,-11-1 0 0,-3 8-12 16,-7-1 1 0</inkml:trace>
  <inkml:trace contextRef="#ctx0" brushRef="#br0" timeOffset="192827.4724">11599 6770 81 0,'-21'15'40'0,"4"7"-36"15,13-18 66-15,-17 8-65 16,3 1 0-16,-24 15 2 16,10-9 0-16,-24 12-8 0,13-6 0 15,-31 6 5-15,18-9 1 16,-54 10-2-16,-9 2 0 16,-8-2-2-16,-15-4 1 15,-2 0-2-15,-8 0 1 16,-10 1-1-16,3-4 1 15,0 0 0-15,8-3 1 16,-8 0-1-16,11-4 1 16,0-5 0-16,6 0 0 15,-2-4 0-15,13-3 1 16,-6 0-2-16,13 1 0 16,8 2-1-16,-4 10 1 0,7-3-1 15,7-1 1 1,14 7-1-16,8 0 0 0,17-3 0 15,14-3 0-15,0 3-1 16,14-7 0-16,4 1-3 16,3-4 1-16,7 0-8 15,8-2 1-15,-1-4-16 16,11-6 1-16,18-7-7 16,-1 1 1-16</inkml:trace>
  <inkml:trace contextRef="#ctx0" brushRef="#br0" timeOffset="193155.6176">9088 8055 94 0,'-7'10'47'0,"21"9"-60"0,-7-16 90 16,7 6-75-16,0 7 0 15,0 0 0-15,4 15 1 16,-4 3-5-16,3 1 1 0,-2 6 2 16,-8 6 0-1,-4 12-2-15,-6 1 1 0,-12-1-2 16,1 10 0-16,0-3-4 15,0-6 1 1,0-10-10-16,7-9 1 0,14-13-12 16,4-9 0-16</inkml:trace>
  <inkml:trace contextRef="#ctx0" brushRef="#br0" timeOffset="193727.0403">9430 8344 86 0,'-4'0'43'0,"36"-19"-50"0,-18 16 75 15,4-6-66-15,6-4 1 16,1 1 1-16,7-4 0 15,10-3-6-15,8 0 1 16,-5 4 3-16,1 2 0 16,0 4-1-16,-7-1 0 15,0 7-1-15,0 6 0 16,-11 0 0-16,-7 10 1 16,-10-1-1-16,-8 4 0 15,-10 6 0-15,-4 6 0 16,-3 0 0-16,0 4 0 0,-3-7 0 15,-5 0 0-15,8-9 0 16,4-1 0-16,3-2 0 16,7-7 0-16,7 0-1 15,3-2 1-15,4-4-1 16,8-4 1-16,6 4 0 16,4 0 0-16,-1 4-1 15,1 2 1-15,-4 0 0 16,-3 0 1-16,-7 7 1 15,-4 9 0-15,-4 6 2 16,-3 7 1-16,-10 2 0 16,-4 7 1-16,-11 3-1 15,-7-3 0-15,-3-3-1 16,-4 0 1-16,4-4-6 16,0-5 1-16,-7-7-11 0,-4-3 1 31</inkml:trace>
  <inkml:trace contextRef="#ctx0" brushRef="#br0" timeOffset="194344.0956">5944 10646 74 0,'-14'-3'37'0,"21"-1"-28"0,4-2 37 15,3 0-39-15,4-4 0 0,3-2 2 16,3-1 0-16,8-2-12 15,7-4 0-15,0-3 8 16,3 0 0-16,0 0-3 16,-3 3 0-16,7 0-2 15,-7 7 1-15,0-1-5 16,3 1 1-16,-3 5-8 16,-4 7 0-16,4 7-15 15,-4-4 0-15</inkml:trace>
  <inkml:trace contextRef="#ctx0" brushRef="#br0" timeOffset="194599.4581">6117 11179 98 0,'-10'0'49'0,"41"-22"-65"0,-13 12 85 16,7 1-69-16,6-7 0 15,15-3-3-15,4-6 0 16,3-3-2-16,10-6 1 16,-3 2-14-16,-3 1 1 15,-1 0-8-15,-10 6 0 16</inkml:trace>
  <inkml:trace contextRef="#ctx0" brushRef="#br0" timeOffset="195693.8255">9035 10062 46 0,'-7'-3'23'0,"10"3"-12"16,-3 0 32-16,0 0-38 15,0 0 0-15,0 0 4 16,0 0 1-16,0 0-11 16,0 0 0-16,-3 0 9 15,-1 3 0-15,-3 4-2 0,-4 2 0 16,-3 0-2-16,-3 4 1 15,-4 0-3-15,-1-4 1 16,1 13-2-16,0-6 1 16,3 2-1-16,4 1 0 15,4 3-1-15,-1-9 1 16,8 6-1-16,3-1 1 16,7-2-1-16,7-3 0 15,10-1 0-15,12-2 0 16,-1-1 0-16,7 3 0 15,8 1 0-15,3 6 1 16,0 0-1-16,-8 3 0 16,-2 3 0-16,-4-3 1 0,-4 0-1 15,-7 3 1-15,-3-3 0 16,-8 3 1-16,-3 0-1 16,-6 0 1-16,-5-3 0 15,-6 0 0-15,-1-3-1 16,-3 3 1-16,-7-10-1 15,-4-6 1-15,-3-2-1 16,0-4 0-16,0 0-1 16,3-4 1-16,4-11-1 15,3-10 1-15,8-16-1 16,6-16 0-16,8-15-1 16,3 0 1-16,-3-6-1 15,-4 9 1-15,0 9-1 16,0 10 1-16,-11 9-2 15,-3-3 1-15,-10 16-2 16,-12 9 1-16,-6 7-4 0,0 2 1 16,-8 10-5-16,1 10 0 15,0 5-8-15,3 7 0 16,7 10-7-16,8 2 1 16</inkml:trace>
  <inkml:trace contextRef="#ctx0" brushRef="#br0" timeOffset="196143.5593">8717 11226 80 0,'0'6'40'0,"42"0"-46"16,-27-6 76-16,6 0-67 15,14 0 0-15,14-3 2 0,15-6 1 16,17-4-7-16,0-6 1 16,7-3 4-16,1 7 0 15,-1-10-1-15,14-4 1 16,-3-2-3-16,-4-3 1 16,-3-1-2-16,0 4 1 15,-8-1-4-15,-3 7 1 16,-14 0-8-16,-7 10 1 15,-10 5-14-15,-8 4 1 16,-14 6-6-16,-10 3 1 16</inkml:trace>
  <inkml:trace contextRef="#ctx0" brushRef="#br0" timeOffset="196597.0543">9377 11712 68 0,'-4'0'34'0,"4"0"-42"0,0 0 62 16,0 0-49-16,4 3 1 15,3 3 2-15,0 7 1 16,0 9-11-16,0 3 1 0,7 12 7 16,-3 1 0-16,-4 6-3 15,-4 6 1-15,1-6-3 16,-4 0 0-16,0-3-10 16,-4-4 1-16,4-8-16 15,0-11 0 1</inkml:trace>
  <inkml:trace contextRef="#ctx0" brushRef="#br0" timeOffset="197224.3333">9701 11596 86 0,'-3'0'43'0,"17"-19"-53"0,0 10 69 32,25-10-58-32,-4 0 0 15,4 6 2-15,0 4 0 16,7 3-3-16,-8 3 1 16,-2 9 2-16,-5 6 0 15,-2 7 1-15,-5 3 0 16,-6 3-1-16,-4 3 0 15,-7 4-1-15,-3-1 1 16,-4 1-2-16,-7-4 1 16,-4-6-1-16,-3-3 0 15,-4-1-1-15,-3 1 1 0,0-6-1 16,0-1 0-16,3 1 0 16,1-7 0-16,6 3-1 15,0-2 1-15,4-4-1 16,7-6 1-16,7 6-1 15,11-9 0-15,10-1 0 16,11 1 1-16,0 0-1 16,7 3 1-16,-4 3-1 15,0 0 1-15,-3 9 0 16,-4 7 1-16,-6 12 0 16,-8 10 0-16,-11-4 1 15,-10 16 0-15,-7-3 1 16,-10 3 1-16,-8 1-1 15,0 2 0-15,-6-9 0 16,-8-3 0-16,-4-4-1 16,1-5 0-16,0-4-3 15,7-9 1-15,-1-4-4 0,5-2 0 16,2-4-7-16,1-9 1 16,3-6-15-16,11-7 1 15,7-2-5-15,0-4 0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656-1FFF-4D85-A75F-EA9B5274E76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5208-9F7D-4714-8223-FE6A326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046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656-1FFF-4D85-A75F-EA9B5274E76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5208-9F7D-4714-8223-FE6A326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1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656-1FFF-4D85-A75F-EA9B5274E76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5208-9F7D-4714-8223-FE6A326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24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656-1FFF-4D85-A75F-EA9B5274E76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5208-9F7D-4714-8223-FE6A326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28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656-1FFF-4D85-A75F-EA9B5274E76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5208-9F7D-4714-8223-FE6A326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8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656-1FFF-4D85-A75F-EA9B5274E76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5208-9F7D-4714-8223-FE6A326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656-1FFF-4D85-A75F-EA9B5274E76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5208-9F7D-4714-8223-FE6A326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73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656-1FFF-4D85-A75F-EA9B5274E76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5208-9F7D-4714-8223-FE6A326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5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656-1FFF-4D85-A75F-EA9B5274E76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5208-9F7D-4714-8223-FE6A326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7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656-1FFF-4D85-A75F-EA9B5274E76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5208-9F7D-4714-8223-FE6A326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89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4656-1FFF-4D85-A75F-EA9B5274E76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5208-9F7D-4714-8223-FE6A326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08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04656-1FFF-4D85-A75F-EA9B5274E76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05208-9F7D-4714-8223-FE6A326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83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Busn 135 Video 12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Hand Drawings</a:t>
            </a:r>
          </a:p>
        </p:txBody>
      </p:sp>
    </p:spTree>
    <p:extLst>
      <p:ext uri="{BB962C8B-B14F-4D97-AF65-F5344CB8AC3E}">
        <p14:creationId xmlns:p14="http://schemas.microsoft.com/office/powerpoint/2010/main" val="1941356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300310" y="1917122"/>
              <a:ext cx="9228240" cy="42134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90950" y="1907762"/>
                <a:ext cx="9246960" cy="423216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DD4BAB3B-150F-4FD6-A14F-11DE94394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Reduce Fractions</a:t>
            </a:r>
          </a:p>
        </p:txBody>
      </p:sp>
    </p:spTree>
    <p:extLst>
      <p:ext uri="{BB962C8B-B14F-4D97-AF65-F5344CB8AC3E}">
        <p14:creationId xmlns:p14="http://schemas.microsoft.com/office/powerpoint/2010/main" val="776575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2531</TotalTime>
  <Words>8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Busn 135 Video 12</vt:lpstr>
      <vt:lpstr>Reduce Fractions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Girvin, Michael</dc:creator>
  <cp:lastModifiedBy>Girvin, Michael</cp:lastModifiedBy>
  <cp:revision>6</cp:revision>
  <dcterms:created xsi:type="dcterms:W3CDTF">2018-01-19T01:56:07Z</dcterms:created>
  <dcterms:modified xsi:type="dcterms:W3CDTF">2018-01-24T18:03:59Z</dcterms:modified>
</cp:coreProperties>
</file>