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317D-FBD3-4DF1-9E42-FC8F8811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827D-E72F-4AF2-8888-472D8A38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97C1-FA08-4288-B847-0ED88DFE616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BD4DD-F99A-4690-931D-F0BB4DB5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BC82D-0F1D-42F8-A8E3-E342C72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D7EE-1C25-49BC-A801-906B6A2B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A5C58-1A10-4F19-8D07-DFA817FD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0598B-3AF5-482A-9A37-CC32173DD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863F-C0C5-448A-A4E9-C6B34D4EC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97C1-FA08-4288-B847-0ED88DFE616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B17F-2C4E-4736-8EF4-715B8EC23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34A10-439E-4F1B-9E2C-043C31B59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D7EE-1C25-49BC-A801-906B6A2B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161BC6-D891-4E43-AB07-6B274471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Safari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58810-EE0F-4FCF-99F4-64DA64366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3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108C36-1FB1-4340-9890-2063937C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Safari Kenya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E863A-C32B-4E1D-A4BD-8500E302E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209675" y="0"/>
            <a:ext cx="1340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2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B0D3A-DE62-499B-A65E-5FE141BA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Top Tourist Attractions in Kenya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0BA28-A02B-4F1B-ABB3-FC926AF1B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12A4DA-1DF0-49D4-9FC7-C9853C8E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of Kenya and Tanzania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A8A5B-C4F0-4067-8693-99799743F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8DB08B-1A19-49B6-9C4B-F968D999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Great Migration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8E7F4-FC8B-41C6-83F6-D5E4AD339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341CA2-8EF4-4B98-9EA6-E808D6FC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Safari: Kenya and Tanzania Great Wildebeest Migration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D65DE-DEA5-4479-BA2E-7E5A948CD4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44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C7EC2-EA5B-4BA6-84AD-D343B13C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650E8-325D-4B6E-8A82-E03EDE35E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5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Safari</vt:lpstr>
      <vt:lpstr>Safari Kenya</vt:lpstr>
      <vt:lpstr>Top Tourist Attractions in Kenya</vt:lpstr>
      <vt:lpstr>Map of Kenya and Tanzania</vt:lpstr>
      <vt:lpstr>The Great Migration</vt:lpstr>
      <vt:lpstr>Safari: Kenya and Tanzania Great Wildebeest Migration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Safari</dc:title>
  <dc:creator>Mary Kiando</dc:creator>
  <cp:lastModifiedBy>Mary Kiando</cp:lastModifiedBy>
  <cp:revision>2</cp:revision>
  <dcterms:created xsi:type="dcterms:W3CDTF">2022-01-27T08:20:45Z</dcterms:created>
  <dcterms:modified xsi:type="dcterms:W3CDTF">2022-01-27T08:26:12Z</dcterms:modified>
</cp:coreProperties>
</file>