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78" autoAdjust="0"/>
    <p:restoredTop sz="94660"/>
  </p:normalViewPr>
  <p:slideViewPr>
    <p:cSldViewPr snapToGrid="0">
      <p:cViewPr varScale="1">
        <p:scale>
          <a:sx n="78" d="100"/>
          <a:sy n="78" d="100"/>
        </p:scale>
        <p:origin x="18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3294E-2549-4E6A-8DB5-69EF55A9FB63}" type="datetimeFigureOut">
              <a:rPr lang="en-US" smtClean="0"/>
              <a:t>10/13/2013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6E934-80DA-4365-AD2B-F6B602D252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1682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3294E-2549-4E6A-8DB5-69EF55A9FB63}" type="datetimeFigureOut">
              <a:rPr lang="en-US" smtClean="0"/>
              <a:t>10/13/2013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6E934-80DA-4365-AD2B-F6B602D252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2453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3294E-2549-4E6A-8DB5-69EF55A9FB63}" type="datetimeFigureOut">
              <a:rPr lang="en-US" smtClean="0"/>
              <a:t>10/13/2013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6E934-80DA-4365-AD2B-F6B602D252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0079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3294E-2549-4E6A-8DB5-69EF55A9FB63}" type="datetimeFigureOut">
              <a:rPr lang="en-US" smtClean="0"/>
              <a:t>10/13/2013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6E934-80DA-4365-AD2B-F6B602D252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8209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3294E-2549-4E6A-8DB5-69EF55A9FB63}" type="datetimeFigureOut">
              <a:rPr lang="en-US" smtClean="0"/>
              <a:t>10/13/2013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6E934-80DA-4365-AD2B-F6B602D252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86737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3294E-2549-4E6A-8DB5-69EF55A9FB63}" type="datetimeFigureOut">
              <a:rPr lang="en-US" smtClean="0"/>
              <a:t>10/13/2013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6E934-80DA-4365-AD2B-F6B602D252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8615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3294E-2549-4E6A-8DB5-69EF55A9FB63}" type="datetimeFigureOut">
              <a:rPr lang="en-US" smtClean="0"/>
              <a:t>10/13/2013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6E934-80DA-4365-AD2B-F6B602D252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8821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3294E-2549-4E6A-8DB5-69EF55A9FB63}" type="datetimeFigureOut">
              <a:rPr lang="en-US" smtClean="0"/>
              <a:t>10/13/2013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6E934-80DA-4365-AD2B-F6B602D252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7095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3294E-2549-4E6A-8DB5-69EF55A9FB63}" type="datetimeFigureOut">
              <a:rPr lang="en-US" smtClean="0"/>
              <a:t>10/13/2013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6E934-80DA-4365-AD2B-F6B602D252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8008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3294E-2549-4E6A-8DB5-69EF55A9FB63}" type="datetimeFigureOut">
              <a:rPr lang="en-US" smtClean="0"/>
              <a:t>10/13/2013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6E934-80DA-4365-AD2B-F6B602D252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756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3294E-2549-4E6A-8DB5-69EF55A9FB63}" type="datetimeFigureOut">
              <a:rPr lang="en-US" smtClean="0"/>
              <a:t>10/13/2013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6E934-80DA-4365-AD2B-F6B602D252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4270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3294E-2549-4E6A-8DB5-69EF55A9FB63}" type="datetimeFigureOut">
              <a:rPr lang="en-US" smtClean="0"/>
              <a:t>10/13/2013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6E934-80DA-4365-AD2B-F6B602D252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7224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83294E-2549-4E6A-8DB5-69EF55A9FB63}" type="datetimeFigureOut">
              <a:rPr lang="en-US" smtClean="0"/>
              <a:t>10/13/2013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66E934-80DA-4365-AD2B-F6B602D252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7924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="1" i="0" u="none" strike="noStrike" kern="1600" baseline="0" smtClean="0">
                <a:latin typeface="Arial" panose="020B0604020202020204" pitchFamily="34" charset="0"/>
              </a:rPr>
              <a:t>Boomerangs Are Easy To Throw!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R="0" lvl="0" rtl="0"/>
            <a:r>
              <a:rPr lang="en-US" b="1" i="1" u="none" strike="noStrike" baseline="0" smtClean="0">
                <a:latin typeface="Arial" panose="020B0604020202020204" pitchFamily="34" charset="0"/>
              </a:rPr>
              <a:t>Type Your Name</a:t>
            </a:r>
          </a:p>
        </p:txBody>
      </p:sp>
    </p:spTree>
    <p:extLst>
      <p:ext uri="{BB962C8B-B14F-4D97-AF65-F5344CB8AC3E}">
        <p14:creationId xmlns:p14="http://schemas.microsoft.com/office/powerpoint/2010/main" val="28014352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="1" i="0" u="none" strike="noStrike" kern="1600" baseline="0" smtClean="0">
                <a:latin typeface="Arial" panose="020B0604020202020204" pitchFamily="34" charset="0"/>
              </a:rPr>
              <a:t>Select A Good Sports Boomerang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R="0" lvl="0" rtl="0"/>
            <a:r>
              <a:rPr lang="en-US" b="1" i="1" u="none" strike="noStrike" baseline="0" smtClean="0">
                <a:latin typeface="Arial" panose="020B0604020202020204" pitchFamily="34" charset="0"/>
              </a:rPr>
              <a:t>Make sure it comes with complete instructions</a:t>
            </a:r>
          </a:p>
        </p:txBody>
      </p:sp>
    </p:spTree>
    <p:extLst>
      <p:ext uri="{BB962C8B-B14F-4D97-AF65-F5344CB8AC3E}">
        <p14:creationId xmlns:p14="http://schemas.microsoft.com/office/powerpoint/2010/main" val="19941802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="1" i="0" u="none" strike="noStrike" kern="1600" baseline="0" smtClean="0">
                <a:latin typeface="Arial" panose="020B0604020202020204" pitchFamily="34" charset="0"/>
              </a:rPr>
              <a:t>Select Left or Right Boomerang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R="0" lvl="0" rtl="0"/>
            <a:r>
              <a:rPr lang="en-US" b="1" i="1" u="none" strike="noStrike" baseline="0" smtClean="0">
                <a:latin typeface="Arial" panose="020B0604020202020204" pitchFamily="34" charset="0"/>
              </a:rPr>
              <a:t>The Airfoils are built-in opposite directions</a:t>
            </a:r>
          </a:p>
        </p:txBody>
      </p:sp>
    </p:spTree>
    <p:extLst>
      <p:ext uri="{BB962C8B-B14F-4D97-AF65-F5344CB8AC3E}">
        <p14:creationId xmlns:p14="http://schemas.microsoft.com/office/powerpoint/2010/main" val="2220766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="1" i="0" u="none" strike="noStrike" kern="1600" baseline="0" smtClean="0">
                <a:latin typeface="Arial" panose="020B0604020202020204" pitchFamily="34" charset="0"/>
              </a:rPr>
              <a:t>Go To A Large Park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R="0" lvl="0" rtl="0"/>
            <a:r>
              <a:rPr lang="en-US" b="1" i="1" u="none" strike="noStrike" baseline="0" smtClean="0">
                <a:latin typeface="Arial" panose="020B0604020202020204" pitchFamily="34" charset="0"/>
              </a:rPr>
              <a:t>Stand in the middle of the empty park</a:t>
            </a:r>
          </a:p>
          <a:p>
            <a:pPr marR="0" lvl="0" rtl="0"/>
            <a:r>
              <a:rPr lang="en-US" b="1" i="1" u="none" strike="noStrike" baseline="0" smtClean="0">
                <a:latin typeface="Arial" panose="020B0604020202020204" pitchFamily="34" charset="0"/>
              </a:rPr>
              <a:t>Throw away from trees and buildings</a:t>
            </a:r>
          </a:p>
          <a:p>
            <a:pPr marR="0" lvl="0" rtl="0"/>
            <a:r>
              <a:rPr lang="en-US" b="1" i="1" u="none" strike="noStrike" baseline="0" smtClean="0">
                <a:latin typeface="Arial" panose="020B0604020202020204" pitchFamily="34" charset="0"/>
              </a:rPr>
              <a:t>Do not throw toward people</a:t>
            </a:r>
          </a:p>
        </p:txBody>
      </p:sp>
    </p:spTree>
    <p:extLst>
      <p:ext uri="{BB962C8B-B14F-4D97-AF65-F5344CB8AC3E}">
        <p14:creationId xmlns:p14="http://schemas.microsoft.com/office/powerpoint/2010/main" val="41783183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="1" i="0" u="none" strike="noStrike" kern="1600" baseline="0" smtClean="0">
                <a:latin typeface="Arial" panose="020B0604020202020204" pitchFamily="34" charset="0"/>
              </a:rPr>
              <a:t>Wind Direction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R="0" lvl="0" rtl="0"/>
            <a:r>
              <a:rPr lang="en-US" b="1" i="1" u="none" strike="noStrike" baseline="0" smtClean="0">
                <a:latin typeface="Arial" panose="020B0604020202020204" pitchFamily="34" charset="0"/>
              </a:rPr>
              <a:t>Drop blades of grass to see wind direction</a:t>
            </a:r>
          </a:p>
          <a:p>
            <a:pPr marR="0" lvl="0" rtl="0"/>
            <a:r>
              <a:rPr lang="en-US" b="1" i="1" u="none" strike="noStrike" baseline="0" smtClean="0">
                <a:latin typeface="Arial" panose="020B0604020202020204" pitchFamily="34" charset="0"/>
              </a:rPr>
              <a:t>Throw to the right of the wind if you are right-handed</a:t>
            </a:r>
          </a:p>
          <a:p>
            <a:pPr marR="0" lvl="0" rtl="0"/>
            <a:r>
              <a:rPr lang="en-US" b="1" i="1" u="none" strike="noStrike" baseline="0" smtClean="0">
                <a:latin typeface="Arial" panose="020B0604020202020204" pitchFamily="34" charset="0"/>
              </a:rPr>
              <a:t>Throw to the left of the wind if you are left-handed</a:t>
            </a:r>
          </a:p>
        </p:txBody>
      </p:sp>
    </p:spTree>
    <p:extLst>
      <p:ext uri="{BB962C8B-B14F-4D97-AF65-F5344CB8AC3E}">
        <p14:creationId xmlns:p14="http://schemas.microsoft.com/office/powerpoint/2010/main" val="14199454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="1" i="0" u="none" strike="noStrike" kern="1600" baseline="0" smtClean="0">
                <a:latin typeface="Arial" panose="020B0604020202020204" pitchFamily="34" charset="0"/>
              </a:rPr>
              <a:t>Flat Side Against Your Palm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R="0" lvl="0" rtl="0"/>
            <a:r>
              <a:rPr lang="en-US" b="1" i="1" u="none" strike="noStrike" baseline="0" smtClean="0">
                <a:latin typeface="Arial" panose="020B0604020202020204" pitchFamily="34" charset="0"/>
              </a:rPr>
              <a:t>Hold the boomerang with the flat side against your palm</a:t>
            </a:r>
          </a:p>
          <a:p>
            <a:pPr marR="0" lvl="0" rtl="0"/>
            <a:r>
              <a:rPr lang="en-US" b="1" i="1" u="none" strike="noStrike" baseline="0" smtClean="0">
                <a:latin typeface="Arial" panose="020B0604020202020204" pitchFamily="34" charset="0"/>
              </a:rPr>
              <a:t>The painted side should be facing you</a:t>
            </a:r>
          </a:p>
        </p:txBody>
      </p:sp>
    </p:spTree>
    <p:extLst>
      <p:ext uri="{BB962C8B-B14F-4D97-AF65-F5344CB8AC3E}">
        <p14:creationId xmlns:p14="http://schemas.microsoft.com/office/powerpoint/2010/main" val="5245163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="1" i="0" u="none" strike="noStrike" kern="1600" baseline="0" smtClean="0">
                <a:latin typeface="Arial" panose="020B0604020202020204" pitchFamily="34" charset="0"/>
              </a:rPr>
              <a:t>Keep Boomerang Vertical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R="0" lvl="0" rtl="0"/>
            <a:r>
              <a:rPr lang="en-US" b="1" i="1" u="none" strike="noStrike" baseline="0" smtClean="0">
                <a:latin typeface="Arial" panose="020B0604020202020204" pitchFamily="34" charset="0"/>
              </a:rPr>
              <a:t>Do not throw the boom flat, as you would a Frisbee</a:t>
            </a:r>
          </a:p>
        </p:txBody>
      </p:sp>
    </p:spTree>
    <p:extLst>
      <p:ext uri="{BB962C8B-B14F-4D97-AF65-F5344CB8AC3E}">
        <p14:creationId xmlns:p14="http://schemas.microsoft.com/office/powerpoint/2010/main" val="36600815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="1" i="0" u="none" strike="noStrike" kern="1600" baseline="0" smtClean="0">
                <a:latin typeface="Arial" panose="020B0604020202020204" pitchFamily="34" charset="0"/>
              </a:rPr>
              <a:t>Overhand Baseball Throw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R="0" lvl="0" rtl="0"/>
            <a:r>
              <a:rPr lang="en-US" b="1" i="1" u="none" strike="noStrike" baseline="0" smtClean="0">
                <a:latin typeface="Arial" panose="020B0604020202020204" pitchFamily="34" charset="0"/>
              </a:rPr>
              <a:t>Aim at the horizon and throw like an overhand baseball throw</a:t>
            </a:r>
          </a:p>
          <a:p>
            <a:pPr marR="0" lvl="0" rtl="0"/>
            <a:r>
              <a:rPr lang="en-US" b="1" i="1" u="none" strike="noStrike" baseline="0" smtClean="0">
                <a:latin typeface="Arial" panose="020B0604020202020204" pitchFamily="34" charset="0"/>
              </a:rPr>
              <a:t>Snap your wrist</a:t>
            </a:r>
          </a:p>
          <a:p>
            <a:pPr marR="0" lvl="0" rtl="0"/>
            <a:r>
              <a:rPr lang="en-US" b="1" i="1" u="none" strike="noStrike" baseline="0" smtClean="0">
                <a:latin typeface="Arial" panose="020B0604020202020204" pitchFamily="34" charset="0"/>
              </a:rPr>
              <a:t>Spin, not power, is what gets it to return fully</a:t>
            </a:r>
          </a:p>
        </p:txBody>
      </p:sp>
    </p:spTree>
    <p:extLst>
      <p:ext uri="{BB962C8B-B14F-4D97-AF65-F5344CB8AC3E}">
        <p14:creationId xmlns:p14="http://schemas.microsoft.com/office/powerpoint/2010/main" val="33861448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="1" i="0" u="none" strike="noStrike" kern="1600" baseline="0" smtClean="0">
                <a:latin typeface="Arial" panose="020B0604020202020204" pitchFamily="34" charset="0"/>
              </a:rPr>
              <a:t>Catching!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R="0" lvl="0" rtl="0"/>
            <a:r>
              <a:rPr lang="en-US" b="1" i="1" u="none" strike="noStrike" baseline="0" smtClean="0">
                <a:latin typeface="Arial" panose="020B0604020202020204" pitchFamily="34" charset="0"/>
              </a:rPr>
              <a:t>When it floats down, hold your hands apart and sandwich the boomerang between your hands</a:t>
            </a:r>
          </a:p>
          <a:p>
            <a:pPr marR="0" lvl="0" rtl="0"/>
            <a:r>
              <a:rPr lang="en-US" b="1" i="1" u="none" strike="noStrike" baseline="0" smtClean="0">
                <a:latin typeface="Arial" panose="020B0604020202020204" pitchFamily="34" charset="0"/>
              </a:rPr>
              <a:t>Try catching in different ways!</a:t>
            </a:r>
          </a:p>
          <a:p>
            <a:pPr marR="0" lvl="0" rtl="0"/>
            <a:r>
              <a:rPr lang="en-US" b="1" i="1" u="none" strike="noStrike" baseline="0" smtClean="0">
                <a:latin typeface="Arial" panose="020B0604020202020204" pitchFamily="34" charset="0"/>
              </a:rPr>
              <a:t>Try Catching with your feet!</a:t>
            </a:r>
          </a:p>
          <a:p>
            <a:pPr marR="0" lvl="0" rtl="0"/>
            <a:r>
              <a:rPr lang="en-US" b="1" i="1" u="none" strike="noStrike" baseline="0" smtClean="0">
                <a:latin typeface="Arial" panose="020B0604020202020204" pitchFamily="34" charset="0"/>
              </a:rPr>
              <a:t>Have Fun!</a:t>
            </a:r>
          </a:p>
        </p:txBody>
      </p:sp>
    </p:spTree>
    <p:extLst>
      <p:ext uri="{BB962C8B-B14F-4D97-AF65-F5344CB8AC3E}">
        <p14:creationId xmlns:p14="http://schemas.microsoft.com/office/powerpoint/2010/main" val="14376920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HeadingStylesForPowerPoint</Template>
  <TotalTime>0</TotalTime>
  <Words>187</Words>
  <Application>Microsoft Office PowerPoint</Application>
  <PresentationFormat>Widescreen</PresentationFormat>
  <Paragraphs>28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Boomerangs Are Easy To Throw!</vt:lpstr>
      <vt:lpstr>Select A Good Sports Boomerang</vt:lpstr>
      <vt:lpstr>Select Left or Right Boomerang</vt:lpstr>
      <vt:lpstr>Go To A Large Park</vt:lpstr>
      <vt:lpstr>Wind Direction</vt:lpstr>
      <vt:lpstr>Flat Side Against Your Palm</vt:lpstr>
      <vt:lpstr>Keep Boomerang Vertical</vt:lpstr>
      <vt:lpstr>Overhand Baseball Throw</vt:lpstr>
      <vt:lpstr>Catching!</vt:lpstr>
    </vt:vector>
  </TitlesOfParts>
  <Company>Highline Community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Boomerangs Are Easy To Throw!</dc:title>
  <dc:creator>excelisfun</dc:creator>
  <cp:lastModifiedBy>excelisfun</cp:lastModifiedBy>
  <cp:revision>1</cp:revision>
  <dcterms:created xsi:type="dcterms:W3CDTF">2013-10-13T22:55:57Z</dcterms:created>
  <dcterms:modified xsi:type="dcterms:W3CDTF">2013-10-13T22:56:24Z</dcterms:modified>
</cp:coreProperties>
</file>